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DA1F-AD72-DB1C-3789-75832C4A4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4A0D8-258B-C3B9-068F-BC6103A6E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B5839-526C-F7A1-F59B-AED6F823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6518-1EAD-4B0C-8C46-6ED6DE28EA4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DED20-3C69-7227-BF23-04FA2B6A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2D474-0EF1-3995-3123-132C8F0C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B6C1-796C-429B-B83A-0D2973175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66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6AEF-ECEF-FAE7-908D-5DF40F4B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05379-BD10-70D7-1B3B-B42CDF2A1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84429-100C-7DB5-28CD-26172501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6518-1EAD-4B0C-8C46-6ED6DE28EA4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82932-4FC5-AB0F-9BD1-E16C0E3E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73CB-5AC7-72AD-3858-13C795EE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B6C1-796C-429B-B83A-0D2973175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70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0D945-C8EB-98C0-E321-251B72C1E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5ABBB-0CE4-F72F-FAC5-35F644E42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A2C12-DC26-B830-575C-D704FC79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6518-1EAD-4B0C-8C46-6ED6DE28EA4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F6A01-BCC3-932F-5E16-515A0F00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1174D-D669-BFEE-D3EF-2B8A3CA4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B6C1-796C-429B-B83A-0D2973175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08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9793-03ED-B759-E731-32B56645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F6C1B-3897-FCBE-25C5-55B1335E7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9EF51-68A7-8844-070A-C5F9D1FB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6518-1EAD-4B0C-8C46-6ED6DE28EA4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08DB4-BC6D-94B9-FB72-2BC58B04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412E1-547A-5144-A23C-3CF66A25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B6C1-796C-429B-B83A-0D2973175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56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B71B-11E7-C6E0-FA69-14913002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69F9D-B160-9E02-90A9-307EFAFF7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099D7-9D02-4088-7480-9B8CC0CB6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6518-1EAD-4B0C-8C46-6ED6DE28EA4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069EB-E833-94AF-4B37-895FE203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3C28B-A92D-6EDB-FDB1-DA7A1B9C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B6C1-796C-429B-B83A-0D2973175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04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3FF6-C43D-7B34-0510-F7CA528E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05FF0-606D-098C-9058-D0B7274C6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40C51-BCF0-0F19-D941-355315165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4AC0A-CBFC-67EC-169A-C914E78D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6518-1EAD-4B0C-8C46-6ED6DE28EA4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23799-328D-9CEA-521F-8D595409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0BEF6-8893-B049-8764-B904DB0B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B6C1-796C-429B-B83A-0D2973175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23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188A-475B-7F99-845C-61E5CA71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C60EF-6AC7-1FDA-6CD6-54C642400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27875-71FA-0FFB-EE6B-BE23811A3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3B38D-B42E-73C1-55DC-982F9D34B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BA186E-5022-0318-0935-7EF47C0E1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052C0-CA8C-E957-AF95-2C765E3C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6518-1EAD-4B0C-8C46-6ED6DE28EA4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BB09B6-0814-BA67-06FA-3F730835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43FF2-18F7-E99E-9BC5-9A5D8ED8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B6C1-796C-429B-B83A-0D2973175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44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8044-CD20-2318-6A25-A801A459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7651C-B422-F031-15F5-C6634E50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6518-1EAD-4B0C-8C46-6ED6DE28EA4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0E539-D9F4-D9DD-8039-3DA4A9E1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5A7D5-E3A5-0EE2-6D28-F2C49CC3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B6C1-796C-429B-B83A-0D2973175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12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4510F-B471-FEBE-3037-625F018B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6518-1EAD-4B0C-8C46-6ED6DE28EA4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29F18-E137-AB40-99FE-B13D0A9B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98ABC-C74C-8E2A-07D0-F3C69C09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B6C1-796C-429B-B83A-0D2973175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68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3BB8-4C37-B08C-06AE-1BC4D682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CFF-F45C-46FD-9A07-3BC1D6AE7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62A75-54CD-04A7-3573-FB9BF9F1D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43020-7003-343A-EFD8-821618D0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6518-1EAD-4B0C-8C46-6ED6DE28EA4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0D2F6-CBB2-642D-B89F-C8AC2668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5D8EC-1787-81C6-EAAA-ED8A2E92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B6C1-796C-429B-B83A-0D2973175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12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2404-ED09-9DC9-707F-E4780448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F1C9E-9AC6-7A08-2A42-E88FF0FE8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65806-5658-3721-0151-02C1D2452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FCBE8-BC93-117F-1291-6711D679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6518-1EAD-4B0C-8C46-6ED6DE28EA4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79CA0-96AF-9A93-3AE8-D43F14CE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F66D9-18C8-622F-549A-24B47B31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B6C1-796C-429B-B83A-0D2973175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16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547C8-E23B-724B-FA2C-16170DCA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D5748-C6A1-DAC0-3A91-BE3B676C9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064D-CD31-960B-BD4C-3AA211105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26518-1EAD-4B0C-8C46-6ED6DE28EA4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C8E8E-420F-393F-F0B9-5A52C9358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C0F6B-9F73-69BB-52BE-45EF3C02B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4B6C1-796C-429B-B83A-0D2973175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86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19EC-0BEE-D986-3D88-11C0307BC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Hey Pk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BDDD6-2C58-5EBA-429E-D71EF985E2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Let me roll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67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Hey Pk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 buddy</dc:title>
  <dc:creator>ashutosh kumar</dc:creator>
  <cp:lastModifiedBy>ashutosh kumar</cp:lastModifiedBy>
  <cp:revision>5</cp:revision>
  <dcterms:created xsi:type="dcterms:W3CDTF">2023-05-13T19:34:48Z</dcterms:created>
  <dcterms:modified xsi:type="dcterms:W3CDTF">2023-05-13T21:44:19Z</dcterms:modified>
</cp:coreProperties>
</file>