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0" r:id="rId2"/>
    <p:sldId id="263" r:id="rId3"/>
    <p:sldId id="258" r:id="rId4"/>
    <p:sldId id="264" r:id="rId5"/>
    <p:sldId id="265" r:id="rId6"/>
    <p:sldId id="266" r:id="rId7"/>
    <p:sldId id="259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F0658-9DDD-44B7-A5DA-81A3DABE4563}" v="14" dt="2023-04-17T07:12:5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1DE7D-F33D-4A25-BEA0-16D661B418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91B605-7405-4E37-ADBD-21DA88991DCA}">
      <dgm:prSet/>
      <dgm:spPr/>
      <dgm:t>
        <a:bodyPr/>
        <a:lstStyle/>
        <a:p>
          <a:pPr>
            <a:defRPr cap="all"/>
          </a:pPr>
          <a:r>
            <a:rPr lang="en-US"/>
            <a:t>Time-consuming</a:t>
          </a:r>
        </a:p>
      </dgm:t>
    </dgm:pt>
    <dgm:pt modelId="{9B0488B6-976F-4091-9725-F5D76867D5BF}" type="parTrans" cxnId="{96A8A265-648A-4BD0-BFE2-49C95F0AA757}">
      <dgm:prSet/>
      <dgm:spPr/>
      <dgm:t>
        <a:bodyPr/>
        <a:lstStyle/>
        <a:p>
          <a:endParaRPr lang="en-US"/>
        </a:p>
      </dgm:t>
    </dgm:pt>
    <dgm:pt modelId="{1FFEAAF7-6839-4024-8941-01477B1B2BC4}" type="sibTrans" cxnId="{96A8A265-648A-4BD0-BFE2-49C95F0AA757}">
      <dgm:prSet/>
      <dgm:spPr/>
      <dgm:t>
        <a:bodyPr/>
        <a:lstStyle/>
        <a:p>
          <a:endParaRPr lang="en-US"/>
        </a:p>
      </dgm:t>
    </dgm:pt>
    <dgm:pt modelId="{C2AFAD75-5001-4031-8B33-3EF8978C92B7}">
      <dgm:prSet/>
      <dgm:spPr/>
      <dgm:t>
        <a:bodyPr/>
        <a:lstStyle/>
        <a:p>
          <a:pPr>
            <a:defRPr cap="all"/>
          </a:pPr>
          <a:r>
            <a:rPr lang="en-US" dirty="0"/>
            <a:t>Lack of visibility into HR data</a:t>
          </a:r>
        </a:p>
      </dgm:t>
    </dgm:pt>
    <dgm:pt modelId="{CFC55B03-7CBD-4ED7-941A-1EB4ED834994}" type="parTrans" cxnId="{94D8B90D-8DCE-4DE3-811A-37FC9D5E907D}">
      <dgm:prSet/>
      <dgm:spPr/>
      <dgm:t>
        <a:bodyPr/>
        <a:lstStyle/>
        <a:p>
          <a:endParaRPr lang="en-US"/>
        </a:p>
      </dgm:t>
    </dgm:pt>
    <dgm:pt modelId="{204AE799-3415-4FC0-AB5E-D8D7106F3D7F}" type="sibTrans" cxnId="{94D8B90D-8DCE-4DE3-811A-37FC9D5E907D}">
      <dgm:prSet/>
      <dgm:spPr/>
      <dgm:t>
        <a:bodyPr/>
        <a:lstStyle/>
        <a:p>
          <a:endParaRPr lang="en-US"/>
        </a:p>
      </dgm:t>
    </dgm:pt>
    <dgm:pt modelId="{A9C37A0A-5B7E-49F9-8EE4-99C5AD849A18}">
      <dgm:prSet/>
      <dgm:spPr/>
      <dgm:t>
        <a:bodyPr/>
        <a:lstStyle/>
        <a:p>
          <a:pPr>
            <a:defRPr cap="all"/>
          </a:pPr>
          <a:r>
            <a:rPr lang="en-US"/>
            <a:t>inefficient recruitment processes</a:t>
          </a:r>
        </a:p>
      </dgm:t>
    </dgm:pt>
    <dgm:pt modelId="{7BD593B1-8055-4392-AF2B-5091F385AFD6}" type="parTrans" cxnId="{D26F39C6-5B1A-4489-84A2-771742E9F8FC}">
      <dgm:prSet/>
      <dgm:spPr/>
      <dgm:t>
        <a:bodyPr/>
        <a:lstStyle/>
        <a:p>
          <a:endParaRPr lang="en-US"/>
        </a:p>
      </dgm:t>
    </dgm:pt>
    <dgm:pt modelId="{A0E3F4ED-391B-4539-A19F-19E743ED3691}" type="sibTrans" cxnId="{D26F39C6-5B1A-4489-84A2-771742E9F8FC}">
      <dgm:prSet/>
      <dgm:spPr/>
      <dgm:t>
        <a:bodyPr/>
        <a:lstStyle/>
        <a:p>
          <a:endParaRPr lang="en-US"/>
        </a:p>
      </dgm:t>
    </dgm:pt>
    <dgm:pt modelId="{CFE21512-643F-47C2-AE4A-9C1127380EA1}">
      <dgm:prSet/>
      <dgm:spPr/>
      <dgm:t>
        <a:bodyPr/>
        <a:lstStyle/>
        <a:p>
          <a:pPr>
            <a:defRPr cap="all"/>
          </a:pPr>
          <a:r>
            <a:rPr lang="en-US"/>
            <a:t>Limited employee engagement</a:t>
          </a:r>
        </a:p>
      </dgm:t>
    </dgm:pt>
    <dgm:pt modelId="{115E0FC0-77C8-45F0-AD2C-58E6427EF709}" type="parTrans" cxnId="{2C3B8FB5-C3F6-4F57-B6EE-15B8C122854C}">
      <dgm:prSet/>
      <dgm:spPr/>
      <dgm:t>
        <a:bodyPr/>
        <a:lstStyle/>
        <a:p>
          <a:endParaRPr lang="en-US"/>
        </a:p>
      </dgm:t>
    </dgm:pt>
    <dgm:pt modelId="{1D61A7C2-FF2B-4B05-997B-71019851346A}" type="sibTrans" cxnId="{2C3B8FB5-C3F6-4F57-B6EE-15B8C122854C}">
      <dgm:prSet/>
      <dgm:spPr/>
      <dgm:t>
        <a:bodyPr/>
        <a:lstStyle/>
        <a:p>
          <a:endParaRPr lang="en-US"/>
        </a:p>
      </dgm:t>
    </dgm:pt>
    <dgm:pt modelId="{07098FC5-1814-4F0E-9908-B0E10A2A9BE5}" type="pres">
      <dgm:prSet presAssocID="{A8F1DE7D-F33D-4A25-BEA0-16D661B41833}" presName="root" presStyleCnt="0">
        <dgm:presLayoutVars>
          <dgm:dir/>
          <dgm:resizeHandles val="exact"/>
        </dgm:presLayoutVars>
      </dgm:prSet>
      <dgm:spPr/>
    </dgm:pt>
    <dgm:pt modelId="{038D8DA3-C4F7-4CB5-8255-1B61F97FFC27}" type="pres">
      <dgm:prSet presAssocID="{B591B605-7405-4E37-ADBD-21DA88991DCA}" presName="compNode" presStyleCnt="0"/>
      <dgm:spPr/>
    </dgm:pt>
    <dgm:pt modelId="{4002F14C-C6CD-412E-B7A4-2D28A31943A2}" type="pres">
      <dgm:prSet presAssocID="{B591B605-7405-4E37-ADBD-21DA88991DCA}" presName="iconBgRect" presStyleLbl="bgShp" presStyleIdx="0" presStyleCnt="4"/>
      <dgm:spPr/>
    </dgm:pt>
    <dgm:pt modelId="{2E48F587-54C4-4715-9A44-CB3477092E06}" type="pres">
      <dgm:prSet presAssocID="{B591B605-7405-4E37-ADBD-21DA88991D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440F2EFE-C1AE-4015-B496-8CF24947F2C4}" type="pres">
      <dgm:prSet presAssocID="{B591B605-7405-4E37-ADBD-21DA88991DCA}" presName="spaceRect" presStyleCnt="0"/>
      <dgm:spPr/>
    </dgm:pt>
    <dgm:pt modelId="{4FBAD38C-9EB6-4A62-B867-437F754A8972}" type="pres">
      <dgm:prSet presAssocID="{B591B605-7405-4E37-ADBD-21DA88991DCA}" presName="textRect" presStyleLbl="revTx" presStyleIdx="0" presStyleCnt="4">
        <dgm:presLayoutVars>
          <dgm:chMax val="1"/>
          <dgm:chPref val="1"/>
        </dgm:presLayoutVars>
      </dgm:prSet>
      <dgm:spPr/>
    </dgm:pt>
    <dgm:pt modelId="{275ECB9F-0C17-418B-AD3A-9CD40F9EDD5B}" type="pres">
      <dgm:prSet presAssocID="{1FFEAAF7-6839-4024-8941-01477B1B2BC4}" presName="sibTrans" presStyleCnt="0"/>
      <dgm:spPr/>
    </dgm:pt>
    <dgm:pt modelId="{9AF3C7C0-36C2-492E-A8F3-C413EB9C1E43}" type="pres">
      <dgm:prSet presAssocID="{C2AFAD75-5001-4031-8B33-3EF8978C92B7}" presName="compNode" presStyleCnt="0"/>
      <dgm:spPr/>
    </dgm:pt>
    <dgm:pt modelId="{866614A7-D41F-4973-8AF4-97B2A35E5864}" type="pres">
      <dgm:prSet presAssocID="{C2AFAD75-5001-4031-8B33-3EF8978C92B7}" presName="iconBgRect" presStyleLbl="bgShp" presStyleIdx="1" presStyleCnt="4"/>
      <dgm:spPr/>
    </dgm:pt>
    <dgm:pt modelId="{9C4D2154-4623-461B-A164-B5BDE7C5C6EC}" type="pres">
      <dgm:prSet presAssocID="{C2AFAD75-5001-4031-8B33-3EF8978C92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4271408-CA80-40E9-B85C-9D9A6A2EB650}" type="pres">
      <dgm:prSet presAssocID="{C2AFAD75-5001-4031-8B33-3EF8978C92B7}" presName="spaceRect" presStyleCnt="0"/>
      <dgm:spPr/>
    </dgm:pt>
    <dgm:pt modelId="{3940CD97-B2B9-4E36-BB89-E8148451F4E0}" type="pres">
      <dgm:prSet presAssocID="{C2AFAD75-5001-4031-8B33-3EF8978C92B7}" presName="textRect" presStyleLbl="revTx" presStyleIdx="1" presStyleCnt="4">
        <dgm:presLayoutVars>
          <dgm:chMax val="1"/>
          <dgm:chPref val="1"/>
        </dgm:presLayoutVars>
      </dgm:prSet>
      <dgm:spPr/>
    </dgm:pt>
    <dgm:pt modelId="{73AD763A-9F7E-424D-9376-D83F1FD2FAC6}" type="pres">
      <dgm:prSet presAssocID="{204AE799-3415-4FC0-AB5E-D8D7106F3D7F}" presName="sibTrans" presStyleCnt="0"/>
      <dgm:spPr/>
    </dgm:pt>
    <dgm:pt modelId="{6B3527F1-2D34-418F-9288-725DBE0E66F6}" type="pres">
      <dgm:prSet presAssocID="{A9C37A0A-5B7E-49F9-8EE4-99C5AD849A18}" presName="compNode" presStyleCnt="0"/>
      <dgm:spPr/>
    </dgm:pt>
    <dgm:pt modelId="{1A5FC7C7-65FF-4621-82BA-F5268C714826}" type="pres">
      <dgm:prSet presAssocID="{A9C37A0A-5B7E-49F9-8EE4-99C5AD849A18}" presName="iconBgRect" presStyleLbl="bgShp" presStyleIdx="2" presStyleCnt="4"/>
      <dgm:spPr/>
    </dgm:pt>
    <dgm:pt modelId="{3081987E-8A15-4F7F-A5F0-27F9E60C925B}" type="pres">
      <dgm:prSet presAssocID="{A9C37A0A-5B7E-49F9-8EE4-99C5AD849A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FEC9567-3D1C-409F-8CFA-181351276BDC}" type="pres">
      <dgm:prSet presAssocID="{A9C37A0A-5B7E-49F9-8EE4-99C5AD849A18}" presName="spaceRect" presStyleCnt="0"/>
      <dgm:spPr/>
    </dgm:pt>
    <dgm:pt modelId="{D94B8FA3-8FBE-4BB2-AD47-DE41D56FFBDA}" type="pres">
      <dgm:prSet presAssocID="{A9C37A0A-5B7E-49F9-8EE4-99C5AD849A18}" presName="textRect" presStyleLbl="revTx" presStyleIdx="2" presStyleCnt="4">
        <dgm:presLayoutVars>
          <dgm:chMax val="1"/>
          <dgm:chPref val="1"/>
        </dgm:presLayoutVars>
      </dgm:prSet>
      <dgm:spPr/>
    </dgm:pt>
    <dgm:pt modelId="{1CFB2FA2-5546-4CB2-9535-DF3CF2FD747E}" type="pres">
      <dgm:prSet presAssocID="{A0E3F4ED-391B-4539-A19F-19E743ED3691}" presName="sibTrans" presStyleCnt="0"/>
      <dgm:spPr/>
    </dgm:pt>
    <dgm:pt modelId="{1002101B-1D93-4719-9E9C-A77448A95098}" type="pres">
      <dgm:prSet presAssocID="{CFE21512-643F-47C2-AE4A-9C1127380EA1}" presName="compNode" presStyleCnt="0"/>
      <dgm:spPr/>
    </dgm:pt>
    <dgm:pt modelId="{38ABB87E-165A-4D90-8175-043473AF714E}" type="pres">
      <dgm:prSet presAssocID="{CFE21512-643F-47C2-AE4A-9C1127380EA1}" presName="iconBgRect" presStyleLbl="bgShp" presStyleIdx="3" presStyleCnt="4"/>
      <dgm:spPr/>
    </dgm:pt>
    <dgm:pt modelId="{F2EEC79D-8B3B-4E80-8C27-A3EC2E30F98E}" type="pres">
      <dgm:prSet presAssocID="{CFE21512-643F-47C2-AE4A-9C1127380E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9A56E4B-25D0-4D87-B203-204378B5442C}" type="pres">
      <dgm:prSet presAssocID="{CFE21512-643F-47C2-AE4A-9C1127380EA1}" presName="spaceRect" presStyleCnt="0"/>
      <dgm:spPr/>
    </dgm:pt>
    <dgm:pt modelId="{81E1CC1B-F215-4752-98A7-03D373123CF2}" type="pres">
      <dgm:prSet presAssocID="{CFE21512-643F-47C2-AE4A-9C1127380E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D8B90D-8DCE-4DE3-811A-37FC9D5E907D}" srcId="{A8F1DE7D-F33D-4A25-BEA0-16D661B41833}" destId="{C2AFAD75-5001-4031-8B33-3EF8978C92B7}" srcOrd="1" destOrd="0" parTransId="{CFC55B03-7CBD-4ED7-941A-1EB4ED834994}" sibTransId="{204AE799-3415-4FC0-AB5E-D8D7106F3D7F}"/>
    <dgm:cxn modelId="{96A8A265-648A-4BD0-BFE2-49C95F0AA757}" srcId="{A8F1DE7D-F33D-4A25-BEA0-16D661B41833}" destId="{B591B605-7405-4E37-ADBD-21DA88991DCA}" srcOrd="0" destOrd="0" parTransId="{9B0488B6-976F-4091-9725-F5D76867D5BF}" sibTransId="{1FFEAAF7-6839-4024-8941-01477B1B2BC4}"/>
    <dgm:cxn modelId="{243D2D4C-D2DA-4F25-BCA2-6A3880ADCD91}" type="presOf" srcId="{C2AFAD75-5001-4031-8B33-3EF8978C92B7}" destId="{3940CD97-B2B9-4E36-BB89-E8148451F4E0}" srcOrd="0" destOrd="0" presId="urn:microsoft.com/office/officeart/2018/5/layout/IconCircleLabelList"/>
    <dgm:cxn modelId="{73E6FE4D-FC89-4395-8B07-89DCCDB3F2E4}" type="presOf" srcId="{CFE21512-643F-47C2-AE4A-9C1127380EA1}" destId="{81E1CC1B-F215-4752-98A7-03D373123CF2}" srcOrd="0" destOrd="0" presId="urn:microsoft.com/office/officeart/2018/5/layout/IconCircleLabelList"/>
    <dgm:cxn modelId="{D5533652-5282-4205-9AB5-7BE715B01517}" type="presOf" srcId="{A9C37A0A-5B7E-49F9-8EE4-99C5AD849A18}" destId="{D94B8FA3-8FBE-4BB2-AD47-DE41D56FFBDA}" srcOrd="0" destOrd="0" presId="urn:microsoft.com/office/officeart/2018/5/layout/IconCircleLabelList"/>
    <dgm:cxn modelId="{A45970AA-5AD7-483A-8C41-C43AFDF5621D}" type="presOf" srcId="{B591B605-7405-4E37-ADBD-21DA88991DCA}" destId="{4FBAD38C-9EB6-4A62-B867-437F754A8972}" srcOrd="0" destOrd="0" presId="urn:microsoft.com/office/officeart/2018/5/layout/IconCircleLabelList"/>
    <dgm:cxn modelId="{2C3B8FB5-C3F6-4F57-B6EE-15B8C122854C}" srcId="{A8F1DE7D-F33D-4A25-BEA0-16D661B41833}" destId="{CFE21512-643F-47C2-AE4A-9C1127380EA1}" srcOrd="3" destOrd="0" parTransId="{115E0FC0-77C8-45F0-AD2C-58E6427EF709}" sibTransId="{1D61A7C2-FF2B-4B05-997B-71019851346A}"/>
    <dgm:cxn modelId="{D26F39C6-5B1A-4489-84A2-771742E9F8FC}" srcId="{A8F1DE7D-F33D-4A25-BEA0-16D661B41833}" destId="{A9C37A0A-5B7E-49F9-8EE4-99C5AD849A18}" srcOrd="2" destOrd="0" parTransId="{7BD593B1-8055-4392-AF2B-5091F385AFD6}" sibTransId="{A0E3F4ED-391B-4539-A19F-19E743ED3691}"/>
    <dgm:cxn modelId="{53CA1AC9-BC73-41AF-9FDF-A762BEF8C738}" type="presOf" srcId="{A8F1DE7D-F33D-4A25-BEA0-16D661B41833}" destId="{07098FC5-1814-4F0E-9908-B0E10A2A9BE5}" srcOrd="0" destOrd="0" presId="urn:microsoft.com/office/officeart/2018/5/layout/IconCircleLabelList"/>
    <dgm:cxn modelId="{CC46C6C2-F30D-4469-A258-26A51EA907D4}" type="presParOf" srcId="{07098FC5-1814-4F0E-9908-B0E10A2A9BE5}" destId="{038D8DA3-C4F7-4CB5-8255-1B61F97FFC27}" srcOrd="0" destOrd="0" presId="urn:microsoft.com/office/officeart/2018/5/layout/IconCircleLabelList"/>
    <dgm:cxn modelId="{F84D33E1-144F-4E3E-B115-C11A4F1EBAD7}" type="presParOf" srcId="{038D8DA3-C4F7-4CB5-8255-1B61F97FFC27}" destId="{4002F14C-C6CD-412E-B7A4-2D28A31943A2}" srcOrd="0" destOrd="0" presId="urn:microsoft.com/office/officeart/2018/5/layout/IconCircleLabelList"/>
    <dgm:cxn modelId="{9F27883C-C2DC-4240-A65E-3F0FBB46ABAE}" type="presParOf" srcId="{038D8DA3-C4F7-4CB5-8255-1B61F97FFC27}" destId="{2E48F587-54C4-4715-9A44-CB3477092E06}" srcOrd="1" destOrd="0" presId="urn:microsoft.com/office/officeart/2018/5/layout/IconCircleLabelList"/>
    <dgm:cxn modelId="{DE8CE194-8890-40B8-84C8-47AC872C344C}" type="presParOf" srcId="{038D8DA3-C4F7-4CB5-8255-1B61F97FFC27}" destId="{440F2EFE-C1AE-4015-B496-8CF24947F2C4}" srcOrd="2" destOrd="0" presId="urn:microsoft.com/office/officeart/2018/5/layout/IconCircleLabelList"/>
    <dgm:cxn modelId="{53DCD318-0FE4-43D1-85D3-69A828B0A13E}" type="presParOf" srcId="{038D8DA3-C4F7-4CB5-8255-1B61F97FFC27}" destId="{4FBAD38C-9EB6-4A62-B867-437F754A8972}" srcOrd="3" destOrd="0" presId="urn:microsoft.com/office/officeart/2018/5/layout/IconCircleLabelList"/>
    <dgm:cxn modelId="{AA8392F8-E870-47CD-AB09-E78E755F4CE7}" type="presParOf" srcId="{07098FC5-1814-4F0E-9908-B0E10A2A9BE5}" destId="{275ECB9F-0C17-418B-AD3A-9CD40F9EDD5B}" srcOrd="1" destOrd="0" presId="urn:microsoft.com/office/officeart/2018/5/layout/IconCircleLabelList"/>
    <dgm:cxn modelId="{2EE8E69D-9440-454D-96F5-6B2EC0E0AE35}" type="presParOf" srcId="{07098FC5-1814-4F0E-9908-B0E10A2A9BE5}" destId="{9AF3C7C0-36C2-492E-A8F3-C413EB9C1E43}" srcOrd="2" destOrd="0" presId="urn:microsoft.com/office/officeart/2018/5/layout/IconCircleLabelList"/>
    <dgm:cxn modelId="{9DC0143A-00EC-41F3-A133-05FF07759F73}" type="presParOf" srcId="{9AF3C7C0-36C2-492E-A8F3-C413EB9C1E43}" destId="{866614A7-D41F-4973-8AF4-97B2A35E5864}" srcOrd="0" destOrd="0" presId="urn:microsoft.com/office/officeart/2018/5/layout/IconCircleLabelList"/>
    <dgm:cxn modelId="{2BAA9CDF-8287-4DB9-8E37-45AEA5FA2376}" type="presParOf" srcId="{9AF3C7C0-36C2-492E-A8F3-C413EB9C1E43}" destId="{9C4D2154-4623-461B-A164-B5BDE7C5C6EC}" srcOrd="1" destOrd="0" presId="urn:microsoft.com/office/officeart/2018/5/layout/IconCircleLabelList"/>
    <dgm:cxn modelId="{858971E4-2AE7-484A-BB7B-6F3038ED85BB}" type="presParOf" srcId="{9AF3C7C0-36C2-492E-A8F3-C413EB9C1E43}" destId="{04271408-CA80-40E9-B85C-9D9A6A2EB650}" srcOrd="2" destOrd="0" presId="urn:microsoft.com/office/officeart/2018/5/layout/IconCircleLabelList"/>
    <dgm:cxn modelId="{D152E585-AAA8-4625-B457-0C26FA061280}" type="presParOf" srcId="{9AF3C7C0-36C2-492E-A8F3-C413EB9C1E43}" destId="{3940CD97-B2B9-4E36-BB89-E8148451F4E0}" srcOrd="3" destOrd="0" presId="urn:microsoft.com/office/officeart/2018/5/layout/IconCircleLabelList"/>
    <dgm:cxn modelId="{1B156DB0-703F-411F-865B-28E4BBEBBF62}" type="presParOf" srcId="{07098FC5-1814-4F0E-9908-B0E10A2A9BE5}" destId="{73AD763A-9F7E-424D-9376-D83F1FD2FAC6}" srcOrd="3" destOrd="0" presId="urn:microsoft.com/office/officeart/2018/5/layout/IconCircleLabelList"/>
    <dgm:cxn modelId="{C6F63655-B511-4227-BE5B-CF08B8B843D2}" type="presParOf" srcId="{07098FC5-1814-4F0E-9908-B0E10A2A9BE5}" destId="{6B3527F1-2D34-418F-9288-725DBE0E66F6}" srcOrd="4" destOrd="0" presId="urn:microsoft.com/office/officeart/2018/5/layout/IconCircleLabelList"/>
    <dgm:cxn modelId="{F60257FE-3599-4BB1-83FC-A6E2C3E5EBD2}" type="presParOf" srcId="{6B3527F1-2D34-418F-9288-725DBE0E66F6}" destId="{1A5FC7C7-65FF-4621-82BA-F5268C714826}" srcOrd="0" destOrd="0" presId="urn:microsoft.com/office/officeart/2018/5/layout/IconCircleLabelList"/>
    <dgm:cxn modelId="{246E7687-8650-4BCB-9ABC-8369313AC037}" type="presParOf" srcId="{6B3527F1-2D34-418F-9288-725DBE0E66F6}" destId="{3081987E-8A15-4F7F-A5F0-27F9E60C925B}" srcOrd="1" destOrd="0" presId="urn:microsoft.com/office/officeart/2018/5/layout/IconCircleLabelList"/>
    <dgm:cxn modelId="{E2DC8516-94AF-4005-BE37-D72F59D0DD5B}" type="presParOf" srcId="{6B3527F1-2D34-418F-9288-725DBE0E66F6}" destId="{9FEC9567-3D1C-409F-8CFA-181351276BDC}" srcOrd="2" destOrd="0" presId="urn:microsoft.com/office/officeart/2018/5/layout/IconCircleLabelList"/>
    <dgm:cxn modelId="{D05CFFD7-C561-4854-85DA-64626083235D}" type="presParOf" srcId="{6B3527F1-2D34-418F-9288-725DBE0E66F6}" destId="{D94B8FA3-8FBE-4BB2-AD47-DE41D56FFBDA}" srcOrd="3" destOrd="0" presId="urn:microsoft.com/office/officeart/2018/5/layout/IconCircleLabelList"/>
    <dgm:cxn modelId="{B4061B1A-15FD-4710-9266-C42C31846E6C}" type="presParOf" srcId="{07098FC5-1814-4F0E-9908-B0E10A2A9BE5}" destId="{1CFB2FA2-5546-4CB2-9535-DF3CF2FD747E}" srcOrd="5" destOrd="0" presId="urn:microsoft.com/office/officeart/2018/5/layout/IconCircleLabelList"/>
    <dgm:cxn modelId="{6C0448A0-C724-403E-8EDF-AF6C55F2DC48}" type="presParOf" srcId="{07098FC5-1814-4F0E-9908-B0E10A2A9BE5}" destId="{1002101B-1D93-4719-9E9C-A77448A95098}" srcOrd="6" destOrd="0" presId="urn:microsoft.com/office/officeart/2018/5/layout/IconCircleLabelList"/>
    <dgm:cxn modelId="{4D8FC4BC-ED26-4604-9C14-1462CB34CE3B}" type="presParOf" srcId="{1002101B-1D93-4719-9E9C-A77448A95098}" destId="{38ABB87E-165A-4D90-8175-043473AF714E}" srcOrd="0" destOrd="0" presId="urn:microsoft.com/office/officeart/2018/5/layout/IconCircleLabelList"/>
    <dgm:cxn modelId="{184BAB68-9991-4AED-BAA4-8198A42725E8}" type="presParOf" srcId="{1002101B-1D93-4719-9E9C-A77448A95098}" destId="{F2EEC79D-8B3B-4E80-8C27-A3EC2E30F98E}" srcOrd="1" destOrd="0" presId="urn:microsoft.com/office/officeart/2018/5/layout/IconCircleLabelList"/>
    <dgm:cxn modelId="{BCD23978-C013-429E-9FE5-F29CD471AE60}" type="presParOf" srcId="{1002101B-1D93-4719-9E9C-A77448A95098}" destId="{49A56E4B-25D0-4D87-B203-204378B5442C}" srcOrd="2" destOrd="0" presId="urn:microsoft.com/office/officeart/2018/5/layout/IconCircleLabelList"/>
    <dgm:cxn modelId="{6254FCDB-06B3-44B2-9EE1-399CDFC67EF0}" type="presParOf" srcId="{1002101B-1D93-4719-9E9C-A77448A95098}" destId="{81E1CC1B-F215-4752-98A7-03D373123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1235A-DBC5-4BF1-A630-9533415403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2792722-E842-4A17-AABF-54942C281DFE}">
      <dgm:prSet custT="1"/>
      <dgm:spPr/>
      <dgm:t>
        <a:bodyPr/>
        <a:lstStyle/>
        <a:p>
          <a:r>
            <a:rPr lang="en-US" sz="2400" dirty="0"/>
            <a:t>This application helps organizations manage and optimize their human resources.</a:t>
          </a:r>
        </a:p>
      </dgm:t>
    </dgm:pt>
    <dgm:pt modelId="{EC70EA6D-34B1-461A-BEAC-DE95E6A93EF5}" type="parTrans" cxnId="{71538FD7-5CAB-43DF-8AEC-4489E986E9E4}">
      <dgm:prSet/>
      <dgm:spPr/>
      <dgm:t>
        <a:bodyPr/>
        <a:lstStyle/>
        <a:p>
          <a:endParaRPr lang="en-US" sz="2800"/>
        </a:p>
      </dgm:t>
    </dgm:pt>
    <dgm:pt modelId="{6B384094-2AC7-4C2C-AC2F-62796E4878EE}" type="sibTrans" cxnId="{71538FD7-5CAB-43DF-8AEC-4489E986E9E4}">
      <dgm:prSet/>
      <dgm:spPr/>
      <dgm:t>
        <a:bodyPr/>
        <a:lstStyle/>
        <a:p>
          <a:endParaRPr lang="en-US"/>
        </a:p>
      </dgm:t>
    </dgm:pt>
    <dgm:pt modelId="{3F69AA51-F6EC-4BB8-A2A8-8EB0605DC4C8}">
      <dgm:prSet custT="1"/>
      <dgm:spPr/>
      <dgm:t>
        <a:bodyPr/>
        <a:lstStyle/>
        <a:p>
          <a:r>
            <a:rPr lang="en-US" sz="1800" dirty="0"/>
            <a:t>This application provides a comprehensive set of tools and features that automate HR processes, including </a:t>
          </a:r>
          <a:r>
            <a:rPr lang="en-US" sz="1800" b="1" dirty="0"/>
            <a:t>recruitment</a:t>
          </a:r>
          <a:r>
            <a:rPr lang="en-US" sz="1800" dirty="0"/>
            <a:t>, </a:t>
          </a:r>
          <a:r>
            <a:rPr lang="en-US" sz="1800" b="1" dirty="0"/>
            <a:t>employee onboarding</a:t>
          </a:r>
          <a:r>
            <a:rPr lang="en-US" sz="1800" dirty="0"/>
            <a:t>, </a:t>
          </a:r>
          <a:r>
            <a:rPr lang="en-US" sz="1800" b="1" dirty="0"/>
            <a:t>payroll management</a:t>
          </a:r>
          <a:r>
            <a:rPr lang="en-US" sz="1800" dirty="0"/>
            <a:t>, </a:t>
          </a:r>
          <a:r>
            <a:rPr lang="en-US" sz="1800" b="1" dirty="0"/>
            <a:t>performance management</a:t>
          </a:r>
          <a:r>
            <a:rPr lang="en-US" sz="1800" dirty="0"/>
            <a:t>, and </a:t>
          </a:r>
          <a:r>
            <a:rPr lang="en-US" sz="1800" b="1" dirty="0"/>
            <a:t>employee development</a:t>
          </a:r>
          <a:r>
            <a:rPr lang="en-US" sz="1800" dirty="0"/>
            <a:t>.</a:t>
          </a:r>
        </a:p>
      </dgm:t>
    </dgm:pt>
    <dgm:pt modelId="{57FC997B-C436-4B93-9527-251FD3A04BD5}" type="parTrans" cxnId="{753589A3-25A1-4827-8D05-8854B1663C2F}">
      <dgm:prSet/>
      <dgm:spPr/>
      <dgm:t>
        <a:bodyPr/>
        <a:lstStyle/>
        <a:p>
          <a:endParaRPr lang="en-US" sz="2800"/>
        </a:p>
      </dgm:t>
    </dgm:pt>
    <dgm:pt modelId="{DF476649-0B41-49CA-9851-278B26856CC8}" type="sibTrans" cxnId="{753589A3-25A1-4827-8D05-8854B1663C2F}">
      <dgm:prSet/>
      <dgm:spPr/>
      <dgm:t>
        <a:bodyPr/>
        <a:lstStyle/>
        <a:p>
          <a:endParaRPr lang="en-US"/>
        </a:p>
      </dgm:t>
    </dgm:pt>
    <dgm:pt modelId="{85022B39-E2F1-449A-A5B0-3344F3B3F63B}">
      <dgm:prSet custT="1"/>
      <dgm:spPr/>
      <dgm:t>
        <a:bodyPr/>
        <a:lstStyle/>
        <a:p>
          <a:r>
            <a:rPr lang="en-US" sz="2400" b="1" dirty="0"/>
            <a:t>HRIN</a:t>
          </a:r>
          <a:r>
            <a:rPr lang="en-US" sz="2400" dirty="0"/>
            <a:t> is typically can be used by HR departments in organizations of all sizes, from small startups to large enterprises.</a:t>
          </a:r>
        </a:p>
      </dgm:t>
    </dgm:pt>
    <dgm:pt modelId="{C4DEF32B-E34F-49FF-9D40-A0BC3F042DC6}" type="parTrans" cxnId="{69CA2EB0-E080-4B70-A48A-D6AECE5AD3EF}">
      <dgm:prSet/>
      <dgm:spPr/>
      <dgm:t>
        <a:bodyPr/>
        <a:lstStyle/>
        <a:p>
          <a:endParaRPr lang="en-US" sz="2800"/>
        </a:p>
      </dgm:t>
    </dgm:pt>
    <dgm:pt modelId="{3384CAE1-D1F4-4BBE-964F-4FD5E14AE3E1}" type="sibTrans" cxnId="{69CA2EB0-E080-4B70-A48A-D6AECE5AD3EF}">
      <dgm:prSet/>
      <dgm:spPr/>
      <dgm:t>
        <a:bodyPr/>
        <a:lstStyle/>
        <a:p>
          <a:endParaRPr lang="en-US"/>
        </a:p>
      </dgm:t>
    </dgm:pt>
    <dgm:pt modelId="{1DE0FE2D-6760-467F-9952-75726DB9BE2E}" type="pres">
      <dgm:prSet presAssocID="{3DA1235A-DBC5-4BF1-A630-9533415403C1}" presName="root" presStyleCnt="0">
        <dgm:presLayoutVars>
          <dgm:dir/>
          <dgm:resizeHandles val="exact"/>
        </dgm:presLayoutVars>
      </dgm:prSet>
      <dgm:spPr/>
    </dgm:pt>
    <dgm:pt modelId="{091F1BCF-6553-4B6D-A5AC-CCB3C95A4758}" type="pres">
      <dgm:prSet presAssocID="{E2792722-E842-4A17-AABF-54942C281DFE}" presName="compNode" presStyleCnt="0"/>
      <dgm:spPr/>
    </dgm:pt>
    <dgm:pt modelId="{D16E5A0B-EDB1-4A08-A8AA-A31DD7555E83}" type="pres">
      <dgm:prSet presAssocID="{E2792722-E842-4A17-AABF-54942C281DFE}" presName="bgRect" presStyleLbl="bgShp" presStyleIdx="0" presStyleCnt="3"/>
      <dgm:spPr/>
    </dgm:pt>
    <dgm:pt modelId="{F1FBC983-1F41-404E-B70B-0822E8BDB480}" type="pres">
      <dgm:prSet presAssocID="{E2792722-E842-4A17-AABF-54942C281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09516F4-C6CF-4685-BE9D-26DEACE8A882}" type="pres">
      <dgm:prSet presAssocID="{E2792722-E842-4A17-AABF-54942C281DFE}" presName="spaceRect" presStyleCnt="0"/>
      <dgm:spPr/>
    </dgm:pt>
    <dgm:pt modelId="{36284DB7-0D8B-4222-B582-368B15178B6E}" type="pres">
      <dgm:prSet presAssocID="{E2792722-E842-4A17-AABF-54942C281DFE}" presName="parTx" presStyleLbl="revTx" presStyleIdx="0" presStyleCnt="3">
        <dgm:presLayoutVars>
          <dgm:chMax val="0"/>
          <dgm:chPref val="0"/>
        </dgm:presLayoutVars>
      </dgm:prSet>
      <dgm:spPr/>
    </dgm:pt>
    <dgm:pt modelId="{91887C88-D5C3-423A-B37B-A376BDD472B0}" type="pres">
      <dgm:prSet presAssocID="{6B384094-2AC7-4C2C-AC2F-62796E4878EE}" presName="sibTrans" presStyleCnt="0"/>
      <dgm:spPr/>
    </dgm:pt>
    <dgm:pt modelId="{CBAD3AE1-089F-46D4-A315-93A113AE06CF}" type="pres">
      <dgm:prSet presAssocID="{3F69AA51-F6EC-4BB8-A2A8-8EB0605DC4C8}" presName="compNode" presStyleCnt="0"/>
      <dgm:spPr/>
    </dgm:pt>
    <dgm:pt modelId="{B0DCE034-86C1-410D-AF37-CB9FF5009B39}" type="pres">
      <dgm:prSet presAssocID="{3F69AA51-F6EC-4BB8-A2A8-8EB0605DC4C8}" presName="bgRect" presStyleLbl="bgShp" presStyleIdx="1" presStyleCnt="3"/>
      <dgm:spPr/>
    </dgm:pt>
    <dgm:pt modelId="{A575B2BD-BCA6-4E13-A1BB-8862CBD0C1D3}" type="pres">
      <dgm:prSet presAssocID="{3F69AA51-F6EC-4BB8-A2A8-8EB0605DC4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F7B7147-8C23-4F8C-8BEB-207832EF938A}" type="pres">
      <dgm:prSet presAssocID="{3F69AA51-F6EC-4BB8-A2A8-8EB0605DC4C8}" presName="spaceRect" presStyleCnt="0"/>
      <dgm:spPr/>
    </dgm:pt>
    <dgm:pt modelId="{E2F22B61-7798-403A-A377-59D834578AB6}" type="pres">
      <dgm:prSet presAssocID="{3F69AA51-F6EC-4BB8-A2A8-8EB0605DC4C8}" presName="parTx" presStyleLbl="revTx" presStyleIdx="1" presStyleCnt="3">
        <dgm:presLayoutVars>
          <dgm:chMax val="0"/>
          <dgm:chPref val="0"/>
        </dgm:presLayoutVars>
      </dgm:prSet>
      <dgm:spPr/>
    </dgm:pt>
    <dgm:pt modelId="{60AAA014-9315-4A16-A24B-62B65C1B7185}" type="pres">
      <dgm:prSet presAssocID="{DF476649-0B41-49CA-9851-278B26856CC8}" presName="sibTrans" presStyleCnt="0"/>
      <dgm:spPr/>
    </dgm:pt>
    <dgm:pt modelId="{BB3106AB-6D91-41CF-8B75-A442C24D9BF0}" type="pres">
      <dgm:prSet presAssocID="{85022B39-E2F1-449A-A5B0-3344F3B3F63B}" presName="compNode" presStyleCnt="0"/>
      <dgm:spPr/>
    </dgm:pt>
    <dgm:pt modelId="{25965B26-E633-4D1D-982F-A54FB0C79830}" type="pres">
      <dgm:prSet presAssocID="{85022B39-E2F1-449A-A5B0-3344F3B3F63B}" presName="bgRect" presStyleLbl="bgShp" presStyleIdx="2" presStyleCnt="3"/>
      <dgm:spPr/>
    </dgm:pt>
    <dgm:pt modelId="{44004573-BF09-44D0-A86F-AE7A51AC3147}" type="pres">
      <dgm:prSet presAssocID="{85022B39-E2F1-449A-A5B0-3344F3B3F6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3D51349-DD5F-4F75-9482-67491192D922}" type="pres">
      <dgm:prSet presAssocID="{85022B39-E2F1-449A-A5B0-3344F3B3F63B}" presName="spaceRect" presStyleCnt="0"/>
      <dgm:spPr/>
    </dgm:pt>
    <dgm:pt modelId="{C177B665-06E1-4FCA-888F-5101270D6B93}" type="pres">
      <dgm:prSet presAssocID="{85022B39-E2F1-449A-A5B0-3344F3B3F6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204A5D-0EAC-4E78-A5A7-B040543F7C5E}" type="presOf" srcId="{E2792722-E842-4A17-AABF-54942C281DFE}" destId="{36284DB7-0D8B-4222-B582-368B15178B6E}" srcOrd="0" destOrd="0" presId="urn:microsoft.com/office/officeart/2018/2/layout/IconVerticalSolidList"/>
    <dgm:cxn modelId="{753589A3-25A1-4827-8D05-8854B1663C2F}" srcId="{3DA1235A-DBC5-4BF1-A630-9533415403C1}" destId="{3F69AA51-F6EC-4BB8-A2A8-8EB0605DC4C8}" srcOrd="1" destOrd="0" parTransId="{57FC997B-C436-4B93-9527-251FD3A04BD5}" sibTransId="{DF476649-0B41-49CA-9851-278B26856CC8}"/>
    <dgm:cxn modelId="{1D039FA5-7BF9-4419-8263-60229A5F671C}" type="presOf" srcId="{3DA1235A-DBC5-4BF1-A630-9533415403C1}" destId="{1DE0FE2D-6760-467F-9952-75726DB9BE2E}" srcOrd="0" destOrd="0" presId="urn:microsoft.com/office/officeart/2018/2/layout/IconVerticalSolidList"/>
    <dgm:cxn modelId="{69CA2EB0-E080-4B70-A48A-D6AECE5AD3EF}" srcId="{3DA1235A-DBC5-4BF1-A630-9533415403C1}" destId="{85022B39-E2F1-449A-A5B0-3344F3B3F63B}" srcOrd="2" destOrd="0" parTransId="{C4DEF32B-E34F-49FF-9D40-A0BC3F042DC6}" sibTransId="{3384CAE1-D1F4-4BBE-964F-4FD5E14AE3E1}"/>
    <dgm:cxn modelId="{6FEC79B9-7E26-46E3-93AD-BB846AD090F0}" type="presOf" srcId="{85022B39-E2F1-449A-A5B0-3344F3B3F63B}" destId="{C177B665-06E1-4FCA-888F-5101270D6B93}" srcOrd="0" destOrd="0" presId="urn:microsoft.com/office/officeart/2018/2/layout/IconVerticalSolidList"/>
    <dgm:cxn modelId="{71538FD7-5CAB-43DF-8AEC-4489E986E9E4}" srcId="{3DA1235A-DBC5-4BF1-A630-9533415403C1}" destId="{E2792722-E842-4A17-AABF-54942C281DFE}" srcOrd="0" destOrd="0" parTransId="{EC70EA6D-34B1-461A-BEAC-DE95E6A93EF5}" sibTransId="{6B384094-2AC7-4C2C-AC2F-62796E4878EE}"/>
    <dgm:cxn modelId="{F219E4DA-EAEA-4C84-BDFA-612FCB1F94EE}" type="presOf" srcId="{3F69AA51-F6EC-4BB8-A2A8-8EB0605DC4C8}" destId="{E2F22B61-7798-403A-A377-59D834578AB6}" srcOrd="0" destOrd="0" presId="urn:microsoft.com/office/officeart/2018/2/layout/IconVerticalSolidList"/>
    <dgm:cxn modelId="{B2C201C0-4485-4380-AB46-F90105E88201}" type="presParOf" srcId="{1DE0FE2D-6760-467F-9952-75726DB9BE2E}" destId="{091F1BCF-6553-4B6D-A5AC-CCB3C95A4758}" srcOrd="0" destOrd="0" presId="urn:microsoft.com/office/officeart/2018/2/layout/IconVerticalSolidList"/>
    <dgm:cxn modelId="{A5609CF5-A930-47E1-B401-F53F6F945437}" type="presParOf" srcId="{091F1BCF-6553-4B6D-A5AC-CCB3C95A4758}" destId="{D16E5A0B-EDB1-4A08-A8AA-A31DD7555E83}" srcOrd="0" destOrd="0" presId="urn:microsoft.com/office/officeart/2018/2/layout/IconVerticalSolidList"/>
    <dgm:cxn modelId="{9851B12D-F1B6-4A83-9284-1A04C3912D91}" type="presParOf" srcId="{091F1BCF-6553-4B6D-A5AC-CCB3C95A4758}" destId="{F1FBC983-1F41-404E-B70B-0822E8BDB480}" srcOrd="1" destOrd="0" presId="urn:microsoft.com/office/officeart/2018/2/layout/IconVerticalSolidList"/>
    <dgm:cxn modelId="{D91A6989-C990-4FAE-93A1-AFF38EE693E4}" type="presParOf" srcId="{091F1BCF-6553-4B6D-A5AC-CCB3C95A4758}" destId="{509516F4-C6CF-4685-BE9D-26DEACE8A882}" srcOrd="2" destOrd="0" presId="urn:microsoft.com/office/officeart/2018/2/layout/IconVerticalSolidList"/>
    <dgm:cxn modelId="{1C98F7D3-F426-4AA0-BE79-46B8C0AEFCBF}" type="presParOf" srcId="{091F1BCF-6553-4B6D-A5AC-CCB3C95A4758}" destId="{36284DB7-0D8B-4222-B582-368B15178B6E}" srcOrd="3" destOrd="0" presId="urn:microsoft.com/office/officeart/2018/2/layout/IconVerticalSolidList"/>
    <dgm:cxn modelId="{4233FECC-19FC-42EE-842F-F4EA24DFB7F5}" type="presParOf" srcId="{1DE0FE2D-6760-467F-9952-75726DB9BE2E}" destId="{91887C88-D5C3-423A-B37B-A376BDD472B0}" srcOrd="1" destOrd="0" presId="urn:microsoft.com/office/officeart/2018/2/layout/IconVerticalSolidList"/>
    <dgm:cxn modelId="{D1A42DB0-6290-4737-A442-F266D987472F}" type="presParOf" srcId="{1DE0FE2D-6760-467F-9952-75726DB9BE2E}" destId="{CBAD3AE1-089F-46D4-A315-93A113AE06CF}" srcOrd="2" destOrd="0" presId="urn:microsoft.com/office/officeart/2018/2/layout/IconVerticalSolidList"/>
    <dgm:cxn modelId="{9D35C5C5-C658-4DE7-A34A-AAAC7CBDDA55}" type="presParOf" srcId="{CBAD3AE1-089F-46D4-A315-93A113AE06CF}" destId="{B0DCE034-86C1-410D-AF37-CB9FF5009B39}" srcOrd="0" destOrd="0" presId="urn:microsoft.com/office/officeart/2018/2/layout/IconVerticalSolidList"/>
    <dgm:cxn modelId="{7AD43339-9B98-4351-ABB1-2A0AED62BB1B}" type="presParOf" srcId="{CBAD3AE1-089F-46D4-A315-93A113AE06CF}" destId="{A575B2BD-BCA6-4E13-A1BB-8862CBD0C1D3}" srcOrd="1" destOrd="0" presId="urn:microsoft.com/office/officeart/2018/2/layout/IconVerticalSolidList"/>
    <dgm:cxn modelId="{A45E750B-9A5A-4BDB-8003-312B7F381D8A}" type="presParOf" srcId="{CBAD3AE1-089F-46D4-A315-93A113AE06CF}" destId="{EF7B7147-8C23-4F8C-8BEB-207832EF938A}" srcOrd="2" destOrd="0" presId="urn:microsoft.com/office/officeart/2018/2/layout/IconVerticalSolidList"/>
    <dgm:cxn modelId="{CBB314A4-7D8F-4A90-B252-F9D3C7EAA4E6}" type="presParOf" srcId="{CBAD3AE1-089F-46D4-A315-93A113AE06CF}" destId="{E2F22B61-7798-403A-A377-59D834578AB6}" srcOrd="3" destOrd="0" presId="urn:microsoft.com/office/officeart/2018/2/layout/IconVerticalSolidList"/>
    <dgm:cxn modelId="{12E737E6-10E7-43E5-A6BC-71C3594AD969}" type="presParOf" srcId="{1DE0FE2D-6760-467F-9952-75726DB9BE2E}" destId="{60AAA014-9315-4A16-A24B-62B65C1B7185}" srcOrd="3" destOrd="0" presId="urn:microsoft.com/office/officeart/2018/2/layout/IconVerticalSolidList"/>
    <dgm:cxn modelId="{0F2F03F0-43FC-41E4-9B93-09BAC0BD6F53}" type="presParOf" srcId="{1DE0FE2D-6760-467F-9952-75726DB9BE2E}" destId="{BB3106AB-6D91-41CF-8B75-A442C24D9BF0}" srcOrd="4" destOrd="0" presId="urn:microsoft.com/office/officeart/2018/2/layout/IconVerticalSolidList"/>
    <dgm:cxn modelId="{BCA36B54-C25B-48D0-AB02-EE3F45D2D643}" type="presParOf" srcId="{BB3106AB-6D91-41CF-8B75-A442C24D9BF0}" destId="{25965B26-E633-4D1D-982F-A54FB0C79830}" srcOrd="0" destOrd="0" presId="urn:microsoft.com/office/officeart/2018/2/layout/IconVerticalSolidList"/>
    <dgm:cxn modelId="{932EB928-D1BD-4919-AA3D-0B0987EC2CB6}" type="presParOf" srcId="{BB3106AB-6D91-41CF-8B75-A442C24D9BF0}" destId="{44004573-BF09-44D0-A86F-AE7A51AC3147}" srcOrd="1" destOrd="0" presId="urn:microsoft.com/office/officeart/2018/2/layout/IconVerticalSolidList"/>
    <dgm:cxn modelId="{97FAAD4E-671B-4E50-98DF-E40D6784E1E0}" type="presParOf" srcId="{BB3106AB-6D91-41CF-8B75-A442C24D9BF0}" destId="{63D51349-DD5F-4F75-9482-67491192D922}" srcOrd="2" destOrd="0" presId="urn:microsoft.com/office/officeart/2018/2/layout/IconVerticalSolidList"/>
    <dgm:cxn modelId="{8EE3A347-B718-4A8D-827F-A90EB5F729FF}" type="presParOf" srcId="{BB3106AB-6D91-41CF-8B75-A442C24D9BF0}" destId="{C177B665-06E1-4FCA-888F-5101270D6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0FF70-166A-4F91-8D44-F932DCF4A3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FD534C-29BF-49F5-9E6D-1E491B23E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recruitment management</a:t>
          </a:r>
        </a:p>
      </dgm:t>
    </dgm:pt>
    <dgm:pt modelId="{FC619EAC-3696-446C-BD9E-19B894D3EBA2}" type="parTrans" cxnId="{03D6EB1D-099D-45D5-8D3D-6D1C0121E015}">
      <dgm:prSet/>
      <dgm:spPr/>
      <dgm:t>
        <a:bodyPr/>
        <a:lstStyle/>
        <a:p>
          <a:endParaRPr lang="en-US" sz="2000"/>
        </a:p>
      </dgm:t>
    </dgm:pt>
    <dgm:pt modelId="{4B160899-F2F4-4420-9DA7-9A85A8189C69}" type="sibTrans" cxnId="{03D6EB1D-099D-45D5-8D3D-6D1C0121E015}">
      <dgm:prSet/>
      <dgm:spPr/>
      <dgm:t>
        <a:bodyPr/>
        <a:lstStyle/>
        <a:p>
          <a:endParaRPr lang="en-US" sz="2000"/>
        </a:p>
      </dgm:t>
    </dgm:pt>
    <dgm:pt modelId="{94A1D0F2-30B6-467D-A375-115603F75A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employee data management</a:t>
          </a:r>
        </a:p>
      </dgm:t>
    </dgm:pt>
    <dgm:pt modelId="{80C6A7C4-56C0-4E1E-BCE9-5F4AFD2624E6}" type="parTrans" cxnId="{6F572752-D99A-4751-ACCD-92F717AD42FF}">
      <dgm:prSet/>
      <dgm:spPr/>
      <dgm:t>
        <a:bodyPr/>
        <a:lstStyle/>
        <a:p>
          <a:endParaRPr lang="en-US" sz="2000"/>
        </a:p>
      </dgm:t>
    </dgm:pt>
    <dgm:pt modelId="{C0DC9BFF-8F8B-4695-913E-56C4F72E7941}" type="sibTrans" cxnId="{6F572752-D99A-4751-ACCD-92F717AD42FF}">
      <dgm:prSet/>
      <dgm:spPr/>
      <dgm:t>
        <a:bodyPr/>
        <a:lstStyle/>
        <a:p>
          <a:endParaRPr lang="en-US" sz="2000"/>
        </a:p>
      </dgm:t>
    </dgm:pt>
    <dgm:pt modelId="{C6712638-B58C-4EEB-BA01-1C8EEC8619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benefits administration</a:t>
          </a:r>
        </a:p>
      </dgm:t>
    </dgm:pt>
    <dgm:pt modelId="{FE9B5C2F-D3D1-43CA-AF35-5BBD96538BDC}" type="parTrans" cxnId="{32C79A53-E0B5-4080-9683-0E65EC52B293}">
      <dgm:prSet/>
      <dgm:spPr/>
      <dgm:t>
        <a:bodyPr/>
        <a:lstStyle/>
        <a:p>
          <a:endParaRPr lang="en-US" sz="2000"/>
        </a:p>
      </dgm:t>
    </dgm:pt>
    <dgm:pt modelId="{6A7FC219-F009-43B6-885E-B7D2BE7870BC}" type="sibTrans" cxnId="{32C79A53-E0B5-4080-9683-0E65EC52B293}">
      <dgm:prSet/>
      <dgm:spPr/>
      <dgm:t>
        <a:bodyPr/>
        <a:lstStyle/>
        <a:p>
          <a:endParaRPr lang="en-US" sz="2000"/>
        </a:p>
      </dgm:t>
    </dgm:pt>
    <dgm:pt modelId="{15D7DBAA-8824-4D72-8468-3D86737A60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employee development</a:t>
          </a:r>
        </a:p>
      </dgm:t>
    </dgm:pt>
    <dgm:pt modelId="{93244C8F-14EE-4DD9-B450-E71F3AF347FD}" type="parTrans" cxnId="{546DE17C-0EF0-47F9-8D8F-85E44F8E8272}">
      <dgm:prSet/>
      <dgm:spPr/>
      <dgm:t>
        <a:bodyPr/>
        <a:lstStyle/>
        <a:p>
          <a:endParaRPr lang="en-US" sz="2000"/>
        </a:p>
      </dgm:t>
    </dgm:pt>
    <dgm:pt modelId="{A452F1EC-529B-450F-B1B3-B511CE4F2DA5}" type="sibTrans" cxnId="{546DE17C-0EF0-47F9-8D8F-85E44F8E8272}">
      <dgm:prSet/>
      <dgm:spPr/>
      <dgm:t>
        <a:bodyPr/>
        <a:lstStyle/>
        <a:p>
          <a:endParaRPr lang="en-US" sz="2000"/>
        </a:p>
      </dgm:t>
    </dgm:pt>
    <dgm:pt modelId="{12A266C3-C789-4A53-9599-0478CBCA62AD}" type="pres">
      <dgm:prSet presAssocID="{8030FF70-166A-4F91-8D44-F932DCF4A3E7}" presName="root" presStyleCnt="0">
        <dgm:presLayoutVars>
          <dgm:dir/>
          <dgm:resizeHandles val="exact"/>
        </dgm:presLayoutVars>
      </dgm:prSet>
      <dgm:spPr/>
    </dgm:pt>
    <dgm:pt modelId="{2614EFC6-FF58-44F5-B901-D90A50C6520F}" type="pres">
      <dgm:prSet presAssocID="{4CFD534C-29BF-49F5-9E6D-1E491B23E210}" presName="compNode" presStyleCnt="0"/>
      <dgm:spPr/>
    </dgm:pt>
    <dgm:pt modelId="{30802D99-FC9A-44D5-8F75-FA8F00EB4035}" type="pres">
      <dgm:prSet presAssocID="{4CFD534C-29BF-49F5-9E6D-1E491B23E2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C9319B2-5F37-4838-B92F-BAB04F6B01E0}" type="pres">
      <dgm:prSet presAssocID="{4CFD534C-29BF-49F5-9E6D-1E491B23E210}" presName="spaceRect" presStyleCnt="0"/>
      <dgm:spPr/>
    </dgm:pt>
    <dgm:pt modelId="{B22FAD48-ED1C-4C1F-BC01-0347B774AC6C}" type="pres">
      <dgm:prSet presAssocID="{4CFD534C-29BF-49F5-9E6D-1E491B23E210}" presName="textRect" presStyleLbl="revTx" presStyleIdx="0" presStyleCnt="4">
        <dgm:presLayoutVars>
          <dgm:chMax val="1"/>
          <dgm:chPref val="1"/>
        </dgm:presLayoutVars>
      </dgm:prSet>
      <dgm:spPr/>
    </dgm:pt>
    <dgm:pt modelId="{50E15717-1AFF-4157-87B5-788CAB3CBB0B}" type="pres">
      <dgm:prSet presAssocID="{4B160899-F2F4-4420-9DA7-9A85A8189C69}" presName="sibTrans" presStyleCnt="0"/>
      <dgm:spPr/>
    </dgm:pt>
    <dgm:pt modelId="{B147351B-BCD9-4328-B695-E3CAE713758D}" type="pres">
      <dgm:prSet presAssocID="{94A1D0F2-30B6-467D-A375-115603F75A11}" presName="compNode" presStyleCnt="0"/>
      <dgm:spPr/>
    </dgm:pt>
    <dgm:pt modelId="{9B7E7283-5010-4681-B731-762F212A3361}" type="pres">
      <dgm:prSet presAssocID="{94A1D0F2-30B6-467D-A375-115603F75A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F032E9D-490A-4FE9-B89A-D75485502EEE}" type="pres">
      <dgm:prSet presAssocID="{94A1D0F2-30B6-467D-A375-115603F75A11}" presName="spaceRect" presStyleCnt="0"/>
      <dgm:spPr/>
    </dgm:pt>
    <dgm:pt modelId="{343EE094-40D9-490E-9AFF-B1E69F2DE812}" type="pres">
      <dgm:prSet presAssocID="{94A1D0F2-30B6-467D-A375-115603F75A11}" presName="textRect" presStyleLbl="revTx" presStyleIdx="1" presStyleCnt="4">
        <dgm:presLayoutVars>
          <dgm:chMax val="1"/>
          <dgm:chPref val="1"/>
        </dgm:presLayoutVars>
      </dgm:prSet>
      <dgm:spPr/>
    </dgm:pt>
    <dgm:pt modelId="{EC84168B-491B-4091-8CBC-7173175D4AE5}" type="pres">
      <dgm:prSet presAssocID="{C0DC9BFF-8F8B-4695-913E-56C4F72E7941}" presName="sibTrans" presStyleCnt="0"/>
      <dgm:spPr/>
    </dgm:pt>
    <dgm:pt modelId="{860DA319-BC8B-4CE7-8C49-A74036A04350}" type="pres">
      <dgm:prSet presAssocID="{C6712638-B58C-4EEB-BA01-1C8EEC86197E}" presName="compNode" presStyleCnt="0"/>
      <dgm:spPr/>
    </dgm:pt>
    <dgm:pt modelId="{B5B81BDB-9ADF-4343-8054-1CD8ECAD36D6}" type="pres">
      <dgm:prSet presAssocID="{C6712638-B58C-4EEB-BA01-1C8EEC861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0C5BE2D-E364-49A4-A88E-B8EE73FE455C}" type="pres">
      <dgm:prSet presAssocID="{C6712638-B58C-4EEB-BA01-1C8EEC86197E}" presName="spaceRect" presStyleCnt="0"/>
      <dgm:spPr/>
    </dgm:pt>
    <dgm:pt modelId="{5C89915A-2CED-4AE0-B122-E36812455A6F}" type="pres">
      <dgm:prSet presAssocID="{C6712638-B58C-4EEB-BA01-1C8EEC86197E}" presName="textRect" presStyleLbl="revTx" presStyleIdx="2" presStyleCnt="4">
        <dgm:presLayoutVars>
          <dgm:chMax val="1"/>
          <dgm:chPref val="1"/>
        </dgm:presLayoutVars>
      </dgm:prSet>
      <dgm:spPr/>
    </dgm:pt>
    <dgm:pt modelId="{C1895559-5CE2-4E60-AECF-3FCF7CA452D5}" type="pres">
      <dgm:prSet presAssocID="{6A7FC219-F009-43B6-885E-B7D2BE7870BC}" presName="sibTrans" presStyleCnt="0"/>
      <dgm:spPr/>
    </dgm:pt>
    <dgm:pt modelId="{E55A153F-ACD1-44D9-BA0E-3F5FEA849F38}" type="pres">
      <dgm:prSet presAssocID="{15D7DBAA-8824-4D72-8468-3D86737A604F}" presName="compNode" presStyleCnt="0"/>
      <dgm:spPr/>
    </dgm:pt>
    <dgm:pt modelId="{A0E26E73-3DEB-4BB3-8DA5-738EDB1DC536}" type="pres">
      <dgm:prSet presAssocID="{15D7DBAA-8824-4D72-8468-3D86737A60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19EB86E-8E79-4B59-8089-CC0E124C45D3}" type="pres">
      <dgm:prSet presAssocID="{15D7DBAA-8824-4D72-8468-3D86737A604F}" presName="spaceRect" presStyleCnt="0"/>
      <dgm:spPr/>
    </dgm:pt>
    <dgm:pt modelId="{8FF0B8A0-F422-434C-8C57-C132E7DF1154}" type="pres">
      <dgm:prSet presAssocID="{15D7DBAA-8824-4D72-8468-3D86737A60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D6EB1D-099D-45D5-8D3D-6D1C0121E015}" srcId="{8030FF70-166A-4F91-8D44-F932DCF4A3E7}" destId="{4CFD534C-29BF-49F5-9E6D-1E491B23E210}" srcOrd="0" destOrd="0" parTransId="{FC619EAC-3696-446C-BD9E-19B894D3EBA2}" sibTransId="{4B160899-F2F4-4420-9DA7-9A85A8189C69}"/>
    <dgm:cxn modelId="{E9B7CE27-F5FB-4D82-A7EF-F6F44356F568}" type="presOf" srcId="{4CFD534C-29BF-49F5-9E6D-1E491B23E210}" destId="{B22FAD48-ED1C-4C1F-BC01-0347B774AC6C}" srcOrd="0" destOrd="0" presId="urn:microsoft.com/office/officeart/2018/2/layout/IconLabelList"/>
    <dgm:cxn modelId="{98D71237-1027-4BC7-A970-3763B5AEF3CF}" type="presOf" srcId="{15D7DBAA-8824-4D72-8468-3D86737A604F}" destId="{8FF0B8A0-F422-434C-8C57-C132E7DF1154}" srcOrd="0" destOrd="0" presId="urn:microsoft.com/office/officeart/2018/2/layout/IconLabelList"/>
    <dgm:cxn modelId="{6F572752-D99A-4751-ACCD-92F717AD42FF}" srcId="{8030FF70-166A-4F91-8D44-F932DCF4A3E7}" destId="{94A1D0F2-30B6-467D-A375-115603F75A11}" srcOrd="1" destOrd="0" parTransId="{80C6A7C4-56C0-4E1E-BCE9-5F4AFD2624E6}" sibTransId="{C0DC9BFF-8F8B-4695-913E-56C4F72E7941}"/>
    <dgm:cxn modelId="{9CDE5152-5D7F-47AB-9081-65E499F33375}" type="presOf" srcId="{8030FF70-166A-4F91-8D44-F932DCF4A3E7}" destId="{12A266C3-C789-4A53-9599-0478CBCA62AD}" srcOrd="0" destOrd="0" presId="urn:microsoft.com/office/officeart/2018/2/layout/IconLabelList"/>
    <dgm:cxn modelId="{32C79A53-E0B5-4080-9683-0E65EC52B293}" srcId="{8030FF70-166A-4F91-8D44-F932DCF4A3E7}" destId="{C6712638-B58C-4EEB-BA01-1C8EEC86197E}" srcOrd="2" destOrd="0" parTransId="{FE9B5C2F-D3D1-43CA-AF35-5BBD96538BDC}" sibTransId="{6A7FC219-F009-43B6-885E-B7D2BE7870BC}"/>
    <dgm:cxn modelId="{546DE17C-0EF0-47F9-8D8F-85E44F8E8272}" srcId="{8030FF70-166A-4F91-8D44-F932DCF4A3E7}" destId="{15D7DBAA-8824-4D72-8468-3D86737A604F}" srcOrd="3" destOrd="0" parTransId="{93244C8F-14EE-4DD9-B450-E71F3AF347FD}" sibTransId="{A452F1EC-529B-450F-B1B3-B511CE4F2DA5}"/>
    <dgm:cxn modelId="{AA1BAB9E-3973-4F98-B4CD-BD9CC49E1C8D}" type="presOf" srcId="{C6712638-B58C-4EEB-BA01-1C8EEC86197E}" destId="{5C89915A-2CED-4AE0-B122-E36812455A6F}" srcOrd="0" destOrd="0" presId="urn:microsoft.com/office/officeart/2018/2/layout/IconLabelList"/>
    <dgm:cxn modelId="{145814FE-C480-4C88-881B-AD28FFACF889}" type="presOf" srcId="{94A1D0F2-30B6-467D-A375-115603F75A11}" destId="{343EE094-40D9-490E-9AFF-B1E69F2DE812}" srcOrd="0" destOrd="0" presId="urn:microsoft.com/office/officeart/2018/2/layout/IconLabelList"/>
    <dgm:cxn modelId="{357E9E9E-A5E9-4C0A-8DEF-87B90415680E}" type="presParOf" srcId="{12A266C3-C789-4A53-9599-0478CBCA62AD}" destId="{2614EFC6-FF58-44F5-B901-D90A50C6520F}" srcOrd="0" destOrd="0" presId="urn:microsoft.com/office/officeart/2018/2/layout/IconLabelList"/>
    <dgm:cxn modelId="{2F817145-0094-4F80-9369-EC6F5A08B72C}" type="presParOf" srcId="{2614EFC6-FF58-44F5-B901-D90A50C6520F}" destId="{30802D99-FC9A-44D5-8F75-FA8F00EB4035}" srcOrd="0" destOrd="0" presId="urn:microsoft.com/office/officeart/2018/2/layout/IconLabelList"/>
    <dgm:cxn modelId="{09D83D7B-13A2-47EA-B72E-D470E16A578F}" type="presParOf" srcId="{2614EFC6-FF58-44F5-B901-D90A50C6520F}" destId="{3C9319B2-5F37-4838-B92F-BAB04F6B01E0}" srcOrd="1" destOrd="0" presId="urn:microsoft.com/office/officeart/2018/2/layout/IconLabelList"/>
    <dgm:cxn modelId="{511227B8-8148-48F9-A3F3-3FFFBF2E7B82}" type="presParOf" srcId="{2614EFC6-FF58-44F5-B901-D90A50C6520F}" destId="{B22FAD48-ED1C-4C1F-BC01-0347B774AC6C}" srcOrd="2" destOrd="0" presId="urn:microsoft.com/office/officeart/2018/2/layout/IconLabelList"/>
    <dgm:cxn modelId="{898BCD02-D7F2-47DE-86D8-8ACDA0ABE0E4}" type="presParOf" srcId="{12A266C3-C789-4A53-9599-0478CBCA62AD}" destId="{50E15717-1AFF-4157-87B5-788CAB3CBB0B}" srcOrd="1" destOrd="0" presId="urn:microsoft.com/office/officeart/2018/2/layout/IconLabelList"/>
    <dgm:cxn modelId="{A574D42C-F921-4CD9-B718-ECCDD4259E2F}" type="presParOf" srcId="{12A266C3-C789-4A53-9599-0478CBCA62AD}" destId="{B147351B-BCD9-4328-B695-E3CAE713758D}" srcOrd="2" destOrd="0" presId="urn:microsoft.com/office/officeart/2018/2/layout/IconLabelList"/>
    <dgm:cxn modelId="{C1187511-7459-40E8-A629-493A08B514E6}" type="presParOf" srcId="{B147351B-BCD9-4328-B695-E3CAE713758D}" destId="{9B7E7283-5010-4681-B731-762F212A3361}" srcOrd="0" destOrd="0" presId="urn:microsoft.com/office/officeart/2018/2/layout/IconLabelList"/>
    <dgm:cxn modelId="{688D77F3-EBA2-4307-A46A-71F3F96CAF60}" type="presParOf" srcId="{B147351B-BCD9-4328-B695-E3CAE713758D}" destId="{CF032E9D-490A-4FE9-B89A-D75485502EEE}" srcOrd="1" destOrd="0" presId="urn:microsoft.com/office/officeart/2018/2/layout/IconLabelList"/>
    <dgm:cxn modelId="{240582E0-3710-4898-AFB6-2E03E524B94A}" type="presParOf" srcId="{B147351B-BCD9-4328-B695-E3CAE713758D}" destId="{343EE094-40D9-490E-9AFF-B1E69F2DE812}" srcOrd="2" destOrd="0" presId="urn:microsoft.com/office/officeart/2018/2/layout/IconLabelList"/>
    <dgm:cxn modelId="{F2A750D1-10F1-43B8-BCDF-FCF37811056D}" type="presParOf" srcId="{12A266C3-C789-4A53-9599-0478CBCA62AD}" destId="{EC84168B-491B-4091-8CBC-7173175D4AE5}" srcOrd="3" destOrd="0" presId="urn:microsoft.com/office/officeart/2018/2/layout/IconLabelList"/>
    <dgm:cxn modelId="{33D5E447-38CE-4923-B408-2646C4B80CC3}" type="presParOf" srcId="{12A266C3-C789-4A53-9599-0478CBCA62AD}" destId="{860DA319-BC8B-4CE7-8C49-A74036A04350}" srcOrd="4" destOrd="0" presId="urn:microsoft.com/office/officeart/2018/2/layout/IconLabelList"/>
    <dgm:cxn modelId="{F148FE49-7636-41A3-96E2-0D756B1AA4CB}" type="presParOf" srcId="{860DA319-BC8B-4CE7-8C49-A74036A04350}" destId="{B5B81BDB-9ADF-4343-8054-1CD8ECAD36D6}" srcOrd="0" destOrd="0" presId="urn:microsoft.com/office/officeart/2018/2/layout/IconLabelList"/>
    <dgm:cxn modelId="{D2A96DC9-4E77-44A9-9C98-CF6997367500}" type="presParOf" srcId="{860DA319-BC8B-4CE7-8C49-A74036A04350}" destId="{B0C5BE2D-E364-49A4-A88E-B8EE73FE455C}" srcOrd="1" destOrd="0" presId="urn:microsoft.com/office/officeart/2018/2/layout/IconLabelList"/>
    <dgm:cxn modelId="{0A7F544C-C02F-4975-9C00-C5A5DF0ACA43}" type="presParOf" srcId="{860DA319-BC8B-4CE7-8C49-A74036A04350}" destId="{5C89915A-2CED-4AE0-B122-E36812455A6F}" srcOrd="2" destOrd="0" presId="urn:microsoft.com/office/officeart/2018/2/layout/IconLabelList"/>
    <dgm:cxn modelId="{640AF282-AED9-4CB6-806E-3861DCD013A3}" type="presParOf" srcId="{12A266C3-C789-4A53-9599-0478CBCA62AD}" destId="{C1895559-5CE2-4E60-AECF-3FCF7CA452D5}" srcOrd="5" destOrd="0" presId="urn:microsoft.com/office/officeart/2018/2/layout/IconLabelList"/>
    <dgm:cxn modelId="{03261AE2-F167-471E-B49B-F6CC58442683}" type="presParOf" srcId="{12A266C3-C789-4A53-9599-0478CBCA62AD}" destId="{E55A153F-ACD1-44D9-BA0E-3F5FEA849F38}" srcOrd="6" destOrd="0" presId="urn:microsoft.com/office/officeart/2018/2/layout/IconLabelList"/>
    <dgm:cxn modelId="{20A8763A-4DC7-4434-96BA-6064A419AC11}" type="presParOf" srcId="{E55A153F-ACD1-44D9-BA0E-3F5FEA849F38}" destId="{A0E26E73-3DEB-4BB3-8DA5-738EDB1DC536}" srcOrd="0" destOrd="0" presId="urn:microsoft.com/office/officeart/2018/2/layout/IconLabelList"/>
    <dgm:cxn modelId="{36C4ABBD-7D0E-45FE-B4BD-3AA1402C502D}" type="presParOf" srcId="{E55A153F-ACD1-44D9-BA0E-3F5FEA849F38}" destId="{C19EB86E-8E79-4B59-8089-CC0E124C45D3}" srcOrd="1" destOrd="0" presId="urn:microsoft.com/office/officeart/2018/2/layout/IconLabelList"/>
    <dgm:cxn modelId="{3ED7E820-35C9-4551-8532-2B419BDA04BC}" type="presParOf" srcId="{E55A153F-ACD1-44D9-BA0E-3F5FEA849F38}" destId="{8FF0B8A0-F422-434C-8C57-C132E7DF11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AE3D18-B346-4493-8F62-FB5FA1CF78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122A21-A7FC-4E71-8AC8-5ECEFD129F9D}">
      <dgm:prSet custT="1"/>
      <dgm:spPr/>
      <dgm:t>
        <a:bodyPr/>
        <a:lstStyle/>
        <a:p>
          <a:r>
            <a:rPr lang="en-US" sz="2400"/>
            <a:t>Job Posting</a:t>
          </a:r>
        </a:p>
      </dgm:t>
    </dgm:pt>
    <dgm:pt modelId="{299EDCDA-F718-46A2-A027-08FEC905B82B}" type="parTrans" cxnId="{732885C1-0E07-4670-81D7-68245D025F0F}">
      <dgm:prSet/>
      <dgm:spPr/>
      <dgm:t>
        <a:bodyPr/>
        <a:lstStyle/>
        <a:p>
          <a:endParaRPr lang="en-US" sz="2000"/>
        </a:p>
      </dgm:t>
    </dgm:pt>
    <dgm:pt modelId="{B76A7EA3-17E6-43D4-9614-11C5446CBCA0}" type="sibTrans" cxnId="{732885C1-0E07-4670-81D7-68245D025F0F}">
      <dgm:prSet/>
      <dgm:spPr/>
      <dgm:t>
        <a:bodyPr/>
        <a:lstStyle/>
        <a:p>
          <a:endParaRPr lang="en-US" sz="2000"/>
        </a:p>
      </dgm:t>
    </dgm:pt>
    <dgm:pt modelId="{9FFF737B-570A-4946-AAFD-32A23E53759E}">
      <dgm:prSet custT="1"/>
      <dgm:spPr/>
      <dgm:t>
        <a:bodyPr/>
        <a:lstStyle/>
        <a:p>
          <a:r>
            <a:rPr lang="en-US" sz="2400"/>
            <a:t>Resume Screening</a:t>
          </a:r>
        </a:p>
      </dgm:t>
    </dgm:pt>
    <dgm:pt modelId="{63B32DBD-00C4-4726-BE1F-4F610920F5AC}" type="parTrans" cxnId="{5D9EF1F0-9F01-4B21-BA05-D7EE24CE073B}">
      <dgm:prSet/>
      <dgm:spPr/>
      <dgm:t>
        <a:bodyPr/>
        <a:lstStyle/>
        <a:p>
          <a:endParaRPr lang="en-US" sz="2000"/>
        </a:p>
      </dgm:t>
    </dgm:pt>
    <dgm:pt modelId="{BE4F6BCC-E128-4B3E-9628-A4069727FFF1}" type="sibTrans" cxnId="{5D9EF1F0-9F01-4B21-BA05-D7EE24CE073B}">
      <dgm:prSet/>
      <dgm:spPr/>
      <dgm:t>
        <a:bodyPr/>
        <a:lstStyle/>
        <a:p>
          <a:endParaRPr lang="en-US" sz="2000"/>
        </a:p>
      </dgm:t>
    </dgm:pt>
    <dgm:pt modelId="{BAA5A420-2BD4-4189-8B59-721511994565}">
      <dgm:prSet custT="1"/>
      <dgm:spPr/>
      <dgm:t>
        <a:bodyPr/>
        <a:lstStyle/>
        <a:p>
          <a:r>
            <a:rPr lang="en-US" sz="2400"/>
            <a:t>Interview Scheduling</a:t>
          </a:r>
        </a:p>
      </dgm:t>
    </dgm:pt>
    <dgm:pt modelId="{B18176AB-755A-4BBC-8E20-B187B0D8226A}" type="parTrans" cxnId="{03992037-AA94-4E35-9A5A-CC97A47DBAB1}">
      <dgm:prSet/>
      <dgm:spPr/>
      <dgm:t>
        <a:bodyPr/>
        <a:lstStyle/>
        <a:p>
          <a:endParaRPr lang="en-US" sz="2000"/>
        </a:p>
      </dgm:t>
    </dgm:pt>
    <dgm:pt modelId="{3C14AB98-BF2F-414F-971E-3173BB72A394}" type="sibTrans" cxnId="{03992037-AA94-4E35-9A5A-CC97A47DBAB1}">
      <dgm:prSet/>
      <dgm:spPr/>
      <dgm:t>
        <a:bodyPr/>
        <a:lstStyle/>
        <a:p>
          <a:endParaRPr lang="en-US" sz="2000"/>
        </a:p>
      </dgm:t>
    </dgm:pt>
    <dgm:pt modelId="{551169B4-D81F-425C-AF17-B9B71A048953}">
      <dgm:prSet custT="1"/>
      <dgm:spPr/>
      <dgm:t>
        <a:bodyPr/>
        <a:lstStyle/>
        <a:p>
          <a:r>
            <a:rPr lang="en-US" sz="2400"/>
            <a:t>Analytics and Reporting</a:t>
          </a:r>
        </a:p>
      </dgm:t>
    </dgm:pt>
    <dgm:pt modelId="{1FBEB020-025A-4461-9886-61F51845E1B6}" type="parTrans" cxnId="{9759C863-3231-42AC-8748-A0C70B6615FD}">
      <dgm:prSet/>
      <dgm:spPr/>
      <dgm:t>
        <a:bodyPr/>
        <a:lstStyle/>
        <a:p>
          <a:endParaRPr lang="en-US" sz="2000"/>
        </a:p>
      </dgm:t>
    </dgm:pt>
    <dgm:pt modelId="{AA147F2C-DD6B-4B3E-B3A5-8D1238285411}" type="sibTrans" cxnId="{9759C863-3231-42AC-8748-A0C70B6615FD}">
      <dgm:prSet/>
      <dgm:spPr/>
      <dgm:t>
        <a:bodyPr/>
        <a:lstStyle/>
        <a:p>
          <a:endParaRPr lang="en-US" sz="2000"/>
        </a:p>
      </dgm:t>
    </dgm:pt>
    <dgm:pt modelId="{CD583D67-188E-4E05-9431-06C180B82948}" type="pres">
      <dgm:prSet presAssocID="{99AE3D18-B346-4493-8F62-FB5FA1CF78F4}" presName="root" presStyleCnt="0">
        <dgm:presLayoutVars>
          <dgm:dir/>
          <dgm:resizeHandles val="exact"/>
        </dgm:presLayoutVars>
      </dgm:prSet>
      <dgm:spPr/>
    </dgm:pt>
    <dgm:pt modelId="{D16612F2-FFDA-4C8B-97BE-46DFCBAD9CF5}" type="pres">
      <dgm:prSet presAssocID="{8B122A21-A7FC-4E71-8AC8-5ECEFD129F9D}" presName="compNode" presStyleCnt="0"/>
      <dgm:spPr/>
    </dgm:pt>
    <dgm:pt modelId="{27DD9439-AE18-4162-B4D4-A38A95518EFD}" type="pres">
      <dgm:prSet presAssocID="{8B122A21-A7FC-4E71-8AC8-5ECEFD129F9D}" presName="bgRect" presStyleLbl="bgShp" presStyleIdx="0" presStyleCnt="4"/>
      <dgm:spPr/>
    </dgm:pt>
    <dgm:pt modelId="{10E4404C-0AC0-4276-A6CE-C61FA22B13D7}" type="pres">
      <dgm:prSet presAssocID="{8B122A21-A7FC-4E71-8AC8-5ECEFD129F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8B48B0-EBAA-48C8-B3CB-1E8DA90FF1BC}" type="pres">
      <dgm:prSet presAssocID="{8B122A21-A7FC-4E71-8AC8-5ECEFD129F9D}" presName="spaceRect" presStyleCnt="0"/>
      <dgm:spPr/>
    </dgm:pt>
    <dgm:pt modelId="{F5FB70CD-B2CD-416B-9B81-AC3EE07BBB89}" type="pres">
      <dgm:prSet presAssocID="{8B122A21-A7FC-4E71-8AC8-5ECEFD129F9D}" presName="parTx" presStyleLbl="revTx" presStyleIdx="0" presStyleCnt="4">
        <dgm:presLayoutVars>
          <dgm:chMax val="0"/>
          <dgm:chPref val="0"/>
        </dgm:presLayoutVars>
      </dgm:prSet>
      <dgm:spPr/>
    </dgm:pt>
    <dgm:pt modelId="{38F9B47A-3A29-484B-8582-4FA29592B1CE}" type="pres">
      <dgm:prSet presAssocID="{B76A7EA3-17E6-43D4-9614-11C5446CBCA0}" presName="sibTrans" presStyleCnt="0"/>
      <dgm:spPr/>
    </dgm:pt>
    <dgm:pt modelId="{977D9158-EFA7-4CC2-9B55-B48DA31BED67}" type="pres">
      <dgm:prSet presAssocID="{9FFF737B-570A-4946-AAFD-32A23E53759E}" presName="compNode" presStyleCnt="0"/>
      <dgm:spPr/>
    </dgm:pt>
    <dgm:pt modelId="{FF1FAA8C-59C3-4FBE-8D28-114588956A56}" type="pres">
      <dgm:prSet presAssocID="{9FFF737B-570A-4946-AAFD-32A23E53759E}" presName="bgRect" presStyleLbl="bgShp" presStyleIdx="1" presStyleCnt="4"/>
      <dgm:spPr/>
    </dgm:pt>
    <dgm:pt modelId="{78C1D8F8-A5DD-4077-94BA-1950913413E2}" type="pres">
      <dgm:prSet presAssocID="{9FFF737B-570A-4946-AAFD-32A23E5375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A2F8FF-004E-4651-BD6D-42A43831BA2D}" type="pres">
      <dgm:prSet presAssocID="{9FFF737B-570A-4946-AAFD-32A23E53759E}" presName="spaceRect" presStyleCnt="0"/>
      <dgm:spPr/>
    </dgm:pt>
    <dgm:pt modelId="{A0CBE2D2-551B-4649-AB25-75D3E5B20CAD}" type="pres">
      <dgm:prSet presAssocID="{9FFF737B-570A-4946-AAFD-32A23E53759E}" presName="parTx" presStyleLbl="revTx" presStyleIdx="1" presStyleCnt="4">
        <dgm:presLayoutVars>
          <dgm:chMax val="0"/>
          <dgm:chPref val="0"/>
        </dgm:presLayoutVars>
      </dgm:prSet>
      <dgm:spPr/>
    </dgm:pt>
    <dgm:pt modelId="{76240389-86AD-4681-8852-EF0A0E52E2AE}" type="pres">
      <dgm:prSet presAssocID="{BE4F6BCC-E128-4B3E-9628-A4069727FFF1}" presName="sibTrans" presStyleCnt="0"/>
      <dgm:spPr/>
    </dgm:pt>
    <dgm:pt modelId="{76568FD8-F8CB-4651-AC9B-A03B60DB5251}" type="pres">
      <dgm:prSet presAssocID="{BAA5A420-2BD4-4189-8B59-721511994565}" presName="compNode" presStyleCnt="0"/>
      <dgm:spPr/>
    </dgm:pt>
    <dgm:pt modelId="{13593D25-6D97-42B5-A58A-1D7484C937E5}" type="pres">
      <dgm:prSet presAssocID="{BAA5A420-2BD4-4189-8B59-721511994565}" presName="bgRect" presStyleLbl="bgShp" presStyleIdx="2" presStyleCnt="4"/>
      <dgm:spPr/>
    </dgm:pt>
    <dgm:pt modelId="{F14B09E5-5305-479D-886F-F271453B96FE}" type="pres">
      <dgm:prSet presAssocID="{BAA5A420-2BD4-4189-8B59-7215119945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13AD6B6-E10B-4A3A-B589-02193E896583}" type="pres">
      <dgm:prSet presAssocID="{BAA5A420-2BD4-4189-8B59-721511994565}" presName="spaceRect" presStyleCnt="0"/>
      <dgm:spPr/>
    </dgm:pt>
    <dgm:pt modelId="{89F8D63E-42C5-4BDA-BC8F-E4D9B7CFF7AA}" type="pres">
      <dgm:prSet presAssocID="{BAA5A420-2BD4-4189-8B59-721511994565}" presName="parTx" presStyleLbl="revTx" presStyleIdx="2" presStyleCnt="4">
        <dgm:presLayoutVars>
          <dgm:chMax val="0"/>
          <dgm:chPref val="0"/>
        </dgm:presLayoutVars>
      </dgm:prSet>
      <dgm:spPr/>
    </dgm:pt>
    <dgm:pt modelId="{D91DDFF8-09C0-4CDB-BE2D-D788ABDBF9B1}" type="pres">
      <dgm:prSet presAssocID="{3C14AB98-BF2F-414F-971E-3173BB72A394}" presName="sibTrans" presStyleCnt="0"/>
      <dgm:spPr/>
    </dgm:pt>
    <dgm:pt modelId="{EC08B2C6-A1E0-4794-9F46-CE6085D1637B}" type="pres">
      <dgm:prSet presAssocID="{551169B4-D81F-425C-AF17-B9B71A048953}" presName="compNode" presStyleCnt="0"/>
      <dgm:spPr/>
    </dgm:pt>
    <dgm:pt modelId="{E316BD5C-6D2A-4FBC-960E-EF85531205A1}" type="pres">
      <dgm:prSet presAssocID="{551169B4-D81F-425C-AF17-B9B71A048953}" presName="bgRect" presStyleLbl="bgShp" presStyleIdx="3" presStyleCnt="4"/>
      <dgm:spPr/>
    </dgm:pt>
    <dgm:pt modelId="{7D772E1F-8E4E-41A8-BE80-4C73ED2323FC}" type="pres">
      <dgm:prSet presAssocID="{551169B4-D81F-425C-AF17-B9B71A0489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E49747-8FD5-4799-AA90-C57F3C28E211}" type="pres">
      <dgm:prSet presAssocID="{551169B4-D81F-425C-AF17-B9B71A048953}" presName="spaceRect" presStyleCnt="0"/>
      <dgm:spPr/>
    </dgm:pt>
    <dgm:pt modelId="{2C03107F-0767-4C90-9766-FD6FFB90B858}" type="pres">
      <dgm:prSet presAssocID="{551169B4-D81F-425C-AF17-B9B71A0489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763F29-C381-43F1-BE53-9E9E7F745792}" type="presOf" srcId="{9FFF737B-570A-4946-AAFD-32A23E53759E}" destId="{A0CBE2D2-551B-4649-AB25-75D3E5B20CAD}" srcOrd="0" destOrd="0" presId="urn:microsoft.com/office/officeart/2018/2/layout/IconVerticalSolidList"/>
    <dgm:cxn modelId="{03992037-AA94-4E35-9A5A-CC97A47DBAB1}" srcId="{99AE3D18-B346-4493-8F62-FB5FA1CF78F4}" destId="{BAA5A420-2BD4-4189-8B59-721511994565}" srcOrd="2" destOrd="0" parTransId="{B18176AB-755A-4BBC-8E20-B187B0D8226A}" sibTransId="{3C14AB98-BF2F-414F-971E-3173BB72A394}"/>
    <dgm:cxn modelId="{9759C863-3231-42AC-8748-A0C70B6615FD}" srcId="{99AE3D18-B346-4493-8F62-FB5FA1CF78F4}" destId="{551169B4-D81F-425C-AF17-B9B71A048953}" srcOrd="3" destOrd="0" parTransId="{1FBEB020-025A-4461-9886-61F51845E1B6}" sibTransId="{AA147F2C-DD6B-4B3E-B3A5-8D1238285411}"/>
    <dgm:cxn modelId="{2317DE76-C015-4AEE-8980-3C3771774924}" type="presOf" srcId="{8B122A21-A7FC-4E71-8AC8-5ECEFD129F9D}" destId="{F5FB70CD-B2CD-416B-9B81-AC3EE07BBB89}" srcOrd="0" destOrd="0" presId="urn:microsoft.com/office/officeart/2018/2/layout/IconVerticalSolidList"/>
    <dgm:cxn modelId="{732885C1-0E07-4670-81D7-68245D025F0F}" srcId="{99AE3D18-B346-4493-8F62-FB5FA1CF78F4}" destId="{8B122A21-A7FC-4E71-8AC8-5ECEFD129F9D}" srcOrd="0" destOrd="0" parTransId="{299EDCDA-F718-46A2-A027-08FEC905B82B}" sibTransId="{B76A7EA3-17E6-43D4-9614-11C5446CBCA0}"/>
    <dgm:cxn modelId="{0B274BCA-C01B-46F3-8B9E-5F4C9918C853}" type="presOf" srcId="{99AE3D18-B346-4493-8F62-FB5FA1CF78F4}" destId="{CD583D67-188E-4E05-9431-06C180B82948}" srcOrd="0" destOrd="0" presId="urn:microsoft.com/office/officeart/2018/2/layout/IconVerticalSolidList"/>
    <dgm:cxn modelId="{F97425DD-4D31-4730-95B6-24FA0EAC0D93}" type="presOf" srcId="{BAA5A420-2BD4-4189-8B59-721511994565}" destId="{89F8D63E-42C5-4BDA-BC8F-E4D9B7CFF7AA}" srcOrd="0" destOrd="0" presId="urn:microsoft.com/office/officeart/2018/2/layout/IconVerticalSolidList"/>
    <dgm:cxn modelId="{5D9EF1F0-9F01-4B21-BA05-D7EE24CE073B}" srcId="{99AE3D18-B346-4493-8F62-FB5FA1CF78F4}" destId="{9FFF737B-570A-4946-AAFD-32A23E53759E}" srcOrd="1" destOrd="0" parTransId="{63B32DBD-00C4-4726-BE1F-4F610920F5AC}" sibTransId="{BE4F6BCC-E128-4B3E-9628-A4069727FFF1}"/>
    <dgm:cxn modelId="{30C43FF3-559B-49DA-B22E-0ADD5E86324D}" type="presOf" srcId="{551169B4-D81F-425C-AF17-B9B71A048953}" destId="{2C03107F-0767-4C90-9766-FD6FFB90B858}" srcOrd="0" destOrd="0" presId="urn:microsoft.com/office/officeart/2018/2/layout/IconVerticalSolidList"/>
    <dgm:cxn modelId="{00B6A3F0-60EE-4390-8589-5554FCBC7005}" type="presParOf" srcId="{CD583D67-188E-4E05-9431-06C180B82948}" destId="{D16612F2-FFDA-4C8B-97BE-46DFCBAD9CF5}" srcOrd="0" destOrd="0" presId="urn:microsoft.com/office/officeart/2018/2/layout/IconVerticalSolidList"/>
    <dgm:cxn modelId="{9ECF0A74-BC79-4BE9-B5FD-4D23499EFB7B}" type="presParOf" srcId="{D16612F2-FFDA-4C8B-97BE-46DFCBAD9CF5}" destId="{27DD9439-AE18-4162-B4D4-A38A95518EFD}" srcOrd="0" destOrd="0" presId="urn:microsoft.com/office/officeart/2018/2/layout/IconVerticalSolidList"/>
    <dgm:cxn modelId="{14521D7F-8280-458D-90CC-5CDC49D50E3A}" type="presParOf" srcId="{D16612F2-FFDA-4C8B-97BE-46DFCBAD9CF5}" destId="{10E4404C-0AC0-4276-A6CE-C61FA22B13D7}" srcOrd="1" destOrd="0" presId="urn:microsoft.com/office/officeart/2018/2/layout/IconVerticalSolidList"/>
    <dgm:cxn modelId="{9BE65925-8836-49F9-BA94-5E2894458026}" type="presParOf" srcId="{D16612F2-FFDA-4C8B-97BE-46DFCBAD9CF5}" destId="{CD8B48B0-EBAA-48C8-B3CB-1E8DA90FF1BC}" srcOrd="2" destOrd="0" presId="urn:microsoft.com/office/officeart/2018/2/layout/IconVerticalSolidList"/>
    <dgm:cxn modelId="{50841B7C-380F-4C4C-908C-AC300B8CC91C}" type="presParOf" srcId="{D16612F2-FFDA-4C8B-97BE-46DFCBAD9CF5}" destId="{F5FB70CD-B2CD-416B-9B81-AC3EE07BBB89}" srcOrd="3" destOrd="0" presId="urn:microsoft.com/office/officeart/2018/2/layout/IconVerticalSolidList"/>
    <dgm:cxn modelId="{74B0464B-819E-4FCA-89B1-936B57023077}" type="presParOf" srcId="{CD583D67-188E-4E05-9431-06C180B82948}" destId="{38F9B47A-3A29-484B-8582-4FA29592B1CE}" srcOrd="1" destOrd="0" presId="urn:microsoft.com/office/officeart/2018/2/layout/IconVerticalSolidList"/>
    <dgm:cxn modelId="{816D0FFA-CFC1-48E9-AACD-389A455A8BA4}" type="presParOf" srcId="{CD583D67-188E-4E05-9431-06C180B82948}" destId="{977D9158-EFA7-4CC2-9B55-B48DA31BED67}" srcOrd="2" destOrd="0" presId="urn:microsoft.com/office/officeart/2018/2/layout/IconVerticalSolidList"/>
    <dgm:cxn modelId="{EE1EE40E-54BA-4A97-873A-915D5578DCA3}" type="presParOf" srcId="{977D9158-EFA7-4CC2-9B55-B48DA31BED67}" destId="{FF1FAA8C-59C3-4FBE-8D28-114588956A56}" srcOrd="0" destOrd="0" presId="urn:microsoft.com/office/officeart/2018/2/layout/IconVerticalSolidList"/>
    <dgm:cxn modelId="{620F03FF-D69A-4543-845D-2768E92BF77F}" type="presParOf" srcId="{977D9158-EFA7-4CC2-9B55-B48DA31BED67}" destId="{78C1D8F8-A5DD-4077-94BA-1950913413E2}" srcOrd="1" destOrd="0" presId="urn:microsoft.com/office/officeart/2018/2/layout/IconVerticalSolidList"/>
    <dgm:cxn modelId="{C1136462-0FEE-4BEE-AE61-CEFEAEDF53B6}" type="presParOf" srcId="{977D9158-EFA7-4CC2-9B55-B48DA31BED67}" destId="{13A2F8FF-004E-4651-BD6D-42A43831BA2D}" srcOrd="2" destOrd="0" presId="urn:microsoft.com/office/officeart/2018/2/layout/IconVerticalSolidList"/>
    <dgm:cxn modelId="{220CECB4-FB9B-4073-9B36-F1C5B8F33FB9}" type="presParOf" srcId="{977D9158-EFA7-4CC2-9B55-B48DA31BED67}" destId="{A0CBE2D2-551B-4649-AB25-75D3E5B20CAD}" srcOrd="3" destOrd="0" presId="urn:microsoft.com/office/officeart/2018/2/layout/IconVerticalSolidList"/>
    <dgm:cxn modelId="{3AEE62F9-60D5-46CB-9AD2-E5296652EF33}" type="presParOf" srcId="{CD583D67-188E-4E05-9431-06C180B82948}" destId="{76240389-86AD-4681-8852-EF0A0E52E2AE}" srcOrd="3" destOrd="0" presId="urn:microsoft.com/office/officeart/2018/2/layout/IconVerticalSolidList"/>
    <dgm:cxn modelId="{125D547E-782A-4B03-9139-A38B9A764429}" type="presParOf" srcId="{CD583D67-188E-4E05-9431-06C180B82948}" destId="{76568FD8-F8CB-4651-AC9B-A03B60DB5251}" srcOrd="4" destOrd="0" presId="urn:microsoft.com/office/officeart/2018/2/layout/IconVerticalSolidList"/>
    <dgm:cxn modelId="{FE395B15-A892-4D52-93D1-B5569B5B6EB8}" type="presParOf" srcId="{76568FD8-F8CB-4651-AC9B-A03B60DB5251}" destId="{13593D25-6D97-42B5-A58A-1D7484C937E5}" srcOrd="0" destOrd="0" presId="urn:microsoft.com/office/officeart/2018/2/layout/IconVerticalSolidList"/>
    <dgm:cxn modelId="{33057E0C-17E8-45B6-BDBA-4E7DA49A9BDD}" type="presParOf" srcId="{76568FD8-F8CB-4651-AC9B-A03B60DB5251}" destId="{F14B09E5-5305-479D-886F-F271453B96FE}" srcOrd="1" destOrd="0" presId="urn:microsoft.com/office/officeart/2018/2/layout/IconVerticalSolidList"/>
    <dgm:cxn modelId="{1A6F439D-3780-4BB9-B8FD-BCA2F02B1771}" type="presParOf" srcId="{76568FD8-F8CB-4651-AC9B-A03B60DB5251}" destId="{A13AD6B6-E10B-4A3A-B589-02193E896583}" srcOrd="2" destOrd="0" presId="urn:microsoft.com/office/officeart/2018/2/layout/IconVerticalSolidList"/>
    <dgm:cxn modelId="{BD134360-21FD-4D81-9141-F76EA3A7C2A2}" type="presParOf" srcId="{76568FD8-F8CB-4651-AC9B-A03B60DB5251}" destId="{89F8D63E-42C5-4BDA-BC8F-E4D9B7CFF7AA}" srcOrd="3" destOrd="0" presId="urn:microsoft.com/office/officeart/2018/2/layout/IconVerticalSolidList"/>
    <dgm:cxn modelId="{FB38F534-1BFE-480B-A44F-8DF902CF83D7}" type="presParOf" srcId="{CD583D67-188E-4E05-9431-06C180B82948}" destId="{D91DDFF8-09C0-4CDB-BE2D-D788ABDBF9B1}" srcOrd="5" destOrd="0" presId="urn:microsoft.com/office/officeart/2018/2/layout/IconVerticalSolidList"/>
    <dgm:cxn modelId="{0289CAE6-8C58-475D-94AB-93C9A52A027F}" type="presParOf" srcId="{CD583D67-188E-4E05-9431-06C180B82948}" destId="{EC08B2C6-A1E0-4794-9F46-CE6085D1637B}" srcOrd="6" destOrd="0" presId="urn:microsoft.com/office/officeart/2018/2/layout/IconVerticalSolidList"/>
    <dgm:cxn modelId="{755E665F-9426-468E-A1D1-230F09D3273A}" type="presParOf" srcId="{EC08B2C6-A1E0-4794-9F46-CE6085D1637B}" destId="{E316BD5C-6D2A-4FBC-960E-EF85531205A1}" srcOrd="0" destOrd="0" presId="urn:microsoft.com/office/officeart/2018/2/layout/IconVerticalSolidList"/>
    <dgm:cxn modelId="{A90C156D-6035-483A-894A-AF107DEE2AF0}" type="presParOf" srcId="{EC08B2C6-A1E0-4794-9F46-CE6085D1637B}" destId="{7D772E1F-8E4E-41A8-BE80-4C73ED2323FC}" srcOrd="1" destOrd="0" presId="urn:microsoft.com/office/officeart/2018/2/layout/IconVerticalSolidList"/>
    <dgm:cxn modelId="{D63EEB44-3DF4-4710-886D-4A0BDE9C1B1D}" type="presParOf" srcId="{EC08B2C6-A1E0-4794-9F46-CE6085D1637B}" destId="{F4E49747-8FD5-4799-AA90-C57F3C28E211}" srcOrd="2" destOrd="0" presId="urn:microsoft.com/office/officeart/2018/2/layout/IconVerticalSolidList"/>
    <dgm:cxn modelId="{ABFFE1AB-866C-4EC7-AB67-E14C4D152731}" type="presParOf" srcId="{EC08B2C6-A1E0-4794-9F46-CE6085D1637B}" destId="{2C03107F-0767-4C90-9766-FD6FFB90B8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24C2E7-E857-4E69-A2DE-16DC6726C97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CE6FF6-C719-4458-8AE7-8A0DD4D185DC}">
      <dgm:prSet/>
      <dgm:spPr/>
      <dgm:t>
        <a:bodyPr/>
        <a:lstStyle/>
        <a:p>
          <a:r>
            <a:rPr lang="en-US"/>
            <a:t>Centralized Data Of Employees</a:t>
          </a:r>
        </a:p>
      </dgm:t>
    </dgm:pt>
    <dgm:pt modelId="{B4BEF7BF-C787-47F2-8DE4-4C2CA224FBE8}" type="parTrans" cxnId="{2B792478-4C50-4033-92B0-67CF1F012FAE}">
      <dgm:prSet/>
      <dgm:spPr/>
      <dgm:t>
        <a:bodyPr/>
        <a:lstStyle/>
        <a:p>
          <a:endParaRPr lang="en-US"/>
        </a:p>
      </dgm:t>
    </dgm:pt>
    <dgm:pt modelId="{DB0C6949-F464-4A7C-90C9-3BE27C83D2AF}" type="sibTrans" cxnId="{2B792478-4C50-4033-92B0-67CF1F012FAE}">
      <dgm:prSet/>
      <dgm:spPr/>
      <dgm:t>
        <a:bodyPr/>
        <a:lstStyle/>
        <a:p>
          <a:endParaRPr lang="en-US"/>
        </a:p>
      </dgm:t>
    </dgm:pt>
    <dgm:pt modelId="{4878C714-6977-4067-BBAA-06E088453CA6}">
      <dgm:prSet/>
      <dgm:spPr/>
      <dgm:t>
        <a:bodyPr/>
        <a:lstStyle/>
        <a:p>
          <a:r>
            <a:rPr lang="en-US"/>
            <a:t>Employee Self-Service</a:t>
          </a:r>
        </a:p>
      </dgm:t>
    </dgm:pt>
    <dgm:pt modelId="{BBA48826-F935-46F4-B893-96121957BB96}" type="parTrans" cxnId="{C8AA818A-6922-48AF-9EB0-ADE8F0D03750}">
      <dgm:prSet/>
      <dgm:spPr/>
      <dgm:t>
        <a:bodyPr/>
        <a:lstStyle/>
        <a:p>
          <a:endParaRPr lang="en-US"/>
        </a:p>
      </dgm:t>
    </dgm:pt>
    <dgm:pt modelId="{3AF03408-FFD3-4EDC-A019-629689634E46}" type="sibTrans" cxnId="{C8AA818A-6922-48AF-9EB0-ADE8F0D03750}">
      <dgm:prSet/>
      <dgm:spPr/>
      <dgm:t>
        <a:bodyPr/>
        <a:lstStyle/>
        <a:p>
          <a:endParaRPr lang="en-US"/>
        </a:p>
      </dgm:t>
    </dgm:pt>
    <dgm:pt modelId="{B1003ADF-69AA-4E1A-B10E-09B8C4600521}">
      <dgm:prSet/>
      <dgm:spPr/>
      <dgm:t>
        <a:bodyPr/>
        <a:lstStyle/>
        <a:p>
          <a:r>
            <a:rPr lang="en-US"/>
            <a:t>Performance Management</a:t>
          </a:r>
        </a:p>
      </dgm:t>
    </dgm:pt>
    <dgm:pt modelId="{3EE1B805-08F0-4FC8-AC77-47FC0CF8A35C}" type="parTrans" cxnId="{924A1CE7-C1AC-4CEC-8C95-B847C04E7947}">
      <dgm:prSet/>
      <dgm:spPr/>
      <dgm:t>
        <a:bodyPr/>
        <a:lstStyle/>
        <a:p>
          <a:endParaRPr lang="en-US"/>
        </a:p>
      </dgm:t>
    </dgm:pt>
    <dgm:pt modelId="{C2B38B82-A171-4CA3-BDAA-AE6495FEC544}" type="sibTrans" cxnId="{924A1CE7-C1AC-4CEC-8C95-B847C04E7947}">
      <dgm:prSet/>
      <dgm:spPr/>
      <dgm:t>
        <a:bodyPr/>
        <a:lstStyle/>
        <a:p>
          <a:endParaRPr lang="en-US"/>
        </a:p>
      </dgm:t>
    </dgm:pt>
    <dgm:pt modelId="{7A8FCC4E-BAE5-4810-84E8-85C4EC2B596D}">
      <dgm:prSet/>
      <dgm:spPr/>
      <dgm:t>
        <a:bodyPr/>
        <a:lstStyle/>
        <a:p>
          <a:r>
            <a:rPr lang="en-US"/>
            <a:t>Easy to manage personal information</a:t>
          </a:r>
        </a:p>
      </dgm:t>
    </dgm:pt>
    <dgm:pt modelId="{A7EB5C7F-446E-48A1-8ADE-AD2ECC9F8637}" type="parTrans" cxnId="{171E4E4B-850D-4ECF-B9AC-6533E822EFC8}">
      <dgm:prSet/>
      <dgm:spPr/>
      <dgm:t>
        <a:bodyPr/>
        <a:lstStyle/>
        <a:p>
          <a:endParaRPr lang="en-US"/>
        </a:p>
      </dgm:t>
    </dgm:pt>
    <dgm:pt modelId="{962C6479-C9C8-4D46-9583-23FA162617DD}" type="sibTrans" cxnId="{171E4E4B-850D-4ECF-B9AC-6533E822EFC8}">
      <dgm:prSet/>
      <dgm:spPr/>
      <dgm:t>
        <a:bodyPr/>
        <a:lstStyle/>
        <a:p>
          <a:endParaRPr lang="en-US"/>
        </a:p>
      </dgm:t>
    </dgm:pt>
    <dgm:pt modelId="{9FC3F5B0-A939-4AA9-A7A0-158BDACC85E6}" type="pres">
      <dgm:prSet presAssocID="{0A24C2E7-E857-4E69-A2DE-16DC6726C972}" presName="linear" presStyleCnt="0">
        <dgm:presLayoutVars>
          <dgm:animLvl val="lvl"/>
          <dgm:resizeHandles val="exact"/>
        </dgm:presLayoutVars>
      </dgm:prSet>
      <dgm:spPr/>
    </dgm:pt>
    <dgm:pt modelId="{B1A1335B-BA23-43E8-8F35-158123F0E41A}" type="pres">
      <dgm:prSet presAssocID="{77CE6FF6-C719-4458-8AE7-8A0DD4D185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2C14BD-18A8-4034-9881-1FBB5A937C44}" type="pres">
      <dgm:prSet presAssocID="{DB0C6949-F464-4A7C-90C9-3BE27C83D2AF}" presName="spacer" presStyleCnt="0"/>
      <dgm:spPr/>
    </dgm:pt>
    <dgm:pt modelId="{DAAE396E-697F-406C-B9BB-D472548A55C5}" type="pres">
      <dgm:prSet presAssocID="{4878C714-6977-4067-BBAA-06E088453C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C0D3FD-B4DF-4D31-9A20-80D4A9F56935}" type="pres">
      <dgm:prSet presAssocID="{3AF03408-FFD3-4EDC-A019-629689634E46}" presName="spacer" presStyleCnt="0"/>
      <dgm:spPr/>
    </dgm:pt>
    <dgm:pt modelId="{53672550-940F-4815-94E3-C05B4A2776F0}" type="pres">
      <dgm:prSet presAssocID="{B1003ADF-69AA-4E1A-B10E-09B8C46005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02F20F-1B82-41D2-A5CB-FB8B34AE8597}" type="pres">
      <dgm:prSet presAssocID="{C2B38B82-A171-4CA3-BDAA-AE6495FEC544}" presName="spacer" presStyleCnt="0"/>
      <dgm:spPr/>
    </dgm:pt>
    <dgm:pt modelId="{549E4462-AB77-442A-93C6-4A6E48AE01FA}" type="pres">
      <dgm:prSet presAssocID="{7A8FCC4E-BAE5-4810-84E8-85C4EC2B59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B35C63-3545-4EC6-AD8F-24567C18BA62}" type="presOf" srcId="{77CE6FF6-C719-4458-8AE7-8A0DD4D185DC}" destId="{B1A1335B-BA23-43E8-8F35-158123F0E41A}" srcOrd="0" destOrd="0" presId="urn:microsoft.com/office/officeart/2005/8/layout/vList2"/>
    <dgm:cxn modelId="{171E4E4B-850D-4ECF-B9AC-6533E822EFC8}" srcId="{0A24C2E7-E857-4E69-A2DE-16DC6726C972}" destId="{7A8FCC4E-BAE5-4810-84E8-85C4EC2B596D}" srcOrd="3" destOrd="0" parTransId="{A7EB5C7F-446E-48A1-8ADE-AD2ECC9F8637}" sibTransId="{962C6479-C9C8-4D46-9583-23FA162617DD}"/>
    <dgm:cxn modelId="{2B792478-4C50-4033-92B0-67CF1F012FAE}" srcId="{0A24C2E7-E857-4E69-A2DE-16DC6726C972}" destId="{77CE6FF6-C719-4458-8AE7-8A0DD4D185DC}" srcOrd="0" destOrd="0" parTransId="{B4BEF7BF-C787-47F2-8DE4-4C2CA224FBE8}" sibTransId="{DB0C6949-F464-4A7C-90C9-3BE27C83D2AF}"/>
    <dgm:cxn modelId="{C8AA818A-6922-48AF-9EB0-ADE8F0D03750}" srcId="{0A24C2E7-E857-4E69-A2DE-16DC6726C972}" destId="{4878C714-6977-4067-BBAA-06E088453CA6}" srcOrd="1" destOrd="0" parTransId="{BBA48826-F935-46F4-B893-96121957BB96}" sibTransId="{3AF03408-FFD3-4EDC-A019-629689634E46}"/>
    <dgm:cxn modelId="{076F7F95-045D-4B39-8A25-8880C780FA27}" type="presOf" srcId="{7A8FCC4E-BAE5-4810-84E8-85C4EC2B596D}" destId="{549E4462-AB77-442A-93C6-4A6E48AE01FA}" srcOrd="0" destOrd="0" presId="urn:microsoft.com/office/officeart/2005/8/layout/vList2"/>
    <dgm:cxn modelId="{88F8DFA8-AD44-4FD6-9573-15CDE359C81A}" type="presOf" srcId="{B1003ADF-69AA-4E1A-B10E-09B8C4600521}" destId="{53672550-940F-4815-94E3-C05B4A2776F0}" srcOrd="0" destOrd="0" presId="urn:microsoft.com/office/officeart/2005/8/layout/vList2"/>
    <dgm:cxn modelId="{FA5CF0BA-E149-4403-B252-61FBAD867290}" type="presOf" srcId="{0A24C2E7-E857-4E69-A2DE-16DC6726C972}" destId="{9FC3F5B0-A939-4AA9-A7A0-158BDACC85E6}" srcOrd="0" destOrd="0" presId="urn:microsoft.com/office/officeart/2005/8/layout/vList2"/>
    <dgm:cxn modelId="{A58CB6C5-738C-4C8A-BE42-B6F7559B12C8}" type="presOf" srcId="{4878C714-6977-4067-BBAA-06E088453CA6}" destId="{DAAE396E-697F-406C-B9BB-D472548A55C5}" srcOrd="0" destOrd="0" presId="urn:microsoft.com/office/officeart/2005/8/layout/vList2"/>
    <dgm:cxn modelId="{924A1CE7-C1AC-4CEC-8C95-B847C04E7947}" srcId="{0A24C2E7-E857-4E69-A2DE-16DC6726C972}" destId="{B1003ADF-69AA-4E1A-B10E-09B8C4600521}" srcOrd="2" destOrd="0" parTransId="{3EE1B805-08F0-4FC8-AC77-47FC0CF8A35C}" sibTransId="{C2B38B82-A171-4CA3-BDAA-AE6495FEC544}"/>
    <dgm:cxn modelId="{5A175FC6-5BCD-4562-903C-304175C09930}" type="presParOf" srcId="{9FC3F5B0-A939-4AA9-A7A0-158BDACC85E6}" destId="{B1A1335B-BA23-43E8-8F35-158123F0E41A}" srcOrd="0" destOrd="0" presId="urn:microsoft.com/office/officeart/2005/8/layout/vList2"/>
    <dgm:cxn modelId="{34BAC41D-BB59-4181-A54F-829E27CA2CD8}" type="presParOf" srcId="{9FC3F5B0-A939-4AA9-A7A0-158BDACC85E6}" destId="{642C14BD-18A8-4034-9881-1FBB5A937C44}" srcOrd="1" destOrd="0" presId="urn:microsoft.com/office/officeart/2005/8/layout/vList2"/>
    <dgm:cxn modelId="{71FE7B43-2916-4F8B-81A2-F129CB9023C6}" type="presParOf" srcId="{9FC3F5B0-A939-4AA9-A7A0-158BDACC85E6}" destId="{DAAE396E-697F-406C-B9BB-D472548A55C5}" srcOrd="2" destOrd="0" presId="urn:microsoft.com/office/officeart/2005/8/layout/vList2"/>
    <dgm:cxn modelId="{2EABBF41-D1C6-498C-B900-B1490AC78B58}" type="presParOf" srcId="{9FC3F5B0-A939-4AA9-A7A0-158BDACC85E6}" destId="{E7C0D3FD-B4DF-4D31-9A20-80D4A9F56935}" srcOrd="3" destOrd="0" presId="urn:microsoft.com/office/officeart/2005/8/layout/vList2"/>
    <dgm:cxn modelId="{98695263-7B89-451B-9BF2-2AA8E5CAC564}" type="presParOf" srcId="{9FC3F5B0-A939-4AA9-A7A0-158BDACC85E6}" destId="{53672550-940F-4815-94E3-C05B4A2776F0}" srcOrd="4" destOrd="0" presId="urn:microsoft.com/office/officeart/2005/8/layout/vList2"/>
    <dgm:cxn modelId="{D1FC7B13-3182-4E53-AFDE-C60AC789A0F2}" type="presParOf" srcId="{9FC3F5B0-A939-4AA9-A7A0-158BDACC85E6}" destId="{8102F20F-1B82-41D2-A5CB-FB8B34AE8597}" srcOrd="5" destOrd="0" presId="urn:microsoft.com/office/officeart/2005/8/layout/vList2"/>
    <dgm:cxn modelId="{17DFFD0E-517D-4F2E-A843-1496BFB59A1D}" type="presParOf" srcId="{9FC3F5B0-A939-4AA9-A7A0-158BDACC85E6}" destId="{549E4462-AB77-442A-93C6-4A6E48AE01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9CED4-5B65-4E49-80B3-CD67A9B90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AFF270-62F1-46E1-961E-871D321612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Improves data accuracy</a:t>
          </a:r>
        </a:p>
      </dgm:t>
    </dgm:pt>
    <dgm:pt modelId="{2A83D7BD-9A7E-4A46-B112-32633827DB91}" type="parTrans" cxnId="{FA4B09B4-351F-4713-B0A1-86F009CA6AB5}">
      <dgm:prSet/>
      <dgm:spPr/>
      <dgm:t>
        <a:bodyPr/>
        <a:lstStyle/>
        <a:p>
          <a:endParaRPr lang="en-US" sz="2000"/>
        </a:p>
      </dgm:t>
    </dgm:pt>
    <dgm:pt modelId="{5C53A61E-89FE-4C27-8F4C-B8DEE09092CD}" type="sibTrans" cxnId="{FA4B09B4-351F-4713-B0A1-86F009CA6AB5}">
      <dgm:prSet/>
      <dgm:spPr/>
      <dgm:t>
        <a:bodyPr/>
        <a:lstStyle/>
        <a:p>
          <a:endParaRPr lang="en-US" sz="2000"/>
        </a:p>
      </dgm:t>
    </dgm:pt>
    <dgm:pt modelId="{DE83B123-A0AC-422E-8683-28DD53AD75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Enhances the employee experience</a:t>
          </a:r>
        </a:p>
      </dgm:t>
    </dgm:pt>
    <dgm:pt modelId="{590448C2-3F1C-4B11-968E-9737FCA43DD0}" type="parTrans" cxnId="{493CCDD0-16AB-4F03-89FC-F580F16B90DB}">
      <dgm:prSet/>
      <dgm:spPr/>
      <dgm:t>
        <a:bodyPr/>
        <a:lstStyle/>
        <a:p>
          <a:endParaRPr lang="en-US" sz="2000"/>
        </a:p>
      </dgm:t>
    </dgm:pt>
    <dgm:pt modelId="{49B51590-7006-4239-BA4C-23503E473A93}" type="sibTrans" cxnId="{493CCDD0-16AB-4F03-89FC-F580F16B90DB}">
      <dgm:prSet/>
      <dgm:spPr/>
      <dgm:t>
        <a:bodyPr/>
        <a:lstStyle/>
        <a:p>
          <a:endParaRPr lang="en-US" sz="2000"/>
        </a:p>
      </dgm:t>
    </dgm:pt>
    <dgm:pt modelId="{1952EBFB-3AFB-4FF0-923D-59678E2557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Any level businesses can prefer this application</a:t>
          </a:r>
        </a:p>
      </dgm:t>
    </dgm:pt>
    <dgm:pt modelId="{BE76787F-6ABB-4F8B-9303-3933D491471C}" type="parTrans" cxnId="{D90016C0-DAC7-42D5-A4F2-DD2282EF7FB1}">
      <dgm:prSet/>
      <dgm:spPr/>
      <dgm:t>
        <a:bodyPr/>
        <a:lstStyle/>
        <a:p>
          <a:endParaRPr lang="en-US" sz="2000"/>
        </a:p>
      </dgm:t>
    </dgm:pt>
    <dgm:pt modelId="{AE4DEA70-6C4F-4492-B5B4-50D2A069F1FC}" type="sibTrans" cxnId="{D90016C0-DAC7-42D5-A4F2-DD2282EF7FB1}">
      <dgm:prSet/>
      <dgm:spPr/>
      <dgm:t>
        <a:bodyPr/>
        <a:lstStyle/>
        <a:p>
          <a:endParaRPr lang="en-US" sz="2000"/>
        </a:p>
      </dgm:t>
    </dgm:pt>
    <dgm:pt modelId="{F46266ED-DC58-4F8D-AA13-503EF8D35E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Provides reporting functionality</a:t>
          </a:r>
        </a:p>
      </dgm:t>
    </dgm:pt>
    <dgm:pt modelId="{69B5E2CF-F8AC-485D-BD28-D8205F47DC5F}" type="parTrans" cxnId="{6F982DCF-A1A8-4AA3-A46E-C3F360F61B31}">
      <dgm:prSet/>
      <dgm:spPr/>
      <dgm:t>
        <a:bodyPr/>
        <a:lstStyle/>
        <a:p>
          <a:endParaRPr lang="en-US" sz="2000"/>
        </a:p>
      </dgm:t>
    </dgm:pt>
    <dgm:pt modelId="{443FB37B-10D2-4D51-B1F3-FDEAE07A46B5}" type="sibTrans" cxnId="{6F982DCF-A1A8-4AA3-A46E-C3F360F61B31}">
      <dgm:prSet/>
      <dgm:spPr/>
      <dgm:t>
        <a:bodyPr/>
        <a:lstStyle/>
        <a:p>
          <a:endParaRPr lang="en-US" sz="2000"/>
        </a:p>
      </dgm:t>
    </dgm:pt>
    <dgm:pt modelId="{EBE205B2-CF73-4617-87D3-8AE1A81F9385}" type="pres">
      <dgm:prSet presAssocID="{F6A9CED4-5B65-4E49-80B3-CD67A9B90A7B}" presName="root" presStyleCnt="0">
        <dgm:presLayoutVars>
          <dgm:dir/>
          <dgm:resizeHandles val="exact"/>
        </dgm:presLayoutVars>
      </dgm:prSet>
      <dgm:spPr/>
    </dgm:pt>
    <dgm:pt modelId="{21F33263-D732-4178-AF5D-966A98CC7724}" type="pres">
      <dgm:prSet presAssocID="{FCAFF270-62F1-46E1-961E-871D32161214}" presName="compNode" presStyleCnt="0"/>
      <dgm:spPr/>
    </dgm:pt>
    <dgm:pt modelId="{561E4A08-B1DB-4DB1-89C7-A714F4EFFE3C}" type="pres">
      <dgm:prSet presAssocID="{FCAFF270-62F1-46E1-961E-871D32161214}" presName="bgRect" presStyleLbl="bgShp" presStyleIdx="0" presStyleCnt="4"/>
      <dgm:spPr/>
    </dgm:pt>
    <dgm:pt modelId="{89633B97-E99F-4C2F-99F1-273E9E16FB4A}" type="pres">
      <dgm:prSet presAssocID="{FCAFF270-62F1-46E1-961E-871D32161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3E75E6-842E-4C7F-BCF0-4263A9FE69B1}" type="pres">
      <dgm:prSet presAssocID="{FCAFF270-62F1-46E1-961E-871D32161214}" presName="spaceRect" presStyleCnt="0"/>
      <dgm:spPr/>
    </dgm:pt>
    <dgm:pt modelId="{DAA9DA31-AF5C-4467-BCE5-0E6BD0C44C44}" type="pres">
      <dgm:prSet presAssocID="{FCAFF270-62F1-46E1-961E-871D32161214}" presName="parTx" presStyleLbl="revTx" presStyleIdx="0" presStyleCnt="4">
        <dgm:presLayoutVars>
          <dgm:chMax val="0"/>
          <dgm:chPref val="0"/>
        </dgm:presLayoutVars>
      </dgm:prSet>
      <dgm:spPr/>
    </dgm:pt>
    <dgm:pt modelId="{2D41722E-4926-40CB-8674-49E7ACE74A23}" type="pres">
      <dgm:prSet presAssocID="{5C53A61E-89FE-4C27-8F4C-B8DEE09092CD}" presName="sibTrans" presStyleCnt="0"/>
      <dgm:spPr/>
    </dgm:pt>
    <dgm:pt modelId="{704BF24F-69CE-43C1-9949-D3ECE5B157FB}" type="pres">
      <dgm:prSet presAssocID="{DE83B123-A0AC-422E-8683-28DD53AD7569}" presName="compNode" presStyleCnt="0"/>
      <dgm:spPr/>
    </dgm:pt>
    <dgm:pt modelId="{056B9DCF-F5DA-4056-8993-71AD7323EB10}" type="pres">
      <dgm:prSet presAssocID="{DE83B123-A0AC-422E-8683-28DD53AD7569}" presName="bgRect" presStyleLbl="bgShp" presStyleIdx="1" presStyleCnt="4"/>
      <dgm:spPr/>
    </dgm:pt>
    <dgm:pt modelId="{E8A96AEE-F5DB-4FF3-82FA-EDD5629FCB86}" type="pres">
      <dgm:prSet presAssocID="{DE83B123-A0AC-422E-8683-28DD53AD7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35C91E8-CD09-4C39-A1A1-8BDECB85B54E}" type="pres">
      <dgm:prSet presAssocID="{DE83B123-A0AC-422E-8683-28DD53AD7569}" presName="spaceRect" presStyleCnt="0"/>
      <dgm:spPr/>
    </dgm:pt>
    <dgm:pt modelId="{90A68EC5-41A9-489D-8ED0-1F4EB3812164}" type="pres">
      <dgm:prSet presAssocID="{DE83B123-A0AC-422E-8683-28DD53AD7569}" presName="parTx" presStyleLbl="revTx" presStyleIdx="1" presStyleCnt="4">
        <dgm:presLayoutVars>
          <dgm:chMax val="0"/>
          <dgm:chPref val="0"/>
        </dgm:presLayoutVars>
      </dgm:prSet>
      <dgm:spPr/>
    </dgm:pt>
    <dgm:pt modelId="{6C3F8627-D779-4BC4-B3DF-14BDB57EC3E8}" type="pres">
      <dgm:prSet presAssocID="{49B51590-7006-4239-BA4C-23503E473A93}" presName="sibTrans" presStyleCnt="0"/>
      <dgm:spPr/>
    </dgm:pt>
    <dgm:pt modelId="{29B3BFE1-E758-45AD-AFF7-CA13287F0211}" type="pres">
      <dgm:prSet presAssocID="{1952EBFB-3AFB-4FF0-923D-59678E2557E6}" presName="compNode" presStyleCnt="0"/>
      <dgm:spPr/>
    </dgm:pt>
    <dgm:pt modelId="{F61DF38F-BA77-476B-9B9C-FD846ABC0916}" type="pres">
      <dgm:prSet presAssocID="{1952EBFB-3AFB-4FF0-923D-59678E2557E6}" presName="bgRect" presStyleLbl="bgShp" presStyleIdx="2" presStyleCnt="4"/>
      <dgm:spPr/>
    </dgm:pt>
    <dgm:pt modelId="{63894612-D4A9-45E8-9AA8-CB8B8A8395A6}" type="pres">
      <dgm:prSet presAssocID="{1952EBFB-3AFB-4FF0-923D-59678E255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A15D40-14E3-48DB-BBB1-D206B0DE598B}" type="pres">
      <dgm:prSet presAssocID="{1952EBFB-3AFB-4FF0-923D-59678E2557E6}" presName="spaceRect" presStyleCnt="0"/>
      <dgm:spPr/>
    </dgm:pt>
    <dgm:pt modelId="{DC4D405C-91CC-43B1-B87F-59137DBF5D5A}" type="pres">
      <dgm:prSet presAssocID="{1952EBFB-3AFB-4FF0-923D-59678E2557E6}" presName="parTx" presStyleLbl="revTx" presStyleIdx="2" presStyleCnt="4">
        <dgm:presLayoutVars>
          <dgm:chMax val="0"/>
          <dgm:chPref val="0"/>
        </dgm:presLayoutVars>
      </dgm:prSet>
      <dgm:spPr/>
    </dgm:pt>
    <dgm:pt modelId="{97E1EEB1-2C5D-42E4-84E7-FDB03B68F165}" type="pres">
      <dgm:prSet presAssocID="{AE4DEA70-6C4F-4492-B5B4-50D2A069F1FC}" presName="sibTrans" presStyleCnt="0"/>
      <dgm:spPr/>
    </dgm:pt>
    <dgm:pt modelId="{CB925947-A4C0-4CDA-864C-498B763EF30F}" type="pres">
      <dgm:prSet presAssocID="{F46266ED-DC58-4F8D-AA13-503EF8D35E07}" presName="compNode" presStyleCnt="0"/>
      <dgm:spPr/>
    </dgm:pt>
    <dgm:pt modelId="{D22ACC75-D4B3-4A06-BFB7-0BA2307B94BB}" type="pres">
      <dgm:prSet presAssocID="{F46266ED-DC58-4F8D-AA13-503EF8D35E07}" presName="bgRect" presStyleLbl="bgShp" presStyleIdx="3" presStyleCnt="4"/>
      <dgm:spPr/>
    </dgm:pt>
    <dgm:pt modelId="{CF2F0321-E331-4C1F-9DFB-1B8A801E6A15}" type="pres">
      <dgm:prSet presAssocID="{F46266ED-DC58-4F8D-AA13-503EF8D35E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159389-C1DE-4358-BC94-F280AA9F9615}" type="pres">
      <dgm:prSet presAssocID="{F46266ED-DC58-4F8D-AA13-503EF8D35E07}" presName="spaceRect" presStyleCnt="0"/>
      <dgm:spPr/>
    </dgm:pt>
    <dgm:pt modelId="{C1EE4671-4CED-40B5-B2D3-ACE0F8D2CFB6}" type="pres">
      <dgm:prSet presAssocID="{F46266ED-DC58-4F8D-AA13-503EF8D35E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15A325-94C1-4C27-9517-05ED38049A60}" type="presOf" srcId="{F6A9CED4-5B65-4E49-80B3-CD67A9B90A7B}" destId="{EBE205B2-CF73-4617-87D3-8AE1A81F9385}" srcOrd="0" destOrd="0" presId="urn:microsoft.com/office/officeart/2018/2/layout/IconVerticalSolidList"/>
    <dgm:cxn modelId="{0A76E23E-72DF-40DA-AC20-70792502CF0E}" type="presOf" srcId="{FCAFF270-62F1-46E1-961E-871D32161214}" destId="{DAA9DA31-AF5C-4467-BCE5-0E6BD0C44C44}" srcOrd="0" destOrd="0" presId="urn:microsoft.com/office/officeart/2018/2/layout/IconVerticalSolidList"/>
    <dgm:cxn modelId="{142B9A89-5C73-4989-A07C-2DCDFCD0CA94}" type="presOf" srcId="{DE83B123-A0AC-422E-8683-28DD53AD7569}" destId="{90A68EC5-41A9-489D-8ED0-1F4EB3812164}" srcOrd="0" destOrd="0" presId="urn:microsoft.com/office/officeart/2018/2/layout/IconVerticalSolidList"/>
    <dgm:cxn modelId="{12287B9B-B552-4918-899E-D18CDC85BD1E}" type="presOf" srcId="{F46266ED-DC58-4F8D-AA13-503EF8D35E07}" destId="{C1EE4671-4CED-40B5-B2D3-ACE0F8D2CFB6}" srcOrd="0" destOrd="0" presId="urn:microsoft.com/office/officeart/2018/2/layout/IconVerticalSolidList"/>
    <dgm:cxn modelId="{FA4B09B4-351F-4713-B0A1-86F009CA6AB5}" srcId="{F6A9CED4-5B65-4E49-80B3-CD67A9B90A7B}" destId="{FCAFF270-62F1-46E1-961E-871D32161214}" srcOrd="0" destOrd="0" parTransId="{2A83D7BD-9A7E-4A46-B112-32633827DB91}" sibTransId="{5C53A61E-89FE-4C27-8F4C-B8DEE09092CD}"/>
    <dgm:cxn modelId="{D90016C0-DAC7-42D5-A4F2-DD2282EF7FB1}" srcId="{F6A9CED4-5B65-4E49-80B3-CD67A9B90A7B}" destId="{1952EBFB-3AFB-4FF0-923D-59678E2557E6}" srcOrd="2" destOrd="0" parTransId="{BE76787F-6ABB-4F8B-9303-3933D491471C}" sibTransId="{AE4DEA70-6C4F-4492-B5B4-50D2A069F1FC}"/>
    <dgm:cxn modelId="{6F982DCF-A1A8-4AA3-A46E-C3F360F61B31}" srcId="{F6A9CED4-5B65-4E49-80B3-CD67A9B90A7B}" destId="{F46266ED-DC58-4F8D-AA13-503EF8D35E07}" srcOrd="3" destOrd="0" parTransId="{69B5E2CF-F8AC-485D-BD28-D8205F47DC5F}" sibTransId="{443FB37B-10D2-4D51-B1F3-FDEAE07A46B5}"/>
    <dgm:cxn modelId="{493CCDD0-16AB-4F03-89FC-F580F16B90DB}" srcId="{F6A9CED4-5B65-4E49-80B3-CD67A9B90A7B}" destId="{DE83B123-A0AC-422E-8683-28DD53AD7569}" srcOrd="1" destOrd="0" parTransId="{590448C2-3F1C-4B11-968E-9737FCA43DD0}" sibTransId="{49B51590-7006-4239-BA4C-23503E473A93}"/>
    <dgm:cxn modelId="{076DF1F4-17A0-4A34-BBC6-3B9E9A88B7BF}" type="presOf" srcId="{1952EBFB-3AFB-4FF0-923D-59678E2557E6}" destId="{DC4D405C-91CC-43B1-B87F-59137DBF5D5A}" srcOrd="0" destOrd="0" presId="urn:microsoft.com/office/officeart/2018/2/layout/IconVerticalSolidList"/>
    <dgm:cxn modelId="{DD0F33B6-CF94-438B-B375-0C3CF3A6917D}" type="presParOf" srcId="{EBE205B2-CF73-4617-87D3-8AE1A81F9385}" destId="{21F33263-D732-4178-AF5D-966A98CC7724}" srcOrd="0" destOrd="0" presId="urn:microsoft.com/office/officeart/2018/2/layout/IconVerticalSolidList"/>
    <dgm:cxn modelId="{8E85FE83-FC9C-4FC3-AE38-47521A0D4A41}" type="presParOf" srcId="{21F33263-D732-4178-AF5D-966A98CC7724}" destId="{561E4A08-B1DB-4DB1-89C7-A714F4EFFE3C}" srcOrd="0" destOrd="0" presId="urn:microsoft.com/office/officeart/2018/2/layout/IconVerticalSolidList"/>
    <dgm:cxn modelId="{9A6AD934-45F7-4F7D-9F78-325E0DF61FC0}" type="presParOf" srcId="{21F33263-D732-4178-AF5D-966A98CC7724}" destId="{89633B97-E99F-4C2F-99F1-273E9E16FB4A}" srcOrd="1" destOrd="0" presId="urn:microsoft.com/office/officeart/2018/2/layout/IconVerticalSolidList"/>
    <dgm:cxn modelId="{79BC5D1D-CE4F-4563-A3B1-5E30F6203234}" type="presParOf" srcId="{21F33263-D732-4178-AF5D-966A98CC7724}" destId="{153E75E6-842E-4C7F-BCF0-4263A9FE69B1}" srcOrd="2" destOrd="0" presId="urn:microsoft.com/office/officeart/2018/2/layout/IconVerticalSolidList"/>
    <dgm:cxn modelId="{0F669F49-0F16-4ADC-AC14-8BC496EFDD7D}" type="presParOf" srcId="{21F33263-D732-4178-AF5D-966A98CC7724}" destId="{DAA9DA31-AF5C-4467-BCE5-0E6BD0C44C44}" srcOrd="3" destOrd="0" presId="urn:microsoft.com/office/officeart/2018/2/layout/IconVerticalSolidList"/>
    <dgm:cxn modelId="{A2537E0C-02EF-4C4A-84AF-8FF9D7639283}" type="presParOf" srcId="{EBE205B2-CF73-4617-87D3-8AE1A81F9385}" destId="{2D41722E-4926-40CB-8674-49E7ACE74A23}" srcOrd="1" destOrd="0" presId="urn:microsoft.com/office/officeart/2018/2/layout/IconVerticalSolidList"/>
    <dgm:cxn modelId="{E77AFB4C-AC23-41AF-AA51-0052F358C2EF}" type="presParOf" srcId="{EBE205B2-CF73-4617-87D3-8AE1A81F9385}" destId="{704BF24F-69CE-43C1-9949-D3ECE5B157FB}" srcOrd="2" destOrd="0" presId="urn:microsoft.com/office/officeart/2018/2/layout/IconVerticalSolidList"/>
    <dgm:cxn modelId="{DEA6E1C5-EDFA-432E-9B49-98C4C3BDE2BD}" type="presParOf" srcId="{704BF24F-69CE-43C1-9949-D3ECE5B157FB}" destId="{056B9DCF-F5DA-4056-8993-71AD7323EB10}" srcOrd="0" destOrd="0" presId="urn:microsoft.com/office/officeart/2018/2/layout/IconVerticalSolidList"/>
    <dgm:cxn modelId="{96C7E54F-736A-4593-B8DE-903885F1C6B1}" type="presParOf" srcId="{704BF24F-69CE-43C1-9949-D3ECE5B157FB}" destId="{E8A96AEE-F5DB-4FF3-82FA-EDD5629FCB86}" srcOrd="1" destOrd="0" presId="urn:microsoft.com/office/officeart/2018/2/layout/IconVerticalSolidList"/>
    <dgm:cxn modelId="{6D31DA1A-D707-41D0-AF23-DB35E20CFC26}" type="presParOf" srcId="{704BF24F-69CE-43C1-9949-D3ECE5B157FB}" destId="{D35C91E8-CD09-4C39-A1A1-8BDECB85B54E}" srcOrd="2" destOrd="0" presId="urn:microsoft.com/office/officeart/2018/2/layout/IconVerticalSolidList"/>
    <dgm:cxn modelId="{703B72F6-9494-46EA-95A2-3FF48F7AEC82}" type="presParOf" srcId="{704BF24F-69CE-43C1-9949-D3ECE5B157FB}" destId="{90A68EC5-41A9-489D-8ED0-1F4EB3812164}" srcOrd="3" destOrd="0" presId="urn:microsoft.com/office/officeart/2018/2/layout/IconVerticalSolidList"/>
    <dgm:cxn modelId="{575140E9-0B3D-429E-8DFC-F0C44F914508}" type="presParOf" srcId="{EBE205B2-CF73-4617-87D3-8AE1A81F9385}" destId="{6C3F8627-D779-4BC4-B3DF-14BDB57EC3E8}" srcOrd="3" destOrd="0" presId="urn:microsoft.com/office/officeart/2018/2/layout/IconVerticalSolidList"/>
    <dgm:cxn modelId="{7907B937-DEC6-4596-94D8-A0A22C73A5C5}" type="presParOf" srcId="{EBE205B2-CF73-4617-87D3-8AE1A81F9385}" destId="{29B3BFE1-E758-45AD-AFF7-CA13287F0211}" srcOrd="4" destOrd="0" presId="urn:microsoft.com/office/officeart/2018/2/layout/IconVerticalSolidList"/>
    <dgm:cxn modelId="{006F6C49-57BB-4697-9D1E-EA030B542DF7}" type="presParOf" srcId="{29B3BFE1-E758-45AD-AFF7-CA13287F0211}" destId="{F61DF38F-BA77-476B-9B9C-FD846ABC0916}" srcOrd="0" destOrd="0" presId="urn:microsoft.com/office/officeart/2018/2/layout/IconVerticalSolidList"/>
    <dgm:cxn modelId="{BFFB902F-38C8-44B9-9A6F-CD9A62F6EB8A}" type="presParOf" srcId="{29B3BFE1-E758-45AD-AFF7-CA13287F0211}" destId="{63894612-D4A9-45E8-9AA8-CB8B8A8395A6}" srcOrd="1" destOrd="0" presId="urn:microsoft.com/office/officeart/2018/2/layout/IconVerticalSolidList"/>
    <dgm:cxn modelId="{D58A22A5-2927-46DF-BF5C-E71D03DFA3F5}" type="presParOf" srcId="{29B3BFE1-E758-45AD-AFF7-CA13287F0211}" destId="{1AA15D40-14E3-48DB-BBB1-D206B0DE598B}" srcOrd="2" destOrd="0" presId="urn:microsoft.com/office/officeart/2018/2/layout/IconVerticalSolidList"/>
    <dgm:cxn modelId="{3E5A2AF0-7C59-4528-8FA8-5A717DED4BFB}" type="presParOf" srcId="{29B3BFE1-E758-45AD-AFF7-CA13287F0211}" destId="{DC4D405C-91CC-43B1-B87F-59137DBF5D5A}" srcOrd="3" destOrd="0" presId="urn:microsoft.com/office/officeart/2018/2/layout/IconVerticalSolidList"/>
    <dgm:cxn modelId="{582AB2DB-EE2C-483D-AE52-AC7E4D4AB70F}" type="presParOf" srcId="{EBE205B2-CF73-4617-87D3-8AE1A81F9385}" destId="{97E1EEB1-2C5D-42E4-84E7-FDB03B68F165}" srcOrd="5" destOrd="0" presId="urn:microsoft.com/office/officeart/2018/2/layout/IconVerticalSolidList"/>
    <dgm:cxn modelId="{6A70D3A5-FC2C-422C-B830-B7C803568BBE}" type="presParOf" srcId="{EBE205B2-CF73-4617-87D3-8AE1A81F9385}" destId="{CB925947-A4C0-4CDA-864C-498B763EF30F}" srcOrd="6" destOrd="0" presId="urn:microsoft.com/office/officeart/2018/2/layout/IconVerticalSolidList"/>
    <dgm:cxn modelId="{5265101A-8790-4EA7-949C-65EBA8D38A8D}" type="presParOf" srcId="{CB925947-A4C0-4CDA-864C-498B763EF30F}" destId="{D22ACC75-D4B3-4A06-BFB7-0BA2307B94BB}" srcOrd="0" destOrd="0" presId="urn:microsoft.com/office/officeart/2018/2/layout/IconVerticalSolidList"/>
    <dgm:cxn modelId="{518CC4A9-3AFE-48A4-B276-1AE0A7ADF119}" type="presParOf" srcId="{CB925947-A4C0-4CDA-864C-498B763EF30F}" destId="{CF2F0321-E331-4C1F-9DFB-1B8A801E6A15}" srcOrd="1" destOrd="0" presId="urn:microsoft.com/office/officeart/2018/2/layout/IconVerticalSolidList"/>
    <dgm:cxn modelId="{CB93E01F-1FB6-4E11-A10F-81B30E07868C}" type="presParOf" srcId="{CB925947-A4C0-4CDA-864C-498B763EF30F}" destId="{53159389-C1DE-4358-BC94-F280AA9F9615}" srcOrd="2" destOrd="0" presId="urn:microsoft.com/office/officeart/2018/2/layout/IconVerticalSolidList"/>
    <dgm:cxn modelId="{6092D55A-22C0-4841-9EF3-12074B29F608}" type="presParOf" srcId="{CB925947-A4C0-4CDA-864C-498B763EF30F}" destId="{C1EE4671-4CED-40B5-B2D3-ACE0F8D2CF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2F14C-C6CD-412E-B7A4-2D28A31943A2}">
      <dsp:nvSpPr>
        <dsp:cNvPr id="0" name=""/>
        <dsp:cNvSpPr/>
      </dsp:nvSpPr>
      <dsp:spPr>
        <a:xfrm>
          <a:off x="463056" y="343982"/>
          <a:ext cx="1435729" cy="14357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8F587-54C4-4715-9A44-CB3477092E06}">
      <dsp:nvSpPr>
        <dsp:cNvPr id="0" name=""/>
        <dsp:cNvSpPr/>
      </dsp:nvSpPr>
      <dsp:spPr>
        <a:xfrm>
          <a:off x="769031" y="649957"/>
          <a:ext cx="823779" cy="8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AD38C-9EB6-4A62-B867-437F754A8972}">
      <dsp:nvSpPr>
        <dsp:cNvPr id="0" name=""/>
        <dsp:cNvSpPr/>
      </dsp:nvSpPr>
      <dsp:spPr>
        <a:xfrm>
          <a:off x="4093" y="2226905"/>
          <a:ext cx="23536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Time-consuming</a:t>
          </a:r>
        </a:p>
      </dsp:txBody>
      <dsp:txXfrm>
        <a:off x="4093" y="2226905"/>
        <a:ext cx="2353654" cy="720000"/>
      </dsp:txXfrm>
    </dsp:sp>
    <dsp:sp modelId="{866614A7-D41F-4973-8AF4-97B2A35E5864}">
      <dsp:nvSpPr>
        <dsp:cNvPr id="0" name=""/>
        <dsp:cNvSpPr/>
      </dsp:nvSpPr>
      <dsp:spPr>
        <a:xfrm>
          <a:off x="3228600" y="343982"/>
          <a:ext cx="1435729" cy="14357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D2154-4623-461B-A164-B5BDE7C5C6EC}">
      <dsp:nvSpPr>
        <dsp:cNvPr id="0" name=""/>
        <dsp:cNvSpPr/>
      </dsp:nvSpPr>
      <dsp:spPr>
        <a:xfrm>
          <a:off x="3534575" y="649957"/>
          <a:ext cx="823779" cy="8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0CD97-B2B9-4E36-BB89-E8148451F4E0}">
      <dsp:nvSpPr>
        <dsp:cNvPr id="0" name=""/>
        <dsp:cNvSpPr/>
      </dsp:nvSpPr>
      <dsp:spPr>
        <a:xfrm>
          <a:off x="2769638" y="2226905"/>
          <a:ext cx="23536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Lack of visibility into HR data</a:t>
          </a:r>
        </a:p>
      </dsp:txBody>
      <dsp:txXfrm>
        <a:off x="2769638" y="2226905"/>
        <a:ext cx="2353654" cy="720000"/>
      </dsp:txXfrm>
    </dsp:sp>
    <dsp:sp modelId="{1A5FC7C7-65FF-4621-82BA-F5268C714826}">
      <dsp:nvSpPr>
        <dsp:cNvPr id="0" name=""/>
        <dsp:cNvSpPr/>
      </dsp:nvSpPr>
      <dsp:spPr>
        <a:xfrm>
          <a:off x="5994144" y="343982"/>
          <a:ext cx="1435729" cy="14357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987E-8A15-4F7F-A5F0-27F9E60C925B}">
      <dsp:nvSpPr>
        <dsp:cNvPr id="0" name=""/>
        <dsp:cNvSpPr/>
      </dsp:nvSpPr>
      <dsp:spPr>
        <a:xfrm>
          <a:off x="6300120" y="649957"/>
          <a:ext cx="823779" cy="823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B8FA3-8FBE-4BB2-AD47-DE41D56FFBDA}">
      <dsp:nvSpPr>
        <dsp:cNvPr id="0" name=""/>
        <dsp:cNvSpPr/>
      </dsp:nvSpPr>
      <dsp:spPr>
        <a:xfrm>
          <a:off x="5535182" y="2226905"/>
          <a:ext cx="23536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inefficient recruitment processes</a:t>
          </a:r>
        </a:p>
      </dsp:txBody>
      <dsp:txXfrm>
        <a:off x="5535182" y="2226905"/>
        <a:ext cx="2353654" cy="720000"/>
      </dsp:txXfrm>
    </dsp:sp>
    <dsp:sp modelId="{38ABB87E-165A-4D90-8175-043473AF714E}">
      <dsp:nvSpPr>
        <dsp:cNvPr id="0" name=""/>
        <dsp:cNvSpPr/>
      </dsp:nvSpPr>
      <dsp:spPr>
        <a:xfrm>
          <a:off x="8759689" y="343982"/>
          <a:ext cx="1435729" cy="14357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EC79D-8B3B-4E80-8C27-A3EC2E30F98E}">
      <dsp:nvSpPr>
        <dsp:cNvPr id="0" name=""/>
        <dsp:cNvSpPr/>
      </dsp:nvSpPr>
      <dsp:spPr>
        <a:xfrm>
          <a:off x="9065664" y="649957"/>
          <a:ext cx="823779" cy="823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1CC1B-F215-4752-98A7-03D373123CF2}">
      <dsp:nvSpPr>
        <dsp:cNvPr id="0" name=""/>
        <dsp:cNvSpPr/>
      </dsp:nvSpPr>
      <dsp:spPr>
        <a:xfrm>
          <a:off x="8300726" y="2226905"/>
          <a:ext cx="23536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Limited employee engagement</a:t>
          </a:r>
        </a:p>
      </dsp:txBody>
      <dsp:txXfrm>
        <a:off x="8300726" y="2226905"/>
        <a:ext cx="235365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E5A0B-EDB1-4A08-A8AA-A31DD7555E83}">
      <dsp:nvSpPr>
        <dsp:cNvPr id="0" name=""/>
        <dsp:cNvSpPr/>
      </dsp:nvSpPr>
      <dsp:spPr>
        <a:xfrm>
          <a:off x="0" y="820"/>
          <a:ext cx="6894354" cy="191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BC983-1F41-404E-B70B-0822E8BDB480}">
      <dsp:nvSpPr>
        <dsp:cNvPr id="0" name=""/>
        <dsp:cNvSpPr/>
      </dsp:nvSpPr>
      <dsp:spPr>
        <a:xfrm>
          <a:off x="580785" y="432809"/>
          <a:ext cx="1055974" cy="1055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84DB7-0D8B-4222-B582-368B15178B6E}">
      <dsp:nvSpPr>
        <dsp:cNvPr id="0" name=""/>
        <dsp:cNvSpPr/>
      </dsp:nvSpPr>
      <dsp:spPr>
        <a:xfrm>
          <a:off x="2217545" y="820"/>
          <a:ext cx="4676808" cy="19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195" tIns="203195" rIns="203195" bIns="2031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application helps organizations manage and optimize their human resources.</a:t>
          </a:r>
        </a:p>
      </dsp:txBody>
      <dsp:txXfrm>
        <a:off x="2217545" y="820"/>
        <a:ext cx="4676808" cy="1919953"/>
      </dsp:txXfrm>
    </dsp:sp>
    <dsp:sp modelId="{B0DCE034-86C1-410D-AF37-CB9FF5009B39}">
      <dsp:nvSpPr>
        <dsp:cNvPr id="0" name=""/>
        <dsp:cNvSpPr/>
      </dsp:nvSpPr>
      <dsp:spPr>
        <a:xfrm>
          <a:off x="0" y="2400761"/>
          <a:ext cx="6894354" cy="191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5B2BD-BCA6-4E13-A1BB-8862CBD0C1D3}">
      <dsp:nvSpPr>
        <dsp:cNvPr id="0" name=""/>
        <dsp:cNvSpPr/>
      </dsp:nvSpPr>
      <dsp:spPr>
        <a:xfrm>
          <a:off x="580785" y="2832751"/>
          <a:ext cx="1055974" cy="1055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22B61-7798-403A-A377-59D834578AB6}">
      <dsp:nvSpPr>
        <dsp:cNvPr id="0" name=""/>
        <dsp:cNvSpPr/>
      </dsp:nvSpPr>
      <dsp:spPr>
        <a:xfrm>
          <a:off x="2217545" y="2400761"/>
          <a:ext cx="4676808" cy="19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195" tIns="203195" rIns="203195" bIns="20319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application provides a comprehensive set of tools and features that automate HR processes, including </a:t>
          </a:r>
          <a:r>
            <a:rPr lang="en-US" sz="1800" b="1" kern="1200" dirty="0"/>
            <a:t>recruitment</a:t>
          </a:r>
          <a:r>
            <a:rPr lang="en-US" sz="1800" kern="1200" dirty="0"/>
            <a:t>, </a:t>
          </a:r>
          <a:r>
            <a:rPr lang="en-US" sz="1800" b="1" kern="1200" dirty="0"/>
            <a:t>employee onboarding</a:t>
          </a:r>
          <a:r>
            <a:rPr lang="en-US" sz="1800" kern="1200" dirty="0"/>
            <a:t>, </a:t>
          </a:r>
          <a:r>
            <a:rPr lang="en-US" sz="1800" b="1" kern="1200" dirty="0"/>
            <a:t>payroll management</a:t>
          </a:r>
          <a:r>
            <a:rPr lang="en-US" sz="1800" kern="1200" dirty="0"/>
            <a:t>, </a:t>
          </a:r>
          <a:r>
            <a:rPr lang="en-US" sz="1800" b="1" kern="1200" dirty="0"/>
            <a:t>performance management</a:t>
          </a:r>
          <a:r>
            <a:rPr lang="en-US" sz="1800" kern="1200" dirty="0"/>
            <a:t>, and </a:t>
          </a:r>
          <a:r>
            <a:rPr lang="en-US" sz="1800" b="1" kern="1200" dirty="0"/>
            <a:t>employee development</a:t>
          </a:r>
          <a:r>
            <a:rPr lang="en-US" sz="1800" kern="1200" dirty="0"/>
            <a:t>.</a:t>
          </a:r>
        </a:p>
      </dsp:txBody>
      <dsp:txXfrm>
        <a:off x="2217545" y="2400761"/>
        <a:ext cx="4676808" cy="1919953"/>
      </dsp:txXfrm>
    </dsp:sp>
    <dsp:sp modelId="{25965B26-E633-4D1D-982F-A54FB0C79830}">
      <dsp:nvSpPr>
        <dsp:cNvPr id="0" name=""/>
        <dsp:cNvSpPr/>
      </dsp:nvSpPr>
      <dsp:spPr>
        <a:xfrm>
          <a:off x="0" y="4800703"/>
          <a:ext cx="6894354" cy="191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4573-BF09-44D0-A86F-AE7A51AC3147}">
      <dsp:nvSpPr>
        <dsp:cNvPr id="0" name=""/>
        <dsp:cNvSpPr/>
      </dsp:nvSpPr>
      <dsp:spPr>
        <a:xfrm>
          <a:off x="580785" y="5232692"/>
          <a:ext cx="1055974" cy="1055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7B665-06E1-4FCA-888F-5101270D6B93}">
      <dsp:nvSpPr>
        <dsp:cNvPr id="0" name=""/>
        <dsp:cNvSpPr/>
      </dsp:nvSpPr>
      <dsp:spPr>
        <a:xfrm>
          <a:off x="2217545" y="4800703"/>
          <a:ext cx="4676808" cy="19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195" tIns="203195" rIns="203195" bIns="2031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HRIN</a:t>
          </a:r>
          <a:r>
            <a:rPr lang="en-US" sz="2400" kern="1200" dirty="0"/>
            <a:t> is typically can be used by HR departments in organizations of all sizes, from small startups to large enterprises.</a:t>
          </a:r>
        </a:p>
      </dsp:txBody>
      <dsp:txXfrm>
        <a:off x="2217545" y="4800703"/>
        <a:ext cx="4676808" cy="1919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02D99-FC9A-44D5-8F75-FA8F00EB4035}">
      <dsp:nvSpPr>
        <dsp:cNvPr id="0" name=""/>
        <dsp:cNvSpPr/>
      </dsp:nvSpPr>
      <dsp:spPr>
        <a:xfrm>
          <a:off x="500407" y="250751"/>
          <a:ext cx="790224" cy="790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FAD48-ED1C-4C1F-BC01-0347B774AC6C}">
      <dsp:nvSpPr>
        <dsp:cNvPr id="0" name=""/>
        <dsp:cNvSpPr/>
      </dsp:nvSpPr>
      <dsp:spPr>
        <a:xfrm>
          <a:off x="17492" y="1374157"/>
          <a:ext cx="1756054" cy="1096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recruitment management</a:t>
          </a:r>
        </a:p>
      </dsp:txBody>
      <dsp:txXfrm>
        <a:off x="17492" y="1374157"/>
        <a:ext cx="1756054" cy="1096162"/>
      </dsp:txXfrm>
    </dsp:sp>
    <dsp:sp modelId="{9B7E7283-5010-4681-B731-762F212A3361}">
      <dsp:nvSpPr>
        <dsp:cNvPr id="0" name=""/>
        <dsp:cNvSpPr/>
      </dsp:nvSpPr>
      <dsp:spPr>
        <a:xfrm>
          <a:off x="2563771" y="250751"/>
          <a:ext cx="790224" cy="790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E094-40D9-490E-9AFF-B1E69F2DE812}">
      <dsp:nvSpPr>
        <dsp:cNvPr id="0" name=""/>
        <dsp:cNvSpPr/>
      </dsp:nvSpPr>
      <dsp:spPr>
        <a:xfrm>
          <a:off x="2080856" y="1374157"/>
          <a:ext cx="1756054" cy="1096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 data management</a:t>
          </a:r>
        </a:p>
      </dsp:txBody>
      <dsp:txXfrm>
        <a:off x="2080856" y="1374157"/>
        <a:ext cx="1756054" cy="1096162"/>
      </dsp:txXfrm>
    </dsp:sp>
    <dsp:sp modelId="{B5B81BDB-9ADF-4343-8054-1CD8ECAD36D6}">
      <dsp:nvSpPr>
        <dsp:cNvPr id="0" name=""/>
        <dsp:cNvSpPr/>
      </dsp:nvSpPr>
      <dsp:spPr>
        <a:xfrm>
          <a:off x="4627135" y="250751"/>
          <a:ext cx="790224" cy="790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9915A-2CED-4AE0-B122-E36812455A6F}">
      <dsp:nvSpPr>
        <dsp:cNvPr id="0" name=""/>
        <dsp:cNvSpPr/>
      </dsp:nvSpPr>
      <dsp:spPr>
        <a:xfrm>
          <a:off x="4144220" y="1374157"/>
          <a:ext cx="1756054" cy="1096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benefits administration</a:t>
          </a:r>
        </a:p>
      </dsp:txBody>
      <dsp:txXfrm>
        <a:off x="4144220" y="1374157"/>
        <a:ext cx="1756054" cy="1096162"/>
      </dsp:txXfrm>
    </dsp:sp>
    <dsp:sp modelId="{A0E26E73-3DEB-4BB3-8DA5-738EDB1DC536}">
      <dsp:nvSpPr>
        <dsp:cNvPr id="0" name=""/>
        <dsp:cNvSpPr/>
      </dsp:nvSpPr>
      <dsp:spPr>
        <a:xfrm>
          <a:off x="2563771" y="2909333"/>
          <a:ext cx="790224" cy="790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0B8A0-F422-434C-8C57-C132E7DF1154}">
      <dsp:nvSpPr>
        <dsp:cNvPr id="0" name=""/>
        <dsp:cNvSpPr/>
      </dsp:nvSpPr>
      <dsp:spPr>
        <a:xfrm>
          <a:off x="2080856" y="4032739"/>
          <a:ext cx="1756054" cy="1096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employee development</a:t>
          </a:r>
        </a:p>
      </dsp:txBody>
      <dsp:txXfrm>
        <a:off x="2080856" y="4032739"/>
        <a:ext cx="1756054" cy="1096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D9439-AE18-4162-B4D4-A38A95518EFD}">
      <dsp:nvSpPr>
        <dsp:cNvPr id="0" name=""/>
        <dsp:cNvSpPr/>
      </dsp:nvSpPr>
      <dsp:spPr>
        <a:xfrm>
          <a:off x="0" y="2364"/>
          <a:ext cx="5776500" cy="1198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404C-0AC0-4276-A6CE-C61FA22B13D7}">
      <dsp:nvSpPr>
        <dsp:cNvPr id="0" name=""/>
        <dsp:cNvSpPr/>
      </dsp:nvSpPr>
      <dsp:spPr>
        <a:xfrm>
          <a:off x="362437" y="271945"/>
          <a:ext cx="658977" cy="658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B70CD-B2CD-416B-9B81-AC3EE07BBB89}">
      <dsp:nvSpPr>
        <dsp:cNvPr id="0" name=""/>
        <dsp:cNvSpPr/>
      </dsp:nvSpPr>
      <dsp:spPr>
        <a:xfrm>
          <a:off x="1383852" y="2364"/>
          <a:ext cx="4392647" cy="11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03" tIns="126803" rIns="126803" bIns="1268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Posting</a:t>
          </a:r>
        </a:p>
      </dsp:txBody>
      <dsp:txXfrm>
        <a:off x="1383852" y="2364"/>
        <a:ext cx="4392647" cy="1198140"/>
      </dsp:txXfrm>
    </dsp:sp>
    <dsp:sp modelId="{FF1FAA8C-59C3-4FBE-8D28-114588956A56}">
      <dsp:nvSpPr>
        <dsp:cNvPr id="0" name=""/>
        <dsp:cNvSpPr/>
      </dsp:nvSpPr>
      <dsp:spPr>
        <a:xfrm>
          <a:off x="0" y="1500039"/>
          <a:ext cx="5776500" cy="1198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1D8F8-A5DD-4077-94BA-1950913413E2}">
      <dsp:nvSpPr>
        <dsp:cNvPr id="0" name=""/>
        <dsp:cNvSpPr/>
      </dsp:nvSpPr>
      <dsp:spPr>
        <a:xfrm>
          <a:off x="362437" y="1769621"/>
          <a:ext cx="658977" cy="658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E2D2-551B-4649-AB25-75D3E5B20CAD}">
      <dsp:nvSpPr>
        <dsp:cNvPr id="0" name=""/>
        <dsp:cNvSpPr/>
      </dsp:nvSpPr>
      <dsp:spPr>
        <a:xfrm>
          <a:off x="1383852" y="1500039"/>
          <a:ext cx="4392647" cy="11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03" tIns="126803" rIns="126803" bIns="1268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Resume Screening</a:t>
          </a:r>
        </a:p>
      </dsp:txBody>
      <dsp:txXfrm>
        <a:off x="1383852" y="1500039"/>
        <a:ext cx="4392647" cy="1198140"/>
      </dsp:txXfrm>
    </dsp:sp>
    <dsp:sp modelId="{13593D25-6D97-42B5-A58A-1D7484C937E5}">
      <dsp:nvSpPr>
        <dsp:cNvPr id="0" name=""/>
        <dsp:cNvSpPr/>
      </dsp:nvSpPr>
      <dsp:spPr>
        <a:xfrm>
          <a:off x="0" y="2997715"/>
          <a:ext cx="5776500" cy="1198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B09E5-5305-479D-886F-F271453B96FE}">
      <dsp:nvSpPr>
        <dsp:cNvPr id="0" name=""/>
        <dsp:cNvSpPr/>
      </dsp:nvSpPr>
      <dsp:spPr>
        <a:xfrm>
          <a:off x="362437" y="3267297"/>
          <a:ext cx="658977" cy="658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D63E-42C5-4BDA-BC8F-E4D9B7CFF7AA}">
      <dsp:nvSpPr>
        <dsp:cNvPr id="0" name=""/>
        <dsp:cNvSpPr/>
      </dsp:nvSpPr>
      <dsp:spPr>
        <a:xfrm>
          <a:off x="1383852" y="2997715"/>
          <a:ext cx="4392647" cy="11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03" tIns="126803" rIns="126803" bIns="1268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Interview Scheduling</a:t>
          </a:r>
        </a:p>
      </dsp:txBody>
      <dsp:txXfrm>
        <a:off x="1383852" y="2997715"/>
        <a:ext cx="4392647" cy="1198140"/>
      </dsp:txXfrm>
    </dsp:sp>
    <dsp:sp modelId="{E316BD5C-6D2A-4FBC-960E-EF85531205A1}">
      <dsp:nvSpPr>
        <dsp:cNvPr id="0" name=""/>
        <dsp:cNvSpPr/>
      </dsp:nvSpPr>
      <dsp:spPr>
        <a:xfrm>
          <a:off x="0" y="4495391"/>
          <a:ext cx="5776500" cy="11981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72E1F-8E4E-41A8-BE80-4C73ED2323FC}">
      <dsp:nvSpPr>
        <dsp:cNvPr id="0" name=""/>
        <dsp:cNvSpPr/>
      </dsp:nvSpPr>
      <dsp:spPr>
        <a:xfrm>
          <a:off x="362437" y="4764972"/>
          <a:ext cx="658977" cy="658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3107F-0767-4C90-9766-FD6FFB90B858}">
      <dsp:nvSpPr>
        <dsp:cNvPr id="0" name=""/>
        <dsp:cNvSpPr/>
      </dsp:nvSpPr>
      <dsp:spPr>
        <a:xfrm>
          <a:off x="1383852" y="4495391"/>
          <a:ext cx="4392647" cy="11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03" tIns="126803" rIns="126803" bIns="12680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Analytics and Reporting</a:t>
          </a:r>
        </a:p>
      </dsp:txBody>
      <dsp:txXfrm>
        <a:off x="1383852" y="4495391"/>
        <a:ext cx="4392647" cy="11981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1335B-BA23-43E8-8F35-158123F0E41A}">
      <dsp:nvSpPr>
        <dsp:cNvPr id="0" name=""/>
        <dsp:cNvSpPr/>
      </dsp:nvSpPr>
      <dsp:spPr>
        <a:xfrm>
          <a:off x="0" y="65415"/>
          <a:ext cx="5891471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Centralized Data Of Employees</a:t>
          </a:r>
        </a:p>
      </dsp:txBody>
      <dsp:txXfrm>
        <a:off x="58177" y="123592"/>
        <a:ext cx="5775117" cy="1075400"/>
      </dsp:txXfrm>
    </dsp:sp>
    <dsp:sp modelId="{DAAE396E-697F-406C-B9BB-D472548A55C5}">
      <dsp:nvSpPr>
        <dsp:cNvPr id="0" name=""/>
        <dsp:cNvSpPr/>
      </dsp:nvSpPr>
      <dsp:spPr>
        <a:xfrm>
          <a:off x="0" y="1343569"/>
          <a:ext cx="5891471" cy="1191754"/>
        </a:xfrm>
        <a:prstGeom prst="roundRect">
          <a:avLst/>
        </a:prstGeom>
        <a:solidFill>
          <a:schemeClr val="accent5">
            <a:hueOff val="-410837"/>
            <a:satOff val="-4205"/>
            <a:lumOff val="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Employee Self-Service</a:t>
          </a:r>
        </a:p>
      </dsp:txBody>
      <dsp:txXfrm>
        <a:off x="58177" y="1401746"/>
        <a:ext cx="5775117" cy="1075400"/>
      </dsp:txXfrm>
    </dsp:sp>
    <dsp:sp modelId="{53672550-940F-4815-94E3-C05B4A2776F0}">
      <dsp:nvSpPr>
        <dsp:cNvPr id="0" name=""/>
        <dsp:cNvSpPr/>
      </dsp:nvSpPr>
      <dsp:spPr>
        <a:xfrm>
          <a:off x="0" y="2621724"/>
          <a:ext cx="5891471" cy="1191754"/>
        </a:xfrm>
        <a:prstGeom prst="roundRect">
          <a:avLst/>
        </a:prstGeom>
        <a:solidFill>
          <a:schemeClr val="accent5">
            <a:hueOff val="-821674"/>
            <a:satOff val="-8409"/>
            <a:lumOff val="3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Performance Management</a:t>
          </a:r>
        </a:p>
      </dsp:txBody>
      <dsp:txXfrm>
        <a:off x="58177" y="2679901"/>
        <a:ext cx="5775117" cy="1075400"/>
      </dsp:txXfrm>
    </dsp:sp>
    <dsp:sp modelId="{549E4462-AB77-442A-93C6-4A6E48AE01FA}">
      <dsp:nvSpPr>
        <dsp:cNvPr id="0" name=""/>
        <dsp:cNvSpPr/>
      </dsp:nvSpPr>
      <dsp:spPr>
        <a:xfrm>
          <a:off x="0" y="3899879"/>
          <a:ext cx="5891471" cy="1191754"/>
        </a:xfrm>
        <a:prstGeom prst="round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Easy to manage personal information</a:t>
          </a:r>
        </a:p>
      </dsp:txBody>
      <dsp:txXfrm>
        <a:off x="58177" y="3958056"/>
        <a:ext cx="5775117" cy="107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E4A08-B1DB-4DB1-89C7-A714F4EFFE3C}">
      <dsp:nvSpPr>
        <dsp:cNvPr id="0" name=""/>
        <dsp:cNvSpPr/>
      </dsp:nvSpPr>
      <dsp:spPr>
        <a:xfrm>
          <a:off x="0" y="2140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33B97-E99F-4C2F-99F1-273E9E16FB4A}">
      <dsp:nvSpPr>
        <dsp:cNvPr id="0" name=""/>
        <dsp:cNvSpPr/>
      </dsp:nvSpPr>
      <dsp:spPr>
        <a:xfrm>
          <a:off x="328149" y="246218"/>
          <a:ext cx="596636" cy="59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DA31-AF5C-4467-BCE5-0E6BD0C44C44}">
      <dsp:nvSpPr>
        <dsp:cNvPr id="0" name=""/>
        <dsp:cNvSpPr/>
      </dsp:nvSpPr>
      <dsp:spPr>
        <a:xfrm>
          <a:off x="1252936" y="2140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Improves data accuracy</a:t>
          </a:r>
        </a:p>
      </dsp:txBody>
      <dsp:txXfrm>
        <a:off x="1252936" y="2140"/>
        <a:ext cx="5864981" cy="1084793"/>
      </dsp:txXfrm>
    </dsp:sp>
    <dsp:sp modelId="{056B9DCF-F5DA-4056-8993-71AD7323EB10}">
      <dsp:nvSpPr>
        <dsp:cNvPr id="0" name=""/>
        <dsp:cNvSpPr/>
      </dsp:nvSpPr>
      <dsp:spPr>
        <a:xfrm>
          <a:off x="0" y="1358132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96AEE-F5DB-4FF3-82FA-EDD5629FCB86}">
      <dsp:nvSpPr>
        <dsp:cNvPr id="0" name=""/>
        <dsp:cNvSpPr/>
      </dsp:nvSpPr>
      <dsp:spPr>
        <a:xfrm>
          <a:off x="328149" y="1602210"/>
          <a:ext cx="596636" cy="596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68EC5-41A9-489D-8ED0-1F4EB3812164}">
      <dsp:nvSpPr>
        <dsp:cNvPr id="0" name=""/>
        <dsp:cNvSpPr/>
      </dsp:nvSpPr>
      <dsp:spPr>
        <a:xfrm>
          <a:off x="1252936" y="1358132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Enhances the employee experience</a:t>
          </a:r>
        </a:p>
      </dsp:txBody>
      <dsp:txXfrm>
        <a:off x="1252936" y="1358132"/>
        <a:ext cx="5864981" cy="1084793"/>
      </dsp:txXfrm>
    </dsp:sp>
    <dsp:sp modelId="{F61DF38F-BA77-476B-9B9C-FD846ABC0916}">
      <dsp:nvSpPr>
        <dsp:cNvPr id="0" name=""/>
        <dsp:cNvSpPr/>
      </dsp:nvSpPr>
      <dsp:spPr>
        <a:xfrm>
          <a:off x="0" y="2714123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94612-D4A9-45E8-9AA8-CB8B8A8395A6}">
      <dsp:nvSpPr>
        <dsp:cNvPr id="0" name=""/>
        <dsp:cNvSpPr/>
      </dsp:nvSpPr>
      <dsp:spPr>
        <a:xfrm>
          <a:off x="328149" y="2958202"/>
          <a:ext cx="596636" cy="59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405C-91CC-43B1-B87F-59137DBF5D5A}">
      <dsp:nvSpPr>
        <dsp:cNvPr id="0" name=""/>
        <dsp:cNvSpPr/>
      </dsp:nvSpPr>
      <dsp:spPr>
        <a:xfrm>
          <a:off x="1252936" y="2714123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Any level businesses can prefer this application</a:t>
          </a:r>
        </a:p>
      </dsp:txBody>
      <dsp:txXfrm>
        <a:off x="1252936" y="2714123"/>
        <a:ext cx="5864981" cy="1084793"/>
      </dsp:txXfrm>
    </dsp:sp>
    <dsp:sp modelId="{D22ACC75-D4B3-4A06-BFB7-0BA2307B94BB}">
      <dsp:nvSpPr>
        <dsp:cNvPr id="0" name=""/>
        <dsp:cNvSpPr/>
      </dsp:nvSpPr>
      <dsp:spPr>
        <a:xfrm>
          <a:off x="0" y="4070115"/>
          <a:ext cx="7117918" cy="10847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F0321-E331-4C1F-9DFB-1B8A801E6A15}">
      <dsp:nvSpPr>
        <dsp:cNvPr id="0" name=""/>
        <dsp:cNvSpPr/>
      </dsp:nvSpPr>
      <dsp:spPr>
        <a:xfrm>
          <a:off x="328149" y="4314193"/>
          <a:ext cx="596636" cy="596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E4671-4CED-40B5-B2D3-ACE0F8D2CFB6}">
      <dsp:nvSpPr>
        <dsp:cNvPr id="0" name=""/>
        <dsp:cNvSpPr/>
      </dsp:nvSpPr>
      <dsp:spPr>
        <a:xfrm>
          <a:off x="1252936" y="4070115"/>
          <a:ext cx="5864981" cy="108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07" tIns="114807" rIns="114807" bIns="1148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Provides reporting functionality</a:t>
          </a:r>
        </a:p>
      </dsp:txBody>
      <dsp:txXfrm>
        <a:off x="1252936" y="4070115"/>
        <a:ext cx="5864981" cy="1084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8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B58D-3CDB-5424-D226-D318A8B59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129" b="23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714B4-E0EE-DE26-C1F1-7C7154970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228" y="558647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Human Resource </a:t>
            </a:r>
            <a:r>
              <a:rPr lang="mr-IN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</a:t>
            </a:r>
            <a:r>
              <a:rPr lang="mr-I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(HR</a:t>
            </a:r>
            <a:r>
              <a:rPr lang="mr-I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000" dirty="0">
                <a:solidFill>
                  <a:srgbClr val="FFFFFF"/>
                </a:solidFill>
              </a:rPr>
              <a:t>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CC59-5C89-970A-28C8-7AD5EBC3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42" y="4272133"/>
            <a:ext cx="6322290" cy="1836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Presented by,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Ashutosh Kalyankar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Kalp Desai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Saayad</a:t>
            </a:r>
            <a:r>
              <a:rPr lang="en-US" sz="2000" dirty="0">
                <a:solidFill>
                  <a:srgbClr val="FFFFFF"/>
                </a:solidFill>
              </a:rPr>
              <a:t> Adnan</a:t>
            </a:r>
          </a:p>
        </p:txBody>
      </p:sp>
    </p:spTree>
    <p:extLst>
      <p:ext uri="{BB962C8B-B14F-4D97-AF65-F5344CB8AC3E}">
        <p14:creationId xmlns:p14="http://schemas.microsoft.com/office/powerpoint/2010/main" val="253430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4802B-60F3-65C9-D74B-70D81847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6963422" cy="1048227"/>
          </a:xfrm>
        </p:spPr>
        <p:txBody>
          <a:bodyPr anchor="t"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8660D-582D-0D04-FFBF-FA4C97B74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34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48F587-54C4-4715-9A44-CB347709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E48F587-54C4-4715-9A44-CB347709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E48F587-54C4-4715-9A44-CB347709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2F14C-C6CD-412E-B7A4-2D28A3194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4002F14C-C6CD-412E-B7A4-2D28A3194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4002F14C-C6CD-412E-B7A4-2D28A3194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BAD38C-9EB6-4A62-B867-437F754A8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4FBAD38C-9EB6-4A62-B867-437F754A8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4FBAD38C-9EB6-4A62-B867-437F754A8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4D2154-4623-461B-A164-B5BDE7C5C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C4D2154-4623-461B-A164-B5BDE7C5C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C4D2154-4623-461B-A164-B5BDE7C5C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6614A7-D41F-4973-8AF4-97B2A35E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866614A7-D41F-4973-8AF4-97B2A35E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866614A7-D41F-4973-8AF4-97B2A35E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40CD97-B2B9-4E36-BB89-E8148451F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940CD97-B2B9-4E36-BB89-E8148451F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3940CD97-B2B9-4E36-BB89-E8148451F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5FC7C7-65FF-4621-82BA-F5268C714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1A5FC7C7-65FF-4621-82BA-F5268C714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1A5FC7C7-65FF-4621-82BA-F5268C714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81987E-8A15-4F7F-A5F0-27F9E60C9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3081987E-8A15-4F7F-A5F0-27F9E60C9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3081987E-8A15-4F7F-A5F0-27F9E60C9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B8FA3-8FBE-4BB2-AD47-DE41D56FF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D94B8FA3-8FBE-4BB2-AD47-DE41D56FF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D94B8FA3-8FBE-4BB2-AD47-DE41D56FF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EEC79D-8B3B-4E80-8C27-A3EC2E30F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F2EEC79D-8B3B-4E80-8C27-A3EC2E30F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F2EEC79D-8B3B-4E80-8C27-A3EC2E30F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ABB87E-165A-4D90-8175-043473AF7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38ABB87E-165A-4D90-8175-043473AF7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38ABB87E-165A-4D90-8175-043473AF7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E1CC1B-F215-4752-98A7-03D373123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81E1CC1B-F215-4752-98A7-03D373123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81E1CC1B-F215-4752-98A7-03D373123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1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8BAA-F734-BA72-405D-31A31B15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Proposed System</a:t>
            </a:r>
          </a:p>
        </p:txBody>
      </p:sp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58" name="Oval 46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4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4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49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5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A589E-743E-812C-1D5B-15C0594BD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98405"/>
              </p:ext>
            </p:extLst>
          </p:nvPr>
        </p:nvGraphicFramePr>
        <p:xfrm>
          <a:off x="4996158" y="0"/>
          <a:ext cx="6894354" cy="672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81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2732D-77C0-DC5C-6359-65D1F1FD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Key Features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17C3E-B952-2051-EDE2-BB0C5508E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935274"/>
              </p:ext>
            </p:extLst>
          </p:nvPr>
        </p:nvGraphicFramePr>
        <p:xfrm>
          <a:off x="5829301" y="729418"/>
          <a:ext cx="5917768" cy="537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67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292F5BF-9B19-4AA1-9CFD-668C68E89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A38F725B-F103-44AE-A014-C549F832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Decorative Circles">
            <a:extLst>
              <a:ext uri="{FF2B5EF4-FFF2-40B4-BE49-F238E27FC236}">
                <a16:creationId xmlns:a16="http://schemas.microsoft.com/office/drawing/2014/main" id="{F5A61916-5232-4B70-82EC-D57A132B4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784496" cy="6421669"/>
            <a:chOff x="9951383" y="299808"/>
            <a:chExt cx="1784496" cy="6421669"/>
          </a:xfrm>
        </p:grpSpPr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9438" y="42989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BFEB3-5C87-6DEE-1CB5-CCCDBEE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599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Recruitment Management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B0FD3A4-C3D8-61A6-A76B-FEE0E8DBA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98002"/>
              </p:ext>
            </p:extLst>
          </p:nvPr>
        </p:nvGraphicFramePr>
        <p:xfrm>
          <a:off x="340692" y="413175"/>
          <a:ext cx="5776500" cy="56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09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BED4-50CC-79C0-8F4A-36AD873E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Employee Data Management</a:t>
            </a: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D99E0-BF15-8140-DDED-3DBD2CBEC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61267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43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445743-1EBF-5F3E-E0C3-75FC6770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B1673-324F-9855-4935-7057DB373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18006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32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445743-1EBF-5F3E-E0C3-75FC6770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185" y="-167267"/>
            <a:ext cx="2813630" cy="226276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A482-9360-938D-B0D1-3FB058C7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818825"/>
            <a:ext cx="10659110" cy="435133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Human </a:t>
            </a:r>
            <a:r>
              <a:rPr lang="en-US" sz="2800"/>
              <a:t>Resource Information Network (HRIN) </a:t>
            </a:r>
            <a:r>
              <a:rPr lang="en-US" sz="2800" dirty="0"/>
              <a:t>streamline recruitment processes, manage employee data and benefits, automate administrative tasks, improve the employee experience, ensure compliance with labor laws and regulations, and provide real-time analytics and reporting. </a:t>
            </a:r>
          </a:p>
        </p:txBody>
      </p:sp>
    </p:spTree>
    <p:extLst>
      <p:ext uri="{BB962C8B-B14F-4D97-AF65-F5344CB8AC3E}">
        <p14:creationId xmlns:p14="http://schemas.microsoft.com/office/powerpoint/2010/main" val="56212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5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2DA01-5491-7674-3AAC-59DE2685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grpSp>
        <p:nvGrpSpPr>
          <p:cNvPr id="77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78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B4F95E9-D110-AE24-7D39-734F1FB3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AvenirNext LT Pro Medium</vt:lpstr>
      <vt:lpstr>Calibri</vt:lpstr>
      <vt:lpstr>Gill Sans Nova</vt:lpstr>
      <vt:lpstr>ConfettiVTI</vt:lpstr>
      <vt:lpstr>Human Resource Information Network (HRIN)</vt:lpstr>
      <vt:lpstr>Problem Statement</vt:lpstr>
      <vt:lpstr>Proposed System</vt:lpstr>
      <vt:lpstr>Key Features</vt:lpstr>
      <vt:lpstr>Recruitment Management</vt:lpstr>
      <vt:lpstr>Employee Data Management</vt:lpstr>
      <vt:lpstr>Advantages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 System (HCMS)</dc:title>
  <dc:creator>Ashutosh Kalyankar</dc:creator>
  <cp:lastModifiedBy>Ashutosh Kalyankar</cp:lastModifiedBy>
  <cp:revision>3</cp:revision>
  <dcterms:created xsi:type="dcterms:W3CDTF">2023-02-27T18:01:54Z</dcterms:created>
  <dcterms:modified xsi:type="dcterms:W3CDTF">2023-05-10T04:17:20Z</dcterms:modified>
</cp:coreProperties>
</file>