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381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8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0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8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59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9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7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0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7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15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1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5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 descr="Colourful carved figures of humans">
            <a:extLst>
              <a:ext uri="{FF2B5EF4-FFF2-40B4-BE49-F238E27FC236}">
                <a16:creationId xmlns:a16="http://schemas.microsoft.com/office/drawing/2014/main" id="{F5A8400C-251C-B1F4-48CA-6DB1A1C89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53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CFCE6BC-4706-49A2-816A-A44669F98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637" y="1"/>
            <a:ext cx="889472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80000">
                <a:srgbClr val="000000">
                  <a:alpha val="0"/>
                </a:srgbClr>
              </a:gs>
              <a:gs pos="51000">
                <a:srgbClr val="00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623BE-1610-3CB1-9491-43CFE02CD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0"/>
            <a:ext cx="7977600" cy="208569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n-lt"/>
                <a:cs typeface="Shruti" panose="020B0502040204020203" pitchFamily="34" charset="0"/>
              </a:rPr>
              <a:t>Human Resource Information System (HRIS)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B50D5-C358-B661-60AE-03D7BA432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>
                    <a:alpha val="80000"/>
                  </a:srgbClr>
                </a:solidFill>
              </a:rPr>
              <a:t>BY: Ashutosh Kalyankar</a:t>
            </a:r>
          </a:p>
          <a:p>
            <a:r>
              <a:rPr lang="en-US" dirty="0">
                <a:solidFill>
                  <a:srgbClr val="FFFFFF">
                    <a:alpha val="80000"/>
                  </a:srgbClr>
                </a:solidFill>
              </a:rPr>
              <a:t>Kalp Desai</a:t>
            </a:r>
          </a:p>
          <a:p>
            <a:r>
              <a:rPr lang="en-US" dirty="0">
                <a:solidFill>
                  <a:srgbClr val="FFFFFF">
                    <a:alpha val="80000"/>
                  </a:srgbClr>
                </a:solidFill>
              </a:rPr>
              <a:t>Sayyad AdnanAhemad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80462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59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8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" descr="The number one painted on a blue wall">
            <a:extLst>
              <a:ext uri="{FF2B5EF4-FFF2-40B4-BE49-F238E27FC236}">
                <a16:creationId xmlns:a16="http://schemas.microsoft.com/office/drawing/2014/main" id="{BBC23819-E8CC-2ABD-1E59-EBD0C0DA2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91" b="10154"/>
          <a:stretch/>
        </p:blipFill>
        <p:spPr>
          <a:xfrm>
            <a:off x="20" y="-159957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767E5D14-5396-4D7B-996A-7BFD00576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" y="466659"/>
            <a:ext cx="10033000" cy="5890509"/>
          </a:xfrm>
          <a:prstGeom prst="rect">
            <a:avLst/>
          </a:prstGeom>
          <a:gradFill flip="none" rotWithShape="1">
            <a:gsLst>
              <a:gs pos="40000">
                <a:srgbClr val="000000">
                  <a:alpha val="35000"/>
                </a:srgbClr>
              </a:gs>
              <a:gs pos="60000">
                <a:srgbClr val="000000">
                  <a:alpha val="35000"/>
                </a:srgbClr>
              </a:gs>
              <a:gs pos="20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  <a:gs pos="80000">
                <a:srgbClr val="000000">
                  <a:alpha val="2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14350AE-EC1C-4F25-89C0-954A46AD8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E4B8450-1C95-4531-850D-7F686ACF7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69F795D-66E2-4432-87F1-7E13EA568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870852C-150C-4471-870D-11A27F46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74" name="Freeform 68">
                  <a:extLst>
                    <a:ext uri="{FF2B5EF4-FFF2-40B4-BE49-F238E27FC236}">
                      <a16:creationId xmlns:a16="http://schemas.microsoft.com/office/drawing/2014/main" id="{81089950-4556-4EE5-B23C-9FA83C28F1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Freeform 69">
                  <a:extLst>
                    <a:ext uri="{FF2B5EF4-FFF2-40B4-BE49-F238E27FC236}">
                      <a16:creationId xmlns:a16="http://schemas.microsoft.com/office/drawing/2014/main" id="{12CF34BC-E280-4CBF-AF4A-7F778162E8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Line 70">
                  <a:extLst>
                    <a:ext uri="{FF2B5EF4-FFF2-40B4-BE49-F238E27FC236}">
                      <a16:creationId xmlns:a16="http://schemas.microsoft.com/office/drawing/2014/main" id="{22B8AF45-EA47-4AF8-B61A-9803450AE8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443807CF-0501-40E7-BFD0-D82647E71E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71" name="Freeform 68">
                  <a:extLst>
                    <a:ext uri="{FF2B5EF4-FFF2-40B4-BE49-F238E27FC236}">
                      <a16:creationId xmlns:a16="http://schemas.microsoft.com/office/drawing/2014/main" id="{776C808B-231E-40AC-849E-C32F2B8E2F4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Freeform 69">
                  <a:extLst>
                    <a:ext uri="{FF2B5EF4-FFF2-40B4-BE49-F238E27FC236}">
                      <a16:creationId xmlns:a16="http://schemas.microsoft.com/office/drawing/2014/main" id="{2363355C-504A-42FE-8E50-40CA0B20AF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Line 70">
                  <a:extLst>
                    <a:ext uri="{FF2B5EF4-FFF2-40B4-BE49-F238E27FC236}">
                      <a16:creationId xmlns:a16="http://schemas.microsoft.com/office/drawing/2014/main" id="{938C58D4-333C-44D7-B4AB-5550D5C8806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7D545465-6708-4A06-B237-742C91A8A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39400 w 12192000"/>
              <a:gd name="connsiteY0" fmla="*/ 540000 h 6858000"/>
              <a:gd name="connsiteX1" fmla="*/ 539400 w 12192000"/>
              <a:gd name="connsiteY1" fmla="*/ 6318000 h 6858000"/>
              <a:gd name="connsiteX2" fmla="*/ 11652600 w 12192000"/>
              <a:gd name="connsiteY2" fmla="*/ 6318000 h 6858000"/>
              <a:gd name="connsiteX3" fmla="*/ 11652600 w 12192000"/>
              <a:gd name="connsiteY3" fmla="*/ 5400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539400" y="540000"/>
                </a:moveTo>
                <a:lnTo>
                  <a:pt x="539400" y="6318000"/>
                </a:lnTo>
                <a:lnTo>
                  <a:pt x="11652600" y="6318000"/>
                </a:lnTo>
                <a:lnTo>
                  <a:pt x="11652600" y="540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74088-43C2-EB14-606C-8D7FA5E2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750" y="1356047"/>
            <a:ext cx="7797800" cy="1532951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pPr algn="ctr"/>
            <a:r>
              <a:rPr lang="en-US" sz="9600" b="1" dirty="0">
                <a:solidFill>
                  <a:srgbClr val="FFFFFF"/>
                </a:solidFill>
              </a:rPr>
              <a:t>Progress</a:t>
            </a:r>
            <a:r>
              <a:rPr lang="en-US" sz="4800" b="1" dirty="0">
                <a:solidFill>
                  <a:srgbClr val="FFFFFF"/>
                </a:solidFill>
              </a:rPr>
              <a:t> 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35299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5">
            <a:extLst>
              <a:ext uri="{FF2B5EF4-FFF2-40B4-BE49-F238E27FC236}">
                <a16:creationId xmlns:a16="http://schemas.microsoft.com/office/drawing/2014/main" id="{1193773F-8E9F-4F3E-A7D2-0EBECA70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7C706A1-F8C5-4423-AF1E-8D6EF8C3D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21038"/>
            <a:ext cx="2216150" cy="1177924"/>
            <a:chOff x="4987925" y="2840038"/>
            <a:chExt cx="2216150" cy="117792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9E81EB0-08BC-4291-954C-03438C7EE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ADB86C6-C637-4BEA-9279-B4A940C4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9BF703F-7FCC-4F29-B5D0-13139C467F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6" name="Freeform 68">
                  <a:extLst>
                    <a:ext uri="{FF2B5EF4-FFF2-40B4-BE49-F238E27FC236}">
                      <a16:creationId xmlns:a16="http://schemas.microsoft.com/office/drawing/2014/main" id="{187B6581-449C-4A85-82D1-154D91224B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69">
                  <a:extLst>
                    <a:ext uri="{FF2B5EF4-FFF2-40B4-BE49-F238E27FC236}">
                      <a16:creationId xmlns:a16="http://schemas.microsoft.com/office/drawing/2014/main" id="{E6CC325E-B7CC-4E51-9ABD-C99F6AF327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Line 70">
                  <a:extLst>
                    <a:ext uri="{FF2B5EF4-FFF2-40B4-BE49-F238E27FC236}">
                      <a16:creationId xmlns:a16="http://schemas.microsoft.com/office/drawing/2014/main" id="{7F723465-7C43-4076-9570-8CFF695CA2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48787D8-AABD-443F-B933-157E8B95D1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3" name="Freeform 68">
                  <a:extLst>
                    <a:ext uri="{FF2B5EF4-FFF2-40B4-BE49-F238E27FC236}">
                      <a16:creationId xmlns:a16="http://schemas.microsoft.com/office/drawing/2014/main" id="{FA7928D8-00DA-4E93-840D-76314C34132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69">
                  <a:extLst>
                    <a:ext uri="{FF2B5EF4-FFF2-40B4-BE49-F238E27FC236}">
                      <a16:creationId xmlns:a16="http://schemas.microsoft.com/office/drawing/2014/main" id="{AD8F4647-F8F3-48D5-B361-CCFB66D3F5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Line 70">
                  <a:extLst>
                    <a:ext uri="{FF2B5EF4-FFF2-40B4-BE49-F238E27FC236}">
                      <a16:creationId xmlns:a16="http://schemas.microsoft.com/office/drawing/2014/main" id="{6F48FCB9-9474-4131-AAAA-E6E2B0412D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9D1ED91-57B1-B4E9-AAB5-99C5E634C4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3"/>
          <a:stretch/>
        </p:blipFill>
        <p:spPr>
          <a:xfrm>
            <a:off x="539400" y="1620000"/>
            <a:ext cx="11113200" cy="469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3740180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5">
            <a:extLst>
              <a:ext uri="{FF2B5EF4-FFF2-40B4-BE49-F238E27FC236}">
                <a16:creationId xmlns:a16="http://schemas.microsoft.com/office/drawing/2014/main" id="{1193773F-8E9F-4F3E-A7D2-0EBECA70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7C706A1-F8C5-4423-AF1E-8D6EF8C3D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21038"/>
            <a:ext cx="2216150" cy="1177924"/>
            <a:chOff x="4987925" y="2840038"/>
            <a:chExt cx="2216150" cy="117792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9E81EB0-08BC-4291-954C-03438C7EE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ADB86C6-C637-4BEA-9279-B4A940C4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9BF703F-7FCC-4F29-B5D0-13139C467F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6" name="Freeform 68">
                  <a:extLst>
                    <a:ext uri="{FF2B5EF4-FFF2-40B4-BE49-F238E27FC236}">
                      <a16:creationId xmlns:a16="http://schemas.microsoft.com/office/drawing/2014/main" id="{187B6581-449C-4A85-82D1-154D91224B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69">
                  <a:extLst>
                    <a:ext uri="{FF2B5EF4-FFF2-40B4-BE49-F238E27FC236}">
                      <a16:creationId xmlns:a16="http://schemas.microsoft.com/office/drawing/2014/main" id="{E6CC325E-B7CC-4E51-9ABD-C99F6AF327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Line 70">
                  <a:extLst>
                    <a:ext uri="{FF2B5EF4-FFF2-40B4-BE49-F238E27FC236}">
                      <a16:creationId xmlns:a16="http://schemas.microsoft.com/office/drawing/2014/main" id="{7F723465-7C43-4076-9570-8CFF695CA2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48787D8-AABD-443F-B933-157E8B95D1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3" name="Freeform 68">
                  <a:extLst>
                    <a:ext uri="{FF2B5EF4-FFF2-40B4-BE49-F238E27FC236}">
                      <a16:creationId xmlns:a16="http://schemas.microsoft.com/office/drawing/2014/main" id="{FA7928D8-00DA-4E93-840D-76314C34132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69">
                  <a:extLst>
                    <a:ext uri="{FF2B5EF4-FFF2-40B4-BE49-F238E27FC236}">
                      <a16:creationId xmlns:a16="http://schemas.microsoft.com/office/drawing/2014/main" id="{AD8F4647-F8F3-48D5-B361-CCFB66D3F5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Line 70">
                  <a:extLst>
                    <a:ext uri="{FF2B5EF4-FFF2-40B4-BE49-F238E27FC236}">
                      <a16:creationId xmlns:a16="http://schemas.microsoft.com/office/drawing/2014/main" id="{6F48FCB9-9474-4131-AAAA-E6E2B0412D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3668D4B7-E7CA-73CA-466A-DB85C5BE9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9294"/>
            <a:ext cx="12192000" cy="512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8938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193773F-8E9F-4F3E-A7D2-0EBECA70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7C706A1-F8C5-4423-AF1E-8D6EF8C3D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21038"/>
            <a:ext cx="2216150" cy="1177924"/>
            <a:chOff x="4987925" y="2840038"/>
            <a:chExt cx="2216150" cy="117792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E81EB0-08BC-4291-954C-03438C7EE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DB86C6-C637-4BEA-9279-B4A940C4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9BF703F-7FCC-4F29-B5D0-13139C467F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8" name="Freeform 68">
                  <a:extLst>
                    <a:ext uri="{FF2B5EF4-FFF2-40B4-BE49-F238E27FC236}">
                      <a16:creationId xmlns:a16="http://schemas.microsoft.com/office/drawing/2014/main" id="{187B6581-449C-4A85-82D1-154D91224B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69">
                  <a:extLst>
                    <a:ext uri="{FF2B5EF4-FFF2-40B4-BE49-F238E27FC236}">
                      <a16:creationId xmlns:a16="http://schemas.microsoft.com/office/drawing/2014/main" id="{E6CC325E-B7CC-4E51-9ABD-C99F6AF327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Line 70">
                  <a:extLst>
                    <a:ext uri="{FF2B5EF4-FFF2-40B4-BE49-F238E27FC236}">
                      <a16:creationId xmlns:a16="http://schemas.microsoft.com/office/drawing/2014/main" id="{7F723465-7C43-4076-9570-8CFF695CA2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48787D8-AABD-443F-B933-157E8B95D1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FA7928D8-00DA-4E93-840D-76314C34132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AD8F4647-F8F3-48D5-B361-CCFB66D3F5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6F48FCB9-9474-4131-AAAA-E6E2B0412D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3" name="Picture 2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7AFDF3BD-B37D-530C-8201-9B839CA6B6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r="1613"/>
          <a:stretch/>
        </p:blipFill>
        <p:spPr>
          <a:xfrm>
            <a:off x="539400" y="1620000"/>
            <a:ext cx="10927176" cy="469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8686740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193773F-8E9F-4F3E-A7D2-0EBECA70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7C706A1-F8C5-4423-AF1E-8D6EF8C3D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21038"/>
            <a:ext cx="2216150" cy="1177924"/>
            <a:chOff x="4987925" y="2840038"/>
            <a:chExt cx="2216150" cy="117792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E81EB0-08BC-4291-954C-03438C7EE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DB86C6-C637-4BEA-9279-B4A940C4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9BF703F-7FCC-4F29-B5D0-13139C467F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8" name="Freeform 68">
                  <a:extLst>
                    <a:ext uri="{FF2B5EF4-FFF2-40B4-BE49-F238E27FC236}">
                      <a16:creationId xmlns:a16="http://schemas.microsoft.com/office/drawing/2014/main" id="{187B6581-449C-4A85-82D1-154D91224B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69">
                  <a:extLst>
                    <a:ext uri="{FF2B5EF4-FFF2-40B4-BE49-F238E27FC236}">
                      <a16:creationId xmlns:a16="http://schemas.microsoft.com/office/drawing/2014/main" id="{E6CC325E-B7CC-4E51-9ABD-C99F6AF327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Line 70">
                  <a:extLst>
                    <a:ext uri="{FF2B5EF4-FFF2-40B4-BE49-F238E27FC236}">
                      <a16:creationId xmlns:a16="http://schemas.microsoft.com/office/drawing/2014/main" id="{7F723465-7C43-4076-9570-8CFF695CA2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48787D8-AABD-443F-B933-157E8B95D1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FA7928D8-00DA-4E93-840D-76314C34132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AD8F4647-F8F3-48D5-B361-CCFB66D3F5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6F48FCB9-9474-4131-AAAA-E6E2B0412D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5AC5C077-1798-0B04-DE64-2610FADFDE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r="1077"/>
          <a:stretch/>
        </p:blipFill>
        <p:spPr>
          <a:xfrm>
            <a:off x="461962" y="1066421"/>
            <a:ext cx="11268075" cy="4817308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1153903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C9757E9E-CCD5-49A5-A016-FC1831731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4082D-47F8-AA53-A5D8-5736AB720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7600" y="1079500"/>
            <a:ext cx="4636800" cy="2138400"/>
          </a:xfrm>
        </p:spPr>
        <p:txBody>
          <a:bodyPr>
            <a:normAutofit/>
          </a:bodyPr>
          <a:lstStyle/>
          <a:p>
            <a:r>
              <a:rPr lang="en-US" dirty="0"/>
              <a:t>THANK YOU 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781FF6F-5DEF-409F-A063-795582723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3168" y="602681"/>
            <a:ext cx="3615648" cy="5932335"/>
            <a:chOff x="402434" y="602681"/>
            <a:chExt cx="3615648" cy="5932335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4A341EC-5CF3-4B87-BAC5-B44C2A265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710054" y="399231"/>
              <a:ext cx="317159" cy="932400"/>
              <a:chOff x="6376988" y="280988"/>
              <a:chExt cx="633413" cy="1862138"/>
            </a:xfrm>
          </p:grpSpPr>
          <p:sp>
            <p:nvSpPr>
              <p:cNvPr id="167" name="Freeform 68">
                <a:extLst>
                  <a:ext uri="{FF2B5EF4-FFF2-40B4-BE49-F238E27FC236}">
                    <a16:creationId xmlns:a16="http://schemas.microsoft.com/office/drawing/2014/main" id="{395C89A6-4089-43C1-88F7-C89EAAB5A0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69">
                <a:extLst>
                  <a:ext uri="{FF2B5EF4-FFF2-40B4-BE49-F238E27FC236}">
                    <a16:creationId xmlns:a16="http://schemas.microsoft.com/office/drawing/2014/main" id="{B6C04A07-DB49-4407-A323-BFFAAAAA40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70">
                <a:extLst>
                  <a:ext uri="{FF2B5EF4-FFF2-40B4-BE49-F238E27FC236}">
                    <a16:creationId xmlns:a16="http://schemas.microsoft.com/office/drawing/2014/main" id="{59A51CDF-9F3E-4400-A6E3-AF309DF9C9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43E04776-E965-42A8-AB14-90BD8B646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333586" y="839438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71644CC-C24B-48BC-8EE3-D72786B68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1732866" y="390058"/>
              <a:ext cx="1785984" cy="2211229"/>
              <a:chOff x="3125006" y="3171595"/>
              <a:chExt cx="1785984" cy="2211229"/>
            </a:xfrm>
          </p:grpSpPr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ADDDB28D-DEEE-460F-98F5-0E2EC1F599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1397A7CF-F6A8-48D5-98AF-B68FC71E0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2F863A81-6184-41EB-94AF-C6096CD64A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Rectangle 30">
                  <a:extLst>
                    <a:ext uri="{FF2B5EF4-FFF2-40B4-BE49-F238E27FC236}">
                      <a16:creationId xmlns:a16="http://schemas.microsoft.com/office/drawing/2014/main" id="{EF436F3D-9653-4DF8-832B-580539C563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30">
                  <a:extLst>
                    <a:ext uri="{FF2B5EF4-FFF2-40B4-BE49-F238E27FC236}">
                      <a16:creationId xmlns:a16="http://schemas.microsoft.com/office/drawing/2014/main" id="{0154A205-573A-4A5C-A3DF-B4DC24A2FF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C2543A46-110B-4E4B-92BD-F8B8E21CD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45471145-1F29-4FC3-8B75-277BD8E2281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79DA4A81-8892-4F1C-9311-7AEAE2C8D5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E4C401AA-847D-4D5A-9199-3B368AD88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0000" y="2480400"/>
              <a:ext cx="2457450" cy="3838575"/>
              <a:chOff x="587376" y="280988"/>
              <a:chExt cx="2457450" cy="3838575"/>
            </a:xfrm>
          </p:grpSpPr>
          <p:sp>
            <p:nvSpPr>
              <p:cNvPr id="137" name="Freeform 64">
                <a:extLst>
                  <a:ext uri="{FF2B5EF4-FFF2-40B4-BE49-F238E27FC236}">
                    <a16:creationId xmlns:a16="http://schemas.microsoft.com/office/drawing/2014/main" id="{BCD66427-9375-44C7-B176-87D1E5D901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81">
                <a:extLst>
                  <a:ext uri="{FF2B5EF4-FFF2-40B4-BE49-F238E27FC236}">
                    <a16:creationId xmlns:a16="http://schemas.microsoft.com/office/drawing/2014/main" id="{DBDB153C-43F9-4C36-8330-E06BE08B3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61">
                <a:extLst>
                  <a:ext uri="{FF2B5EF4-FFF2-40B4-BE49-F238E27FC236}">
                    <a16:creationId xmlns:a16="http://schemas.microsoft.com/office/drawing/2014/main" id="{DBD793DD-531D-4E1E-B992-5E5891F60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78">
                <a:extLst>
                  <a:ext uri="{FF2B5EF4-FFF2-40B4-BE49-F238E27FC236}">
                    <a16:creationId xmlns:a16="http://schemas.microsoft.com/office/drawing/2014/main" id="{CEFB136B-DC35-4F4A-83C4-01135B4EF8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84">
                <a:extLst>
                  <a:ext uri="{FF2B5EF4-FFF2-40B4-BE49-F238E27FC236}">
                    <a16:creationId xmlns:a16="http://schemas.microsoft.com/office/drawing/2014/main" id="{9FB85D2A-279F-4702-B280-612D11B547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87">
                <a:extLst>
                  <a:ext uri="{FF2B5EF4-FFF2-40B4-BE49-F238E27FC236}">
                    <a16:creationId xmlns:a16="http://schemas.microsoft.com/office/drawing/2014/main" id="{63C22ADC-4205-46D4-93EB-954980513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60">
                <a:extLst>
                  <a:ext uri="{FF2B5EF4-FFF2-40B4-BE49-F238E27FC236}">
                    <a16:creationId xmlns:a16="http://schemas.microsoft.com/office/drawing/2014/main" id="{B2FA1D0B-0861-4557-88CC-99D3B909F8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59">
                <a:extLst>
                  <a:ext uri="{FF2B5EF4-FFF2-40B4-BE49-F238E27FC236}">
                    <a16:creationId xmlns:a16="http://schemas.microsoft.com/office/drawing/2014/main" id="{4D751BD9-53BA-45A5-81A1-AACC0A176C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62">
                <a:extLst>
                  <a:ext uri="{FF2B5EF4-FFF2-40B4-BE49-F238E27FC236}">
                    <a16:creationId xmlns:a16="http://schemas.microsoft.com/office/drawing/2014/main" id="{1FDA24E2-9B8A-4508-833C-3E2C2894C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" name="Freeform 65">
                <a:extLst>
                  <a:ext uri="{FF2B5EF4-FFF2-40B4-BE49-F238E27FC236}">
                    <a16:creationId xmlns:a16="http://schemas.microsoft.com/office/drawing/2014/main" id="{D2CCA503-DC38-4E11-B299-7DB76F5FAB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79">
                <a:extLst>
                  <a:ext uri="{FF2B5EF4-FFF2-40B4-BE49-F238E27FC236}">
                    <a16:creationId xmlns:a16="http://schemas.microsoft.com/office/drawing/2014/main" id="{D21F0F68-198F-481C-9DF7-93EB338D67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82">
                <a:extLst>
                  <a:ext uri="{FF2B5EF4-FFF2-40B4-BE49-F238E27FC236}">
                    <a16:creationId xmlns:a16="http://schemas.microsoft.com/office/drawing/2014/main" id="{A0B2B8C2-FDD5-497A-9CFD-2981549022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85">
                <a:extLst>
                  <a:ext uri="{FF2B5EF4-FFF2-40B4-BE49-F238E27FC236}">
                    <a16:creationId xmlns:a16="http://schemas.microsoft.com/office/drawing/2014/main" id="{C9A20254-ABE1-475B-9CA8-97E7369F4E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88">
                <a:extLst>
                  <a:ext uri="{FF2B5EF4-FFF2-40B4-BE49-F238E27FC236}">
                    <a16:creationId xmlns:a16="http://schemas.microsoft.com/office/drawing/2014/main" id="{23E12738-13DA-4FBC-9E2B-569CE1605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A8F1C84D-36A7-432E-8525-755B1F33F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152" name="Line 63">
                  <a:extLst>
                    <a:ext uri="{FF2B5EF4-FFF2-40B4-BE49-F238E27FC236}">
                      <a16:creationId xmlns:a16="http://schemas.microsoft.com/office/drawing/2014/main" id="{D43B981D-1875-4E2D-B4B5-431D2CE842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Line 66">
                  <a:extLst>
                    <a:ext uri="{FF2B5EF4-FFF2-40B4-BE49-F238E27FC236}">
                      <a16:creationId xmlns:a16="http://schemas.microsoft.com/office/drawing/2014/main" id="{07489979-9C7D-4844-B0BB-74A5CDBCDA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Line 67">
                  <a:extLst>
                    <a:ext uri="{FF2B5EF4-FFF2-40B4-BE49-F238E27FC236}">
                      <a16:creationId xmlns:a16="http://schemas.microsoft.com/office/drawing/2014/main" id="{A778F9B4-BB14-484F-A573-172579C39CF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Line 80">
                  <a:extLst>
                    <a:ext uri="{FF2B5EF4-FFF2-40B4-BE49-F238E27FC236}">
                      <a16:creationId xmlns:a16="http://schemas.microsoft.com/office/drawing/2014/main" id="{26AC9EC4-C293-47D1-AA7B-DE4475793A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Line 83">
                  <a:extLst>
                    <a:ext uri="{FF2B5EF4-FFF2-40B4-BE49-F238E27FC236}">
                      <a16:creationId xmlns:a16="http://schemas.microsoft.com/office/drawing/2014/main" id="{BACE1CFF-F0A6-4D1D-AC73-0D9D9A5971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Line 86">
                  <a:extLst>
                    <a:ext uri="{FF2B5EF4-FFF2-40B4-BE49-F238E27FC236}">
                      <a16:creationId xmlns:a16="http://schemas.microsoft.com/office/drawing/2014/main" id="{20D155F1-00FF-4612-BB74-15FEDECA9C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Line 89">
                  <a:extLst>
                    <a:ext uri="{FF2B5EF4-FFF2-40B4-BE49-F238E27FC236}">
                      <a16:creationId xmlns:a16="http://schemas.microsoft.com/office/drawing/2014/main" id="{C076FA74-5BAE-496C-8F4F-3F5B4F290E5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9AC60A04-8CF1-45F0-A385-1EBAD71D7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742320" y="5778888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A41600F8-1DCA-4819-8C06-BAA0C569A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305927" y="2362458"/>
              <a:ext cx="641183" cy="1069728"/>
              <a:chOff x="6484112" y="2967038"/>
              <a:chExt cx="641183" cy="1069728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D9AA2C22-184F-48CD-AE38-7835B029D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34" name="Freeform 68">
                  <a:extLst>
                    <a:ext uri="{FF2B5EF4-FFF2-40B4-BE49-F238E27FC236}">
                      <a16:creationId xmlns:a16="http://schemas.microsoft.com/office/drawing/2014/main" id="{2BE92945-1DB1-4026-BFF0-E56E756FC2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" name="Freeform 69">
                  <a:extLst>
                    <a:ext uri="{FF2B5EF4-FFF2-40B4-BE49-F238E27FC236}">
                      <a16:creationId xmlns:a16="http://schemas.microsoft.com/office/drawing/2014/main" id="{D969EC21-F259-4572-8C92-93CBAFD9CF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Line 70">
                  <a:extLst>
                    <a:ext uri="{FF2B5EF4-FFF2-40B4-BE49-F238E27FC236}">
                      <a16:creationId xmlns:a16="http://schemas.microsoft.com/office/drawing/2014/main" id="{ADE098B8-3E34-4B77-9834-950B20E8CE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C838B054-D982-4E4A-810E-B5916C8BB8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31" name="Freeform 68">
                  <a:extLst>
                    <a:ext uri="{FF2B5EF4-FFF2-40B4-BE49-F238E27FC236}">
                      <a16:creationId xmlns:a16="http://schemas.microsoft.com/office/drawing/2014/main" id="{120EE44F-3465-4168-9CC6-960CDC23DC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2" name="Freeform 69">
                  <a:extLst>
                    <a:ext uri="{FF2B5EF4-FFF2-40B4-BE49-F238E27FC236}">
                      <a16:creationId xmlns:a16="http://schemas.microsoft.com/office/drawing/2014/main" id="{1F16E21E-6FF7-4D92-B5AB-F1B210E8D4F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3" name="Line 70">
                  <a:extLst>
                    <a:ext uri="{FF2B5EF4-FFF2-40B4-BE49-F238E27FC236}">
                      <a16:creationId xmlns:a16="http://schemas.microsoft.com/office/drawing/2014/main" id="{E6D26AF0-8B26-4B76-B520-39507E6418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6550D95-D676-4064-9B82-6BE952009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384669" y="4915016"/>
              <a:ext cx="633413" cy="1620000"/>
              <a:chOff x="3384669" y="4915016"/>
              <a:chExt cx="633413" cy="1620000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E3F10329-29C7-42E4-BA22-CD1201CEF7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>
                <a:off x="3384669" y="4946104"/>
                <a:ext cx="633413" cy="1419225"/>
                <a:chOff x="5959192" y="333389"/>
                <a:chExt cx="633413" cy="1419225"/>
              </a:xfrm>
            </p:grpSpPr>
            <p:sp>
              <p:nvSpPr>
                <p:cNvPr id="127" name="Freeform 68">
                  <a:extLst>
                    <a:ext uri="{FF2B5EF4-FFF2-40B4-BE49-F238E27FC236}">
                      <a16:creationId xmlns:a16="http://schemas.microsoft.com/office/drawing/2014/main" id="{39A5C44A-06A4-43BE-A666-08E17199C8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Freeform 69">
                  <a:extLst>
                    <a:ext uri="{FF2B5EF4-FFF2-40B4-BE49-F238E27FC236}">
                      <a16:creationId xmlns:a16="http://schemas.microsoft.com/office/drawing/2014/main" id="{4FFD648A-4214-47DB-B980-6A315E2655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26" name="Line 70">
                <a:extLst>
                  <a:ext uri="{FF2B5EF4-FFF2-40B4-BE49-F238E27FC236}">
                    <a16:creationId xmlns:a16="http://schemas.microsoft.com/office/drawing/2014/main" id="{C810BE59-2768-4B0E-A3FD-A6784A2C84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8900000" flipV="1">
                <a:off x="3774042" y="4915016"/>
                <a:ext cx="0" cy="16200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11652DC8-2B9B-409D-8B87-E8D97CBF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40013" y="1046180"/>
              <a:ext cx="903599" cy="2160000"/>
              <a:chOff x="9057947" y="3423463"/>
              <a:chExt cx="903599" cy="2160000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403350CC-3DBE-4071-8279-74DBDD4F9D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9057947" y="3432856"/>
                <a:ext cx="903599" cy="1872461"/>
                <a:chOff x="10538626" y="3165838"/>
                <a:chExt cx="936000" cy="1939601"/>
              </a:xfrm>
            </p:grpSpPr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38432FD0-1F86-419C-BE0D-605DEBE105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10538626" y="3183996"/>
                  <a:ext cx="453600" cy="1920288"/>
                </a:xfrm>
                <a:custGeom>
                  <a:avLst/>
                  <a:gdLst>
                    <a:gd name="connsiteX0" fmla="*/ 453600 w 453600"/>
                    <a:gd name="connsiteY0" fmla="*/ 0 h 1920288"/>
                    <a:gd name="connsiteX1" fmla="*/ 453600 w 453600"/>
                    <a:gd name="connsiteY1" fmla="*/ 1920288 h 1920288"/>
                    <a:gd name="connsiteX2" fmla="*/ 384059 w 453600"/>
                    <a:gd name="connsiteY2" fmla="*/ 1914152 h 1920288"/>
                    <a:gd name="connsiteX3" fmla="*/ 9354 w 453600"/>
                    <a:gd name="connsiteY3" fmla="*/ 1548700 h 1920288"/>
                    <a:gd name="connsiteX4" fmla="*/ 0 w 453600"/>
                    <a:gd name="connsiteY4" fmla="*/ 1455902 h 1920288"/>
                    <a:gd name="connsiteX5" fmla="*/ 146 w 453600"/>
                    <a:gd name="connsiteY5" fmla="*/ 1451885 h 1920288"/>
                    <a:gd name="connsiteX6" fmla="*/ 145 w 453600"/>
                    <a:gd name="connsiteY6" fmla="*/ 1451885 h 1920288"/>
                    <a:gd name="connsiteX7" fmla="*/ 7358 w 453600"/>
                    <a:gd name="connsiteY7" fmla="*/ 1253678 h 1920288"/>
                    <a:gd name="connsiteX8" fmla="*/ 424671 w 453600"/>
                    <a:gd name="connsiteY8" fmla="*/ 36480 h 1920288"/>
                    <a:gd name="connsiteX9" fmla="*/ 453600 w 453600"/>
                    <a:gd name="connsiteY9" fmla="*/ 0 h 1920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3600" h="1920288">
                      <a:moveTo>
                        <a:pt x="453600" y="0"/>
                      </a:moveTo>
                      <a:lnTo>
                        <a:pt x="453600" y="1920288"/>
                      </a:lnTo>
                      <a:lnTo>
                        <a:pt x="384059" y="1914152"/>
                      </a:lnTo>
                      <a:cubicBezTo>
                        <a:pt x="196308" y="1880615"/>
                        <a:pt x="47443" y="1734834"/>
                        <a:pt x="9354" y="1548700"/>
                      </a:cubicBezTo>
                      <a:lnTo>
                        <a:pt x="0" y="1455902"/>
                      </a:lnTo>
                      <a:lnTo>
                        <a:pt x="146" y="1451885"/>
                      </a:lnTo>
                      <a:lnTo>
                        <a:pt x="145" y="1451885"/>
                      </a:lnTo>
                      <a:lnTo>
                        <a:pt x="7358" y="1253678"/>
                      </a:lnTo>
                      <a:cubicBezTo>
                        <a:pt x="42019" y="780132"/>
                        <a:pt x="195015" y="355125"/>
                        <a:pt x="424671" y="36480"/>
                      </a:cubicBezTo>
                      <a:lnTo>
                        <a:pt x="45360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8F4BCABC-4173-4006-9B50-22E0BE31D94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10992226" y="3165838"/>
                  <a:ext cx="482400" cy="1939601"/>
                </a:xfrm>
                <a:custGeom>
                  <a:avLst/>
                  <a:gdLst>
                    <a:gd name="connsiteX0" fmla="*/ 14399 w 482400"/>
                    <a:gd name="connsiteY0" fmla="*/ 0 h 1939601"/>
                    <a:gd name="connsiteX1" fmla="*/ 14399 w 482400"/>
                    <a:gd name="connsiteY1" fmla="*/ 689615 h 1939601"/>
                    <a:gd name="connsiteX2" fmla="*/ 14400 w 482400"/>
                    <a:gd name="connsiteY2" fmla="*/ 689615 h 1939601"/>
                    <a:gd name="connsiteX3" fmla="*/ 14401 w 482400"/>
                    <a:gd name="connsiteY3" fmla="*/ 689615 h 1939601"/>
                    <a:gd name="connsiteX4" fmla="*/ 14401 w 482400"/>
                    <a:gd name="connsiteY4" fmla="*/ 0 h 1939601"/>
                    <a:gd name="connsiteX5" fmla="*/ 57729 w 482400"/>
                    <a:gd name="connsiteY5" fmla="*/ 54638 h 1939601"/>
                    <a:gd name="connsiteX6" fmla="*/ 475042 w 482400"/>
                    <a:gd name="connsiteY6" fmla="*/ 1271836 h 1939601"/>
                    <a:gd name="connsiteX7" fmla="*/ 482255 w 482400"/>
                    <a:gd name="connsiteY7" fmla="*/ 1470043 h 1939601"/>
                    <a:gd name="connsiteX8" fmla="*/ 482254 w 482400"/>
                    <a:gd name="connsiteY8" fmla="*/ 1470043 h 1939601"/>
                    <a:gd name="connsiteX9" fmla="*/ 482400 w 482400"/>
                    <a:gd name="connsiteY9" fmla="*/ 1474060 h 1939601"/>
                    <a:gd name="connsiteX10" fmla="*/ 473046 w 482400"/>
                    <a:gd name="connsiteY10" fmla="*/ 1566858 h 1939601"/>
                    <a:gd name="connsiteX11" fmla="*/ 15706 w 482400"/>
                    <a:gd name="connsiteY11" fmla="*/ 1939601 h 1939601"/>
                    <a:gd name="connsiteX12" fmla="*/ 14400 w 482400"/>
                    <a:gd name="connsiteY12" fmla="*/ 1939469 h 1939601"/>
                    <a:gd name="connsiteX13" fmla="*/ 13094 w 482400"/>
                    <a:gd name="connsiteY13" fmla="*/ 1939601 h 1939601"/>
                    <a:gd name="connsiteX14" fmla="*/ 0 w 482400"/>
                    <a:gd name="connsiteY14" fmla="*/ 1938446 h 1939601"/>
                    <a:gd name="connsiteX15" fmla="*/ 0 w 482400"/>
                    <a:gd name="connsiteY15" fmla="*/ 18158 h 1939601"/>
                    <a:gd name="connsiteX16" fmla="*/ 14399 w 482400"/>
                    <a:gd name="connsiteY16" fmla="*/ 0 h 193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82400" h="1939601">
                      <a:moveTo>
                        <a:pt x="14399" y="0"/>
                      </a:moveTo>
                      <a:lnTo>
                        <a:pt x="14399" y="689615"/>
                      </a:lnTo>
                      <a:lnTo>
                        <a:pt x="14400" y="689615"/>
                      </a:lnTo>
                      <a:lnTo>
                        <a:pt x="14401" y="689615"/>
                      </a:lnTo>
                      <a:lnTo>
                        <a:pt x="14401" y="0"/>
                      </a:lnTo>
                      <a:lnTo>
                        <a:pt x="57729" y="54638"/>
                      </a:lnTo>
                      <a:cubicBezTo>
                        <a:pt x="287385" y="373283"/>
                        <a:pt x="440381" y="798290"/>
                        <a:pt x="475042" y="1271836"/>
                      </a:cubicBezTo>
                      <a:lnTo>
                        <a:pt x="482255" y="1470043"/>
                      </a:lnTo>
                      <a:lnTo>
                        <a:pt x="482254" y="1470043"/>
                      </a:lnTo>
                      <a:lnTo>
                        <a:pt x="482400" y="1474060"/>
                      </a:lnTo>
                      <a:lnTo>
                        <a:pt x="473046" y="1566858"/>
                      </a:lnTo>
                      <a:cubicBezTo>
                        <a:pt x="429516" y="1779582"/>
                        <a:pt x="241298" y="1939601"/>
                        <a:pt x="15706" y="1939601"/>
                      </a:cubicBezTo>
                      <a:lnTo>
                        <a:pt x="14400" y="1939469"/>
                      </a:lnTo>
                      <a:lnTo>
                        <a:pt x="13094" y="1939601"/>
                      </a:lnTo>
                      <a:lnTo>
                        <a:pt x="0" y="1938446"/>
                      </a:lnTo>
                      <a:lnTo>
                        <a:pt x="0" y="18158"/>
                      </a:lnTo>
                      <a:lnTo>
                        <a:pt x="1439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8E6DD52D-5C11-4364-A277-0BC6C05CAC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9210264" y="3423463"/>
                <a:ext cx="597126" cy="2160000"/>
                <a:chOff x="9210264" y="3423463"/>
                <a:chExt cx="597126" cy="2160000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A2C9CE77-5338-4C9B-BCB7-1D6A7A2C726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9508827" y="3423463"/>
                  <a:ext cx="0" cy="21600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Rectangle 5">
                  <a:extLst>
                    <a:ext uri="{FF2B5EF4-FFF2-40B4-BE49-F238E27FC236}">
                      <a16:creationId xmlns:a16="http://schemas.microsoft.com/office/drawing/2014/main" id="{DD8C86C1-51BA-4CB2-918E-99A73E2EC3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9210264" y="4162845"/>
                  <a:ext cx="597126" cy="597126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5">
                  <a:extLst>
                    <a:ext uri="{FF2B5EF4-FFF2-40B4-BE49-F238E27FC236}">
                      <a16:creationId xmlns:a16="http://schemas.microsoft.com/office/drawing/2014/main" id="{713D5C9F-7DFE-4DDD-A89E-55BCBDFEC0D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9297710" y="3747070"/>
                  <a:ext cx="422234" cy="422234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56ACE5F-BE95-4218-ADF7-6F1DEF6A9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01DF50F-B47F-405F-BDF3-73DAC01BB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73184" y="602681"/>
            <a:ext cx="3615648" cy="5932335"/>
            <a:chOff x="402434" y="602681"/>
            <a:chExt cx="3615648" cy="5932335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2457533F-CAD7-46C2-9CB3-8505B2DFA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710054" y="399231"/>
              <a:ext cx="317159" cy="932400"/>
              <a:chOff x="6376988" y="280988"/>
              <a:chExt cx="633413" cy="1862138"/>
            </a:xfrm>
          </p:grpSpPr>
          <p:sp>
            <p:nvSpPr>
              <p:cNvPr id="231" name="Freeform 68">
                <a:extLst>
                  <a:ext uri="{FF2B5EF4-FFF2-40B4-BE49-F238E27FC236}">
                    <a16:creationId xmlns:a16="http://schemas.microsoft.com/office/drawing/2014/main" id="{66E9686F-CED0-475E-A28A-D8CDBCCDD1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69">
                <a:extLst>
                  <a:ext uri="{FF2B5EF4-FFF2-40B4-BE49-F238E27FC236}">
                    <a16:creationId xmlns:a16="http://schemas.microsoft.com/office/drawing/2014/main" id="{254AFE2B-C030-4DF5-B113-1A9ECB6A6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Line 70">
                <a:extLst>
                  <a:ext uri="{FF2B5EF4-FFF2-40B4-BE49-F238E27FC236}">
                    <a16:creationId xmlns:a16="http://schemas.microsoft.com/office/drawing/2014/main" id="{02E0618D-FC2B-49B2-B15F-0EA6139909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3BC4DEAB-C1FD-4FA7-9417-3E053D540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333586" y="839438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77615B8B-540B-420B-87F1-5F51415E7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1732866" y="390058"/>
              <a:ext cx="1785984" cy="2211229"/>
              <a:chOff x="3125006" y="3171595"/>
              <a:chExt cx="1785984" cy="2211229"/>
            </a:xfrm>
          </p:grpSpPr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82E16796-0833-4B54-AED9-A3611C9BD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1E2155D-D771-4139-BC04-B5F026AEBB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746D84B4-B9EF-417C-A565-F9B86978EC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9" name="Rectangle 30">
                  <a:extLst>
                    <a:ext uri="{FF2B5EF4-FFF2-40B4-BE49-F238E27FC236}">
                      <a16:creationId xmlns:a16="http://schemas.microsoft.com/office/drawing/2014/main" id="{66FFC568-D3F5-4FA6-B28A-516DE623F5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30">
                  <a:extLst>
                    <a:ext uri="{FF2B5EF4-FFF2-40B4-BE49-F238E27FC236}">
                      <a16:creationId xmlns:a16="http://schemas.microsoft.com/office/drawing/2014/main" id="{2C3FB912-25F7-4822-B327-DA1E9B335B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4FC8FB21-D7E1-4978-AD20-5E68B4C58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25" name="Freeform: Shape 224">
                  <a:extLst>
                    <a:ext uri="{FF2B5EF4-FFF2-40B4-BE49-F238E27FC236}">
                      <a16:creationId xmlns:a16="http://schemas.microsoft.com/office/drawing/2014/main" id="{51BBD3DF-C644-4E9C-A11C-B6336B8890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6" name="Freeform: Shape 225">
                  <a:extLst>
                    <a:ext uri="{FF2B5EF4-FFF2-40B4-BE49-F238E27FC236}">
                      <a16:creationId xmlns:a16="http://schemas.microsoft.com/office/drawing/2014/main" id="{0B53158D-9F0C-4064-B804-2C1F8AEBEA0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B9D93B3C-5026-425E-9179-CBB944A90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0000" y="2480400"/>
              <a:ext cx="2457450" cy="3838575"/>
              <a:chOff x="587376" y="280988"/>
              <a:chExt cx="2457450" cy="3838575"/>
            </a:xfrm>
          </p:grpSpPr>
          <p:sp>
            <p:nvSpPr>
              <p:cNvPr id="201" name="Freeform 64">
                <a:extLst>
                  <a:ext uri="{FF2B5EF4-FFF2-40B4-BE49-F238E27FC236}">
                    <a16:creationId xmlns:a16="http://schemas.microsoft.com/office/drawing/2014/main" id="{5C84A49A-BD66-4BEA-A06B-2FA89468BB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81">
                <a:extLst>
                  <a:ext uri="{FF2B5EF4-FFF2-40B4-BE49-F238E27FC236}">
                    <a16:creationId xmlns:a16="http://schemas.microsoft.com/office/drawing/2014/main" id="{EB8895A6-E32C-4B09-B9E0-314C000A28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61">
                <a:extLst>
                  <a:ext uri="{FF2B5EF4-FFF2-40B4-BE49-F238E27FC236}">
                    <a16:creationId xmlns:a16="http://schemas.microsoft.com/office/drawing/2014/main" id="{6ABA4FEE-5223-4565-9B11-5E7CD13236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78">
                <a:extLst>
                  <a:ext uri="{FF2B5EF4-FFF2-40B4-BE49-F238E27FC236}">
                    <a16:creationId xmlns:a16="http://schemas.microsoft.com/office/drawing/2014/main" id="{38C78FAF-A05E-4962-8571-B6C83FB4EF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84">
                <a:extLst>
                  <a:ext uri="{FF2B5EF4-FFF2-40B4-BE49-F238E27FC236}">
                    <a16:creationId xmlns:a16="http://schemas.microsoft.com/office/drawing/2014/main" id="{B94F41EA-CB57-4E1D-9C7F-6E482F0EB6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87">
                <a:extLst>
                  <a:ext uri="{FF2B5EF4-FFF2-40B4-BE49-F238E27FC236}">
                    <a16:creationId xmlns:a16="http://schemas.microsoft.com/office/drawing/2014/main" id="{36E5C22C-6491-4028-8C8F-2BBA91B692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60">
                <a:extLst>
                  <a:ext uri="{FF2B5EF4-FFF2-40B4-BE49-F238E27FC236}">
                    <a16:creationId xmlns:a16="http://schemas.microsoft.com/office/drawing/2014/main" id="{C68EAD32-DAD2-4E24-A17D-9EF57C0FA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59">
                <a:extLst>
                  <a:ext uri="{FF2B5EF4-FFF2-40B4-BE49-F238E27FC236}">
                    <a16:creationId xmlns:a16="http://schemas.microsoft.com/office/drawing/2014/main" id="{0C6E1ABE-BB08-4327-9CDD-11A5D0130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62">
                <a:extLst>
                  <a:ext uri="{FF2B5EF4-FFF2-40B4-BE49-F238E27FC236}">
                    <a16:creationId xmlns:a16="http://schemas.microsoft.com/office/drawing/2014/main" id="{88D096DA-BFC9-44D7-8441-490FA2D40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" name="Freeform 65">
                <a:extLst>
                  <a:ext uri="{FF2B5EF4-FFF2-40B4-BE49-F238E27FC236}">
                    <a16:creationId xmlns:a16="http://schemas.microsoft.com/office/drawing/2014/main" id="{152CB9CF-F70A-46B0-AB37-7922D326B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79">
                <a:extLst>
                  <a:ext uri="{FF2B5EF4-FFF2-40B4-BE49-F238E27FC236}">
                    <a16:creationId xmlns:a16="http://schemas.microsoft.com/office/drawing/2014/main" id="{28240976-82E5-4A37-8E2B-A07CCFD13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82">
                <a:extLst>
                  <a:ext uri="{FF2B5EF4-FFF2-40B4-BE49-F238E27FC236}">
                    <a16:creationId xmlns:a16="http://schemas.microsoft.com/office/drawing/2014/main" id="{0C25B6B7-4317-4482-A474-2830FA6E5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85">
                <a:extLst>
                  <a:ext uri="{FF2B5EF4-FFF2-40B4-BE49-F238E27FC236}">
                    <a16:creationId xmlns:a16="http://schemas.microsoft.com/office/drawing/2014/main" id="{5C0EDF04-E84E-457D-A5F9-7746545AB2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88">
                <a:extLst>
                  <a:ext uri="{FF2B5EF4-FFF2-40B4-BE49-F238E27FC236}">
                    <a16:creationId xmlns:a16="http://schemas.microsoft.com/office/drawing/2014/main" id="{566313AB-A9AB-4B84-8C23-50E7259171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2F31BFB5-317D-4135-930A-240F7A56EA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216" name="Line 63">
                  <a:extLst>
                    <a:ext uri="{FF2B5EF4-FFF2-40B4-BE49-F238E27FC236}">
                      <a16:creationId xmlns:a16="http://schemas.microsoft.com/office/drawing/2014/main" id="{9102C0AC-7FF7-4F4B-B7C1-C8CE4846A1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Line 66">
                  <a:extLst>
                    <a:ext uri="{FF2B5EF4-FFF2-40B4-BE49-F238E27FC236}">
                      <a16:creationId xmlns:a16="http://schemas.microsoft.com/office/drawing/2014/main" id="{64BAC77C-E14F-4FA8-9D0A-55B646EEA4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Line 67">
                  <a:extLst>
                    <a:ext uri="{FF2B5EF4-FFF2-40B4-BE49-F238E27FC236}">
                      <a16:creationId xmlns:a16="http://schemas.microsoft.com/office/drawing/2014/main" id="{0B88DC73-9AC3-42F8-8C9E-94EE9B61AE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Line 80">
                  <a:extLst>
                    <a:ext uri="{FF2B5EF4-FFF2-40B4-BE49-F238E27FC236}">
                      <a16:creationId xmlns:a16="http://schemas.microsoft.com/office/drawing/2014/main" id="{26BBA2D9-E4D0-424E-9825-61A9B3C0A37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Line 83">
                  <a:extLst>
                    <a:ext uri="{FF2B5EF4-FFF2-40B4-BE49-F238E27FC236}">
                      <a16:creationId xmlns:a16="http://schemas.microsoft.com/office/drawing/2014/main" id="{F6D4FA39-E0CC-4991-83D0-606E03CF1D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86">
                  <a:extLst>
                    <a:ext uri="{FF2B5EF4-FFF2-40B4-BE49-F238E27FC236}">
                      <a16:creationId xmlns:a16="http://schemas.microsoft.com/office/drawing/2014/main" id="{3819BE2B-7D47-443C-B1DF-2EA57679D1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89">
                  <a:extLst>
                    <a:ext uri="{FF2B5EF4-FFF2-40B4-BE49-F238E27FC236}">
                      <a16:creationId xmlns:a16="http://schemas.microsoft.com/office/drawing/2014/main" id="{86B1E78E-D338-4BAE-9FB1-1A9118AD3DD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4EC68A1A-796C-4F5F-8F41-01247292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742320" y="5778888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272E52F1-29AD-47C2-904E-60B72D4A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305927" y="2362458"/>
              <a:ext cx="641183" cy="1069728"/>
              <a:chOff x="6484112" y="2967038"/>
              <a:chExt cx="641183" cy="1069728"/>
            </a:xfrm>
          </p:grpSpPr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B3F829B9-B86F-47B0-A187-2202CCB86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98" name="Freeform 68">
                  <a:extLst>
                    <a:ext uri="{FF2B5EF4-FFF2-40B4-BE49-F238E27FC236}">
                      <a16:creationId xmlns:a16="http://schemas.microsoft.com/office/drawing/2014/main" id="{ED1B3641-1CFF-46F3-873A-3B6AA5D79E5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>
                  <a:extLst>
                    <a:ext uri="{FF2B5EF4-FFF2-40B4-BE49-F238E27FC236}">
                      <a16:creationId xmlns:a16="http://schemas.microsoft.com/office/drawing/2014/main" id="{2C8E8742-B905-4C81-9553-19C64E8F3F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Line 70">
                  <a:extLst>
                    <a:ext uri="{FF2B5EF4-FFF2-40B4-BE49-F238E27FC236}">
                      <a16:creationId xmlns:a16="http://schemas.microsoft.com/office/drawing/2014/main" id="{E10BE229-40F6-4A15-9282-BD78053FB5E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543B3E07-5E30-43C1-9169-90E713C272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95" name="Freeform 68">
                  <a:extLst>
                    <a:ext uri="{FF2B5EF4-FFF2-40B4-BE49-F238E27FC236}">
                      <a16:creationId xmlns:a16="http://schemas.microsoft.com/office/drawing/2014/main" id="{03FCAAE2-5982-4748-8355-1245B74523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9">
                  <a:extLst>
                    <a:ext uri="{FF2B5EF4-FFF2-40B4-BE49-F238E27FC236}">
                      <a16:creationId xmlns:a16="http://schemas.microsoft.com/office/drawing/2014/main" id="{3B21621D-2AAA-4224-B85E-F14F1587A1D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Line 70">
                  <a:extLst>
                    <a:ext uri="{FF2B5EF4-FFF2-40B4-BE49-F238E27FC236}">
                      <a16:creationId xmlns:a16="http://schemas.microsoft.com/office/drawing/2014/main" id="{B69DCE92-933C-4180-9ECE-C159FF0ED2B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3774B519-16FD-45D1-81B3-F10B796BD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384669" y="4915016"/>
              <a:ext cx="633413" cy="1620000"/>
              <a:chOff x="3384669" y="4915016"/>
              <a:chExt cx="633413" cy="1620000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E1718837-BAB1-4751-8766-2CD3B3094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>
                <a:off x="3384669" y="4946104"/>
                <a:ext cx="633413" cy="1419225"/>
                <a:chOff x="5959192" y="333389"/>
                <a:chExt cx="633413" cy="1419225"/>
              </a:xfrm>
            </p:grpSpPr>
            <p:sp>
              <p:nvSpPr>
                <p:cNvPr id="191" name="Freeform 68">
                  <a:extLst>
                    <a:ext uri="{FF2B5EF4-FFF2-40B4-BE49-F238E27FC236}">
                      <a16:creationId xmlns:a16="http://schemas.microsoft.com/office/drawing/2014/main" id="{85774601-5D43-405D-B593-93550F4C57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9">
                  <a:extLst>
                    <a:ext uri="{FF2B5EF4-FFF2-40B4-BE49-F238E27FC236}">
                      <a16:creationId xmlns:a16="http://schemas.microsoft.com/office/drawing/2014/main" id="{3E1DA161-17EA-4A32-A428-C2368EBACB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90" name="Line 70">
                <a:extLst>
                  <a:ext uri="{FF2B5EF4-FFF2-40B4-BE49-F238E27FC236}">
                    <a16:creationId xmlns:a16="http://schemas.microsoft.com/office/drawing/2014/main" id="{C5270C31-E701-47DC-BAC5-DE71245539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8900000" flipV="1">
                <a:off x="3774042" y="4915016"/>
                <a:ext cx="0" cy="16200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9B78A593-AB03-4D7B-8996-22F603566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40013" y="1046180"/>
              <a:ext cx="903599" cy="2160000"/>
              <a:chOff x="9057947" y="3423463"/>
              <a:chExt cx="903599" cy="2160000"/>
            </a:xfrm>
          </p:grpSpPr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C4C08476-8891-498B-95DD-3D4BB02B4E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9057947" y="3432856"/>
                <a:ext cx="903599" cy="1872461"/>
                <a:chOff x="10538626" y="3165838"/>
                <a:chExt cx="936000" cy="1939601"/>
              </a:xfrm>
            </p:grpSpPr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C9C077B4-3B4E-4043-BAF4-65306ADBE2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10538626" y="3183996"/>
                  <a:ext cx="453600" cy="1920288"/>
                </a:xfrm>
                <a:custGeom>
                  <a:avLst/>
                  <a:gdLst>
                    <a:gd name="connsiteX0" fmla="*/ 453600 w 453600"/>
                    <a:gd name="connsiteY0" fmla="*/ 0 h 1920288"/>
                    <a:gd name="connsiteX1" fmla="*/ 453600 w 453600"/>
                    <a:gd name="connsiteY1" fmla="*/ 1920288 h 1920288"/>
                    <a:gd name="connsiteX2" fmla="*/ 384059 w 453600"/>
                    <a:gd name="connsiteY2" fmla="*/ 1914152 h 1920288"/>
                    <a:gd name="connsiteX3" fmla="*/ 9354 w 453600"/>
                    <a:gd name="connsiteY3" fmla="*/ 1548700 h 1920288"/>
                    <a:gd name="connsiteX4" fmla="*/ 0 w 453600"/>
                    <a:gd name="connsiteY4" fmla="*/ 1455902 h 1920288"/>
                    <a:gd name="connsiteX5" fmla="*/ 146 w 453600"/>
                    <a:gd name="connsiteY5" fmla="*/ 1451885 h 1920288"/>
                    <a:gd name="connsiteX6" fmla="*/ 145 w 453600"/>
                    <a:gd name="connsiteY6" fmla="*/ 1451885 h 1920288"/>
                    <a:gd name="connsiteX7" fmla="*/ 7358 w 453600"/>
                    <a:gd name="connsiteY7" fmla="*/ 1253678 h 1920288"/>
                    <a:gd name="connsiteX8" fmla="*/ 424671 w 453600"/>
                    <a:gd name="connsiteY8" fmla="*/ 36480 h 1920288"/>
                    <a:gd name="connsiteX9" fmla="*/ 453600 w 453600"/>
                    <a:gd name="connsiteY9" fmla="*/ 0 h 1920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3600" h="1920288">
                      <a:moveTo>
                        <a:pt x="453600" y="0"/>
                      </a:moveTo>
                      <a:lnTo>
                        <a:pt x="453600" y="1920288"/>
                      </a:lnTo>
                      <a:lnTo>
                        <a:pt x="384059" y="1914152"/>
                      </a:lnTo>
                      <a:cubicBezTo>
                        <a:pt x="196308" y="1880615"/>
                        <a:pt x="47443" y="1734834"/>
                        <a:pt x="9354" y="1548700"/>
                      </a:cubicBezTo>
                      <a:lnTo>
                        <a:pt x="0" y="1455902"/>
                      </a:lnTo>
                      <a:lnTo>
                        <a:pt x="146" y="1451885"/>
                      </a:lnTo>
                      <a:lnTo>
                        <a:pt x="145" y="1451885"/>
                      </a:lnTo>
                      <a:lnTo>
                        <a:pt x="7358" y="1253678"/>
                      </a:lnTo>
                      <a:cubicBezTo>
                        <a:pt x="42019" y="780132"/>
                        <a:pt x="195015" y="355125"/>
                        <a:pt x="424671" y="36480"/>
                      </a:cubicBezTo>
                      <a:lnTo>
                        <a:pt x="45360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0CCC2DDE-715C-4561-A70C-60428A65CA0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10992226" y="3165838"/>
                  <a:ext cx="482400" cy="1939601"/>
                </a:xfrm>
                <a:custGeom>
                  <a:avLst/>
                  <a:gdLst>
                    <a:gd name="connsiteX0" fmla="*/ 14399 w 482400"/>
                    <a:gd name="connsiteY0" fmla="*/ 0 h 1939601"/>
                    <a:gd name="connsiteX1" fmla="*/ 14399 w 482400"/>
                    <a:gd name="connsiteY1" fmla="*/ 689615 h 1939601"/>
                    <a:gd name="connsiteX2" fmla="*/ 14400 w 482400"/>
                    <a:gd name="connsiteY2" fmla="*/ 689615 h 1939601"/>
                    <a:gd name="connsiteX3" fmla="*/ 14401 w 482400"/>
                    <a:gd name="connsiteY3" fmla="*/ 689615 h 1939601"/>
                    <a:gd name="connsiteX4" fmla="*/ 14401 w 482400"/>
                    <a:gd name="connsiteY4" fmla="*/ 0 h 1939601"/>
                    <a:gd name="connsiteX5" fmla="*/ 57729 w 482400"/>
                    <a:gd name="connsiteY5" fmla="*/ 54638 h 1939601"/>
                    <a:gd name="connsiteX6" fmla="*/ 475042 w 482400"/>
                    <a:gd name="connsiteY6" fmla="*/ 1271836 h 1939601"/>
                    <a:gd name="connsiteX7" fmla="*/ 482255 w 482400"/>
                    <a:gd name="connsiteY7" fmla="*/ 1470043 h 1939601"/>
                    <a:gd name="connsiteX8" fmla="*/ 482254 w 482400"/>
                    <a:gd name="connsiteY8" fmla="*/ 1470043 h 1939601"/>
                    <a:gd name="connsiteX9" fmla="*/ 482400 w 482400"/>
                    <a:gd name="connsiteY9" fmla="*/ 1474060 h 1939601"/>
                    <a:gd name="connsiteX10" fmla="*/ 473046 w 482400"/>
                    <a:gd name="connsiteY10" fmla="*/ 1566858 h 1939601"/>
                    <a:gd name="connsiteX11" fmla="*/ 15706 w 482400"/>
                    <a:gd name="connsiteY11" fmla="*/ 1939601 h 1939601"/>
                    <a:gd name="connsiteX12" fmla="*/ 14400 w 482400"/>
                    <a:gd name="connsiteY12" fmla="*/ 1939469 h 1939601"/>
                    <a:gd name="connsiteX13" fmla="*/ 13094 w 482400"/>
                    <a:gd name="connsiteY13" fmla="*/ 1939601 h 1939601"/>
                    <a:gd name="connsiteX14" fmla="*/ 0 w 482400"/>
                    <a:gd name="connsiteY14" fmla="*/ 1938446 h 1939601"/>
                    <a:gd name="connsiteX15" fmla="*/ 0 w 482400"/>
                    <a:gd name="connsiteY15" fmla="*/ 18158 h 1939601"/>
                    <a:gd name="connsiteX16" fmla="*/ 14399 w 482400"/>
                    <a:gd name="connsiteY16" fmla="*/ 0 h 193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82400" h="1939601">
                      <a:moveTo>
                        <a:pt x="14399" y="0"/>
                      </a:moveTo>
                      <a:lnTo>
                        <a:pt x="14399" y="689615"/>
                      </a:lnTo>
                      <a:lnTo>
                        <a:pt x="14400" y="689615"/>
                      </a:lnTo>
                      <a:lnTo>
                        <a:pt x="14401" y="689615"/>
                      </a:lnTo>
                      <a:lnTo>
                        <a:pt x="14401" y="0"/>
                      </a:lnTo>
                      <a:lnTo>
                        <a:pt x="57729" y="54638"/>
                      </a:lnTo>
                      <a:cubicBezTo>
                        <a:pt x="287385" y="373283"/>
                        <a:pt x="440381" y="798290"/>
                        <a:pt x="475042" y="1271836"/>
                      </a:cubicBezTo>
                      <a:lnTo>
                        <a:pt x="482255" y="1470043"/>
                      </a:lnTo>
                      <a:lnTo>
                        <a:pt x="482254" y="1470043"/>
                      </a:lnTo>
                      <a:lnTo>
                        <a:pt x="482400" y="1474060"/>
                      </a:lnTo>
                      <a:lnTo>
                        <a:pt x="473046" y="1566858"/>
                      </a:lnTo>
                      <a:cubicBezTo>
                        <a:pt x="429516" y="1779582"/>
                        <a:pt x="241298" y="1939601"/>
                        <a:pt x="15706" y="1939601"/>
                      </a:cubicBezTo>
                      <a:lnTo>
                        <a:pt x="14400" y="1939469"/>
                      </a:lnTo>
                      <a:lnTo>
                        <a:pt x="13094" y="1939601"/>
                      </a:lnTo>
                      <a:lnTo>
                        <a:pt x="0" y="1938446"/>
                      </a:lnTo>
                      <a:lnTo>
                        <a:pt x="0" y="18158"/>
                      </a:lnTo>
                      <a:lnTo>
                        <a:pt x="1439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4E49FC98-B2F5-43E4-A679-8E5570FB84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9210264" y="3423463"/>
                <a:ext cx="597126" cy="2160000"/>
                <a:chOff x="9210264" y="3423463"/>
                <a:chExt cx="597126" cy="2160000"/>
              </a:xfrm>
            </p:grpSpPr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AA01852B-2060-4247-9EE9-0E6754450B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9508827" y="3423463"/>
                  <a:ext cx="0" cy="21600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Rectangle 5">
                  <a:extLst>
                    <a:ext uri="{FF2B5EF4-FFF2-40B4-BE49-F238E27FC236}">
                      <a16:creationId xmlns:a16="http://schemas.microsoft.com/office/drawing/2014/main" id="{13822ECB-A528-476C-B4CB-4A3F54A829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9210264" y="4162845"/>
                  <a:ext cx="597126" cy="597126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5">
                  <a:extLst>
                    <a:ext uri="{FF2B5EF4-FFF2-40B4-BE49-F238E27FC236}">
                      <a16:creationId xmlns:a16="http://schemas.microsoft.com/office/drawing/2014/main" id="{FCD6DA27-598F-4F38-A652-5C6F6F2B94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9297710" y="3747070"/>
                  <a:ext cx="422234" cy="422234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3049541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rostyVTI">
  <a:themeElements>
    <a:clrScheme name="AnalogousFromRegularSeed_2SEEDS">
      <a:dk1>
        <a:srgbClr val="000000"/>
      </a:dk1>
      <a:lt1>
        <a:srgbClr val="FFFFFF"/>
      </a:lt1>
      <a:dk2>
        <a:srgbClr val="3B2E22"/>
      </a:dk2>
      <a:lt2>
        <a:srgbClr val="E8E5E2"/>
      </a:lt2>
      <a:accent1>
        <a:srgbClr val="3378B9"/>
      </a:accent1>
      <a:accent2>
        <a:srgbClr val="3FB0B9"/>
      </a:accent2>
      <a:accent3>
        <a:srgbClr val="4552CB"/>
      </a:accent3>
      <a:accent4>
        <a:srgbClr val="B93C33"/>
      </a:accent4>
      <a:accent5>
        <a:srgbClr val="CB8645"/>
      </a:accent5>
      <a:accent6>
        <a:srgbClr val="B0A330"/>
      </a:accent6>
      <a:hlink>
        <a:srgbClr val="B0743A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18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Goudy Old Style</vt:lpstr>
      <vt:lpstr>Wingdings</vt:lpstr>
      <vt:lpstr>FrostyVTI</vt:lpstr>
      <vt:lpstr>Human Resource Information System (HRIS)</vt:lpstr>
      <vt:lpstr>Progress  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 Information System (HRIS)</dc:title>
  <dc:creator>Ashutosh Kalyankar</dc:creator>
  <cp:lastModifiedBy>1143</cp:lastModifiedBy>
  <cp:revision>2</cp:revision>
  <dcterms:created xsi:type="dcterms:W3CDTF">2023-04-01T01:43:02Z</dcterms:created>
  <dcterms:modified xsi:type="dcterms:W3CDTF">2023-05-10T04:54:35Z</dcterms:modified>
</cp:coreProperties>
</file>