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2" r:id="rId2"/>
  </p:sldMasterIdLst>
  <p:notesMasterIdLst>
    <p:notesMasterId r:id="rId4"/>
  </p:notesMasterIdLst>
  <p:handoutMasterIdLst>
    <p:handoutMasterId r:id="rId5"/>
  </p:handoutMasterIdLst>
  <p:sldIdLst>
    <p:sldId id="279" r:id="rId3"/>
  </p:sldIdLst>
  <p:sldSz cx="12801600" cy="9601200" type="A3"/>
  <p:notesSz cx="14301788" cy="9926638"/>
  <p:defaultTextStyle>
    <a:defPPr>
      <a:defRPr lang="en-IN"/>
    </a:defPPr>
    <a:lvl1pPr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659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3318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9772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6636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582952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699544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816133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932723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45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  <p:cmAuthor id="3" name="Windows User" initials="WU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A5DC"/>
    <a:srgbClr val="FFFFFF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34" autoAdjust="0"/>
    <p:restoredTop sz="96307" autoAdjust="0"/>
  </p:normalViewPr>
  <p:slideViewPr>
    <p:cSldViewPr>
      <p:cViewPr varScale="1">
        <p:scale>
          <a:sx n="64" d="100"/>
          <a:sy n="64" d="100"/>
        </p:scale>
        <p:origin x="1795" y="77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76"/>
    </p:cViewPr>
  </p:sorterViewPr>
  <p:notesViewPr>
    <p:cSldViewPr>
      <p:cViewPr varScale="1">
        <p:scale>
          <a:sx n="68" d="100"/>
          <a:sy n="68" d="100"/>
        </p:scale>
        <p:origin x="-1950" y="-90"/>
      </p:cViewPr>
      <p:guideLst>
        <p:guide orient="horz" pos="3127"/>
        <p:guide pos="45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174990" cy="5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t" anchorCtr="0" compatLnSpc="1">
            <a:prstTxWarp prst="textNoShape">
              <a:avLst/>
            </a:prstTxWarp>
          </a:bodyPr>
          <a:lstStyle>
            <a:lvl1pPr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072720" y="0"/>
            <a:ext cx="6172533" cy="5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t" anchorCtr="0" compatLnSpc="1">
            <a:prstTxWarp prst="textNoShape">
              <a:avLst/>
            </a:prstTxWarp>
          </a:bodyPr>
          <a:lstStyle>
            <a:lvl1pPr algn="r"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910"/>
            <a:ext cx="6174990" cy="5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b" anchorCtr="0" compatLnSpc="1">
            <a:prstTxWarp prst="textNoShape">
              <a:avLst/>
            </a:prstTxWarp>
          </a:bodyPr>
          <a:lstStyle>
            <a:lvl1pPr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072720" y="9375910"/>
            <a:ext cx="6172533" cy="5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b" anchorCtr="0" compatLnSpc="1">
            <a:prstTxWarp prst="textNoShape">
              <a:avLst/>
            </a:prstTxWarp>
          </a:bodyPr>
          <a:lstStyle>
            <a:lvl1pPr algn="r"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fld id="{95827375-E26A-4018-B157-639B975ACA9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5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93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659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3318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9772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6636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582952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99544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16133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32723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7042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30338" y="4714875"/>
            <a:ext cx="11441112" cy="4467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45" y="2982456"/>
            <a:ext cx="10881518" cy="20581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085" y="5440680"/>
            <a:ext cx="8961438" cy="2453640"/>
          </a:xfrm>
        </p:spPr>
        <p:txBody>
          <a:bodyPr/>
          <a:lstStyle>
            <a:lvl1pPr marL="0" indent="0" algn="ctr">
              <a:buNone/>
              <a:defRPr/>
            </a:lvl1pPr>
            <a:lvl2pPr marL="116591" indent="0" algn="ctr">
              <a:buNone/>
              <a:defRPr/>
            </a:lvl2pPr>
            <a:lvl3pPr marL="233181" indent="0" algn="ctr">
              <a:buNone/>
              <a:defRPr/>
            </a:lvl3pPr>
            <a:lvl4pPr marL="349772" indent="0" algn="ctr">
              <a:buNone/>
              <a:defRPr/>
            </a:lvl4pPr>
            <a:lvl5pPr marL="466361" indent="0" algn="ctr">
              <a:buNone/>
              <a:defRPr/>
            </a:lvl5pPr>
            <a:lvl6pPr marL="582952" indent="0" algn="ctr">
              <a:buNone/>
              <a:defRPr/>
            </a:lvl6pPr>
            <a:lvl7pPr marL="699544" indent="0" algn="ctr">
              <a:buNone/>
              <a:defRPr/>
            </a:lvl7pPr>
            <a:lvl8pPr marL="816133" indent="0" algn="ctr">
              <a:buNone/>
              <a:defRPr/>
            </a:lvl8pPr>
            <a:lvl9pPr marL="9327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AF557-C055-4DC3-A504-1F101B7B5E6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68F9C-EA47-4A14-99ED-805EC7B259A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318" y="384635"/>
            <a:ext cx="2880122" cy="81918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61" y="384635"/>
            <a:ext cx="8603059" cy="81918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2D3D7-E997-48FE-921D-36598BCE26D7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4632"/>
            <a:ext cx="11521282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19851" y="2240284"/>
            <a:ext cx="5741590" cy="314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19851" y="5428180"/>
            <a:ext cx="5741590" cy="314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1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73963" y="8743176"/>
            <a:ext cx="40536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745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4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60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8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6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F557-C055-4DC3-A504-1F101B7B5E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8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7AB-B0C8-419C-8DE5-035784345F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1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7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46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892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83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78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73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67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62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57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099-0898-429D-87D9-90B78D3B1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E19D-F25C-4A7E-9FD1-51C0A8BFD5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0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464" indent="0">
              <a:buNone/>
              <a:defRPr sz="2800" b="1"/>
            </a:lvl2pPr>
            <a:lvl3pPr marL="1278928" indent="0">
              <a:buNone/>
              <a:defRPr sz="2500" b="1"/>
            </a:lvl3pPr>
            <a:lvl4pPr marL="1918393" indent="0">
              <a:buNone/>
              <a:defRPr sz="2200" b="1"/>
            </a:lvl4pPr>
            <a:lvl5pPr marL="2557857" indent="0">
              <a:buNone/>
              <a:defRPr sz="2200" b="1"/>
            </a:lvl5pPr>
            <a:lvl6pPr marL="3197327" indent="0">
              <a:buNone/>
              <a:defRPr sz="2200" b="1"/>
            </a:lvl6pPr>
            <a:lvl7pPr marL="3836795" indent="0">
              <a:buNone/>
              <a:defRPr sz="2200" b="1"/>
            </a:lvl7pPr>
            <a:lvl8pPr marL="4476259" indent="0">
              <a:buNone/>
              <a:defRPr sz="2200" b="1"/>
            </a:lvl8pPr>
            <a:lvl9pPr marL="511572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464" indent="0">
              <a:buNone/>
              <a:defRPr sz="2800" b="1"/>
            </a:lvl2pPr>
            <a:lvl3pPr marL="1278928" indent="0">
              <a:buNone/>
              <a:defRPr sz="2500" b="1"/>
            </a:lvl3pPr>
            <a:lvl4pPr marL="1918393" indent="0">
              <a:buNone/>
              <a:defRPr sz="2200" b="1"/>
            </a:lvl4pPr>
            <a:lvl5pPr marL="2557857" indent="0">
              <a:buNone/>
              <a:defRPr sz="2200" b="1"/>
            </a:lvl5pPr>
            <a:lvl6pPr marL="3197327" indent="0">
              <a:buNone/>
              <a:defRPr sz="2200" b="1"/>
            </a:lvl6pPr>
            <a:lvl7pPr marL="3836795" indent="0">
              <a:buNone/>
              <a:defRPr sz="2200" b="1"/>
            </a:lvl7pPr>
            <a:lvl8pPr marL="4476259" indent="0">
              <a:buNone/>
              <a:defRPr sz="2200" b="1"/>
            </a:lvl8pPr>
            <a:lvl9pPr marL="511572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5D7C-CF2F-4CAA-8EEC-DA3279D4CA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15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A03F-01F0-4BFE-A6BA-3BF782C5D6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0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334-440C-4617-BED3-6BCC9578F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37AB-B0C8-419C-8DE5-035784345FD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3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464" indent="0">
              <a:buNone/>
              <a:defRPr sz="1700"/>
            </a:lvl2pPr>
            <a:lvl3pPr marL="1278928" indent="0">
              <a:buNone/>
              <a:defRPr sz="1400"/>
            </a:lvl3pPr>
            <a:lvl4pPr marL="1918393" indent="0">
              <a:buNone/>
              <a:defRPr sz="1300"/>
            </a:lvl4pPr>
            <a:lvl5pPr marL="2557857" indent="0">
              <a:buNone/>
              <a:defRPr sz="1300"/>
            </a:lvl5pPr>
            <a:lvl6pPr marL="3197327" indent="0">
              <a:buNone/>
              <a:defRPr sz="1300"/>
            </a:lvl6pPr>
            <a:lvl7pPr marL="3836795" indent="0">
              <a:buNone/>
              <a:defRPr sz="1300"/>
            </a:lvl7pPr>
            <a:lvl8pPr marL="4476259" indent="0">
              <a:buNone/>
              <a:defRPr sz="1300"/>
            </a:lvl8pPr>
            <a:lvl9pPr marL="511572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592F-285C-47E2-8417-69613D12D5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0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464" indent="0">
              <a:buNone/>
              <a:defRPr sz="3900"/>
            </a:lvl2pPr>
            <a:lvl3pPr marL="1278928" indent="0">
              <a:buNone/>
              <a:defRPr sz="3400"/>
            </a:lvl3pPr>
            <a:lvl4pPr marL="1918393" indent="0">
              <a:buNone/>
              <a:defRPr sz="2800"/>
            </a:lvl4pPr>
            <a:lvl5pPr marL="2557857" indent="0">
              <a:buNone/>
              <a:defRPr sz="2800"/>
            </a:lvl5pPr>
            <a:lvl6pPr marL="3197327" indent="0">
              <a:buNone/>
              <a:defRPr sz="2800"/>
            </a:lvl6pPr>
            <a:lvl7pPr marL="3836795" indent="0">
              <a:buNone/>
              <a:defRPr sz="2800"/>
            </a:lvl7pPr>
            <a:lvl8pPr marL="4476259" indent="0">
              <a:buNone/>
              <a:defRPr sz="2800"/>
            </a:lvl8pPr>
            <a:lvl9pPr marL="5115727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464" indent="0">
              <a:buNone/>
              <a:defRPr sz="1700"/>
            </a:lvl2pPr>
            <a:lvl3pPr marL="1278928" indent="0">
              <a:buNone/>
              <a:defRPr sz="1400"/>
            </a:lvl3pPr>
            <a:lvl4pPr marL="1918393" indent="0">
              <a:buNone/>
              <a:defRPr sz="1300"/>
            </a:lvl4pPr>
            <a:lvl5pPr marL="2557857" indent="0">
              <a:buNone/>
              <a:defRPr sz="1300"/>
            </a:lvl5pPr>
            <a:lvl6pPr marL="3197327" indent="0">
              <a:buNone/>
              <a:defRPr sz="1300"/>
            </a:lvl6pPr>
            <a:lvl7pPr marL="3836795" indent="0">
              <a:buNone/>
              <a:defRPr sz="1300"/>
            </a:lvl7pPr>
            <a:lvl8pPr marL="4476259" indent="0">
              <a:buNone/>
              <a:defRPr sz="1300"/>
            </a:lvl8pPr>
            <a:lvl9pPr marL="511572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DB64-25C5-480B-9062-646E9EB2BD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3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F9C-EA47-4A14-99ED-805EC7B259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29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70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D3D7-E997-48FE-921D-36598BCE26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80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4632"/>
            <a:ext cx="11521282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19851" y="2240284"/>
            <a:ext cx="5741590" cy="314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19851" y="5428180"/>
            <a:ext cx="5741590" cy="314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1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73963" y="8743176"/>
            <a:ext cx="40536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745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4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0" y="6169525"/>
            <a:ext cx="10881518" cy="1906905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40" y="4069258"/>
            <a:ext cx="10881518" cy="2100263"/>
          </a:xfrm>
        </p:spPr>
        <p:txBody>
          <a:bodyPr anchor="b"/>
          <a:lstStyle>
            <a:lvl1pPr marL="0" indent="0">
              <a:buNone/>
              <a:defRPr sz="600"/>
            </a:lvl1pPr>
            <a:lvl2pPr marL="116591" indent="0">
              <a:buNone/>
              <a:defRPr sz="400"/>
            </a:lvl2pPr>
            <a:lvl3pPr marL="233181" indent="0">
              <a:buNone/>
              <a:defRPr sz="400"/>
            </a:lvl3pPr>
            <a:lvl4pPr marL="349772" indent="0">
              <a:buNone/>
              <a:defRPr sz="400"/>
            </a:lvl4pPr>
            <a:lvl5pPr marL="466361" indent="0">
              <a:buNone/>
              <a:defRPr sz="400"/>
            </a:lvl5pPr>
            <a:lvl6pPr marL="582952" indent="0">
              <a:buNone/>
              <a:defRPr sz="400"/>
            </a:lvl6pPr>
            <a:lvl7pPr marL="699544" indent="0">
              <a:buNone/>
              <a:defRPr sz="400"/>
            </a:lvl7pPr>
            <a:lvl8pPr marL="816133" indent="0">
              <a:buNone/>
              <a:defRPr sz="400"/>
            </a:lvl8pPr>
            <a:lvl9pPr marL="93272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8A099-0898-429D-87D9-90B78D3B10D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1" y="2240282"/>
            <a:ext cx="5741590" cy="63362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AE19D-F25C-4A7E-9FD1-51C0A8BFD5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160" y="2149022"/>
            <a:ext cx="5656263" cy="89594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591" indent="0">
              <a:buNone/>
              <a:defRPr sz="600" b="1"/>
            </a:lvl2pPr>
            <a:lvl3pPr marL="233181" indent="0">
              <a:buNone/>
              <a:defRPr sz="400" b="1"/>
            </a:lvl3pPr>
            <a:lvl4pPr marL="349772" indent="0">
              <a:buNone/>
              <a:defRPr sz="400" b="1"/>
            </a:lvl4pPr>
            <a:lvl5pPr marL="466361" indent="0">
              <a:buNone/>
              <a:defRPr sz="400" b="1"/>
            </a:lvl5pPr>
            <a:lvl6pPr marL="582952" indent="0">
              <a:buNone/>
              <a:defRPr sz="400" b="1"/>
            </a:lvl6pPr>
            <a:lvl7pPr marL="699544" indent="0">
              <a:buNone/>
              <a:defRPr sz="400" b="1"/>
            </a:lvl7pPr>
            <a:lvl8pPr marL="816133" indent="0">
              <a:buNone/>
              <a:defRPr sz="400" b="1"/>
            </a:lvl8pPr>
            <a:lvl9pPr marL="9327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160" y="3044965"/>
            <a:ext cx="5656263" cy="5531525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197" y="2149022"/>
            <a:ext cx="5658247" cy="89594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591" indent="0">
              <a:buNone/>
              <a:defRPr sz="600" b="1"/>
            </a:lvl2pPr>
            <a:lvl3pPr marL="233181" indent="0">
              <a:buNone/>
              <a:defRPr sz="400" b="1"/>
            </a:lvl3pPr>
            <a:lvl4pPr marL="349772" indent="0">
              <a:buNone/>
              <a:defRPr sz="400" b="1"/>
            </a:lvl4pPr>
            <a:lvl5pPr marL="466361" indent="0">
              <a:buNone/>
              <a:defRPr sz="400" b="1"/>
            </a:lvl5pPr>
            <a:lvl6pPr marL="582952" indent="0">
              <a:buNone/>
              <a:defRPr sz="400" b="1"/>
            </a:lvl6pPr>
            <a:lvl7pPr marL="699544" indent="0">
              <a:buNone/>
              <a:defRPr sz="400" b="1"/>
            </a:lvl7pPr>
            <a:lvl8pPr marL="816133" indent="0">
              <a:buNone/>
              <a:defRPr sz="400" b="1"/>
            </a:lvl8pPr>
            <a:lvl9pPr marL="9327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197" y="3044965"/>
            <a:ext cx="5658247" cy="5531525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A5D7C-CF2F-4CAA-8EEC-DA3279D4CAB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A03F-01F0-4BFE-A6BA-3BF782C5D68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AA334-440C-4617-BED3-6BCC9578F6D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8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2131"/>
            <a:ext cx="4211638" cy="162687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990" y="382132"/>
            <a:ext cx="7156450" cy="819435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163" y="2009002"/>
            <a:ext cx="4211638" cy="6567488"/>
          </a:xfrm>
        </p:spPr>
        <p:txBody>
          <a:bodyPr/>
          <a:lstStyle>
            <a:lvl1pPr marL="0" indent="0">
              <a:buNone/>
              <a:defRPr sz="400"/>
            </a:lvl1pPr>
            <a:lvl2pPr marL="116591" indent="0">
              <a:buNone/>
              <a:defRPr sz="300"/>
            </a:lvl2pPr>
            <a:lvl3pPr marL="233181" indent="0">
              <a:buNone/>
              <a:defRPr sz="300"/>
            </a:lvl3pPr>
            <a:lvl4pPr marL="349772" indent="0">
              <a:buNone/>
              <a:defRPr sz="300"/>
            </a:lvl4pPr>
            <a:lvl5pPr marL="466361" indent="0">
              <a:buNone/>
              <a:defRPr sz="300"/>
            </a:lvl5pPr>
            <a:lvl6pPr marL="582952" indent="0">
              <a:buNone/>
              <a:defRPr sz="300"/>
            </a:lvl6pPr>
            <a:lvl7pPr marL="699544" indent="0">
              <a:buNone/>
              <a:defRPr sz="300"/>
            </a:lvl7pPr>
            <a:lvl8pPr marL="816133" indent="0">
              <a:buNone/>
              <a:defRPr sz="300"/>
            </a:lvl8pPr>
            <a:lvl9pPr marL="93272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C592F-285C-47E2-8417-69613D12D53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047" y="6720840"/>
            <a:ext cx="7681118" cy="793433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047" y="858024"/>
            <a:ext cx="7681118" cy="5760720"/>
          </a:xfrm>
        </p:spPr>
        <p:txBody>
          <a:bodyPr/>
          <a:lstStyle>
            <a:lvl1pPr marL="0" indent="0">
              <a:buNone/>
              <a:defRPr sz="800"/>
            </a:lvl1pPr>
            <a:lvl2pPr marL="116591" indent="0">
              <a:buNone/>
              <a:defRPr sz="700"/>
            </a:lvl2pPr>
            <a:lvl3pPr marL="233181" indent="0">
              <a:buNone/>
              <a:defRPr sz="600"/>
            </a:lvl3pPr>
            <a:lvl4pPr marL="349772" indent="0">
              <a:buNone/>
              <a:defRPr sz="600"/>
            </a:lvl4pPr>
            <a:lvl5pPr marL="466361" indent="0">
              <a:buNone/>
              <a:defRPr sz="600"/>
            </a:lvl5pPr>
            <a:lvl6pPr marL="582952" indent="0">
              <a:buNone/>
              <a:defRPr sz="600"/>
            </a:lvl6pPr>
            <a:lvl7pPr marL="699544" indent="0">
              <a:buNone/>
              <a:defRPr sz="600"/>
            </a:lvl7pPr>
            <a:lvl8pPr marL="816133" indent="0">
              <a:buNone/>
              <a:defRPr sz="600"/>
            </a:lvl8pPr>
            <a:lvl9pPr marL="932723" indent="0">
              <a:buNone/>
              <a:defRPr sz="6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047" y="7514275"/>
            <a:ext cx="7681118" cy="1126808"/>
          </a:xfrm>
        </p:spPr>
        <p:txBody>
          <a:bodyPr/>
          <a:lstStyle>
            <a:lvl1pPr marL="0" indent="0">
              <a:buNone/>
              <a:defRPr sz="400"/>
            </a:lvl1pPr>
            <a:lvl2pPr marL="116591" indent="0">
              <a:buNone/>
              <a:defRPr sz="300"/>
            </a:lvl2pPr>
            <a:lvl3pPr marL="233181" indent="0">
              <a:buNone/>
              <a:defRPr sz="300"/>
            </a:lvl3pPr>
            <a:lvl4pPr marL="349772" indent="0">
              <a:buNone/>
              <a:defRPr sz="300"/>
            </a:lvl4pPr>
            <a:lvl5pPr marL="466361" indent="0">
              <a:buNone/>
              <a:defRPr sz="300"/>
            </a:lvl5pPr>
            <a:lvl6pPr marL="582952" indent="0">
              <a:buNone/>
              <a:defRPr sz="300"/>
            </a:lvl6pPr>
            <a:lvl7pPr marL="699544" indent="0">
              <a:buNone/>
              <a:defRPr sz="300"/>
            </a:lvl7pPr>
            <a:lvl8pPr marL="816133" indent="0">
              <a:buNone/>
              <a:defRPr sz="300"/>
            </a:lvl8pPr>
            <a:lvl9pPr marL="93272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DDB64-25C5-480B-9062-646E9EB2BD5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1756054"/>
            <a:ext cx="3203575" cy="7845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982" tIns="35255" rIns="69982" bIns="35255" anchor="ctr"/>
          <a:lstStyle/>
          <a:p>
            <a:pPr marL="261923" indent="-261923" algn="ctr" defTabSz="1603525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7491020" y="4"/>
            <a:ext cx="2681685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10159206" y="4"/>
            <a:ext cx="2642394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5162551" y="4"/>
            <a:ext cx="2335610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1756052"/>
            <a:ext cx="1280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876902"/>
            <a:ext cx="1280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3206753" y="9397842"/>
            <a:ext cx="9598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3203575" y="1756054"/>
            <a:ext cx="0" cy="7845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65510" y="1764388"/>
            <a:ext cx="0" cy="7855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3386138" y="0"/>
            <a:ext cx="0" cy="960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6487319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9598025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12507118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2085"/>
            <a:ext cx="5200650" cy="357962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982" tIns="35255" rIns="69982" bIns="35255" anchor="ctr"/>
          <a:lstStyle/>
          <a:p>
            <a:endParaRPr lang="en-I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0163" y="384632"/>
            <a:ext cx="1152128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0163" y="2240282"/>
            <a:ext cx="11521282" cy="633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163" y="8743176"/>
            <a:ext cx="29868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400"/>
            </a:lvl1pPr>
          </a:lstStyle>
          <a:p>
            <a:endParaRPr lang="en-I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963" y="8743176"/>
            <a:ext cx="40536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400"/>
            </a:lvl1pPr>
          </a:lstStyle>
          <a:p>
            <a:endParaRPr lang="en-IN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563" y="8743176"/>
            <a:ext cx="29868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400"/>
            </a:lvl1pPr>
          </a:lstStyle>
          <a:p>
            <a:fld id="{A2A5AEAB-F144-4C1E-9DB5-DE80D24F0CBA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11659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23318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349772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46636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86632" indent="-86632" algn="l" rtl="0" eaLnBrk="1" fontAlgn="base" hangingPunct="1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188650" indent="-73275" algn="l" rtl="0" eaLnBrk="1" fontAlgn="base" hangingPunct="1">
        <a:spcBef>
          <a:spcPct val="20000"/>
        </a:spcBef>
        <a:spcAft>
          <a:spcPct val="0"/>
        </a:spcAft>
        <a:buChar char="–"/>
        <a:defRPr sz="700">
          <a:solidFill>
            <a:schemeClr val="tx1"/>
          </a:solidFill>
          <a:latin typeface="+mn-lt"/>
        </a:defRPr>
      </a:lvl2pPr>
      <a:lvl3pPr marL="291071" indent="-57891" algn="l" rtl="0" eaLnBrk="1" fontAlgn="base" hangingPunct="1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</a:defRPr>
      </a:lvl3pPr>
      <a:lvl4pPr marL="408472" indent="-59914" algn="l" rtl="0" eaLnBrk="1" fontAlgn="base" hangingPunct="1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</a:defRPr>
      </a:lvl4pPr>
      <a:lvl5pPr marL="524252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5pPr>
      <a:lvl6pPr marL="640843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6pPr>
      <a:lvl7pPr marL="757434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7pPr>
      <a:lvl8pPr marL="874024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8pPr>
      <a:lvl9pPr marL="990613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1659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18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49772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6636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82952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99544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816133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932723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893" tIns="63952" rIns="127893" bIns="639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7893" tIns="63952" rIns="127893" bIns="639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902"/>
            <a:ext cx="29870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902"/>
            <a:ext cx="40538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902"/>
            <a:ext cx="29870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AEAB-F144-4C1E-9DB5-DE80D24F0C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7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1278928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601" indent="-479601" algn="l" defTabSz="1278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133" indent="-399659" algn="l" defTabSz="127892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8666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8130" indent="-319732" algn="l" defTabSz="127892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7594" indent="-319732" algn="l" defTabSz="127892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7060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6526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5994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461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464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928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8393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785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732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6795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6259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572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-88222" y="899280"/>
            <a:ext cx="12801600" cy="1428894"/>
          </a:xfrm>
          <a:noFill/>
        </p:spPr>
        <p:txBody>
          <a:bodyPr>
            <a:noAutofit/>
          </a:bodyPr>
          <a:lstStyle/>
          <a:p>
            <a:pPr lvl="1" algn="ctr"/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Manager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Ashutosh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Kakadiya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Harsh Mehta     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Mihir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Gajjar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Shreyas Patel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Mentor: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Sanjay Chaudhary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executed during: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Monsoon 2017      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Program: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B.Tech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ICT      </a:t>
            </a:r>
            <a:r>
              <a:rPr lang="en-IN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8" y="256036"/>
            <a:ext cx="3098041" cy="909660"/>
          </a:xfrm>
        </p:spPr>
      </p:pic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1123953" y="720092"/>
            <a:ext cx="962025" cy="51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" tIns="9327" rIns="9327" bIns="9327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N" sz="300">
                <a:solidFill>
                  <a:srgbClr val="000000"/>
                </a:solidFill>
              </a:rPr>
              <a:t>￼</a:t>
            </a:r>
            <a:endParaRPr lang="en-IN" sz="2200">
              <a:latin typeface="Arial" charset="0"/>
            </a:endParaRPr>
          </a:p>
        </p:txBody>
      </p:sp>
      <p:sp>
        <p:nvSpPr>
          <p:cNvPr id="84" name="Text Placeholder 1"/>
          <p:cNvSpPr txBox="1">
            <a:spLocks/>
          </p:cNvSpPr>
          <p:nvPr/>
        </p:nvSpPr>
        <p:spPr>
          <a:xfrm>
            <a:off x="7048872" y="2656344"/>
            <a:ext cx="5544616" cy="2704335"/>
          </a:xfrm>
          <a:prstGeom prst="rect">
            <a:avLst/>
          </a:prstGeom>
        </p:spPr>
        <p:txBody>
          <a:bodyPr vert="horz" lIns="127980" tIns="63990" rIns="127980" bIns="63990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-2667932" y="4008512"/>
            <a:ext cx="7128790" cy="1480199"/>
          </a:xfrm>
          <a:prstGeom prst="rect">
            <a:avLst/>
          </a:prstGeom>
        </p:spPr>
        <p:txBody>
          <a:bodyPr vert="horz" lIns="127980" tIns="63990" rIns="127980" bIns="63990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2208312"/>
            <a:ext cx="1280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8198"/>
          <a:stretch/>
        </p:blipFill>
        <p:spPr>
          <a:xfrm>
            <a:off x="8499064" y="146521"/>
            <a:ext cx="4179671" cy="10191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2957"/>
              </p:ext>
            </p:extLst>
          </p:nvPr>
        </p:nvGraphicFramePr>
        <p:xfrm>
          <a:off x="136104" y="2208313"/>
          <a:ext cx="12665497" cy="7392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2809">
                  <a:extLst>
                    <a:ext uri="{9D8B030D-6E8A-4147-A177-3AD203B41FA5}">
                      <a16:colId xmlns:a16="http://schemas.microsoft.com/office/drawing/2014/main" val="896890799"/>
                    </a:ext>
                  </a:extLst>
                </a:gridCol>
                <a:gridCol w="6902688">
                  <a:extLst>
                    <a:ext uri="{9D8B030D-6E8A-4147-A177-3AD203B41FA5}">
                      <a16:colId xmlns:a16="http://schemas.microsoft.com/office/drawing/2014/main" val="760743745"/>
                    </a:ext>
                  </a:extLst>
                </a:gridCol>
              </a:tblGrid>
              <a:tr h="252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smtClean="0">
                          <a:effectLst/>
                        </a:rPr>
                        <a:t>Introduction</a:t>
                      </a:r>
                    </a:p>
                    <a:p>
                      <a:pPr marL="342900" marR="0" lvl="0" indent="-342900" algn="just" defTabSz="127892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  <a:defRPr/>
                      </a:pP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a cloud based Software-as-a-Service (SaaS)</a:t>
                      </a:r>
                      <a:r>
                        <a:rPr lang="en-IN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7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en-IN" sz="17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</a:t>
                      </a:r>
                      <a:r>
                        <a:rPr lang="en-IN" sz="17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7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prospective users (programmers and developers) can open it in a web browser, and access application by services.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services provide the user an interface with features like code compilation, execution, storage, analysis and also provides suitable optimisations as suggestions, if required.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kern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IN" sz="2000" kern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IN" sz="2000" kern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IN" sz="2000" kern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IN" sz="2000" kern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b="1" kern="1200" dirty="0" smtClean="0">
                          <a:effectLst/>
                        </a:rPr>
                        <a:t>      Cloud 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b="1" kern="1200" dirty="0" smtClean="0">
                          <a:effectLst/>
                        </a:rPr>
                        <a:t>Architecture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IN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8614582"/>
                  </a:ext>
                </a:extLst>
              </a:tr>
              <a:tr h="113811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IN" sz="2000" b="1" dirty="0">
                          <a:effectLst/>
                        </a:rPr>
                        <a:t>Implementation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700" dirty="0">
                          <a:effectLst/>
                        </a:rPr>
                        <a:t>Successfully integrated compilers at server side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700" dirty="0">
                          <a:effectLst/>
                        </a:rPr>
                        <a:t>Created service oriented architecture for Code Editor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700" dirty="0">
                          <a:effectLst/>
                        </a:rPr>
                        <a:t>Implemented authentication service for user </a:t>
                      </a:r>
                      <a:r>
                        <a:rPr lang="en-IN" sz="1700" dirty="0" err="1">
                          <a:effectLst/>
                        </a:rPr>
                        <a:t>SignIn</a:t>
                      </a:r>
                      <a:r>
                        <a:rPr lang="en-IN" sz="1700" dirty="0">
                          <a:effectLst/>
                        </a:rPr>
                        <a:t>/</a:t>
                      </a:r>
                      <a:r>
                        <a:rPr lang="en-IN" sz="1700" dirty="0" err="1">
                          <a:effectLst/>
                        </a:rPr>
                        <a:t>SignUp</a:t>
                      </a:r>
                      <a:endParaRPr lang="en-IN" sz="17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700" dirty="0">
                          <a:effectLst/>
                        </a:rPr>
                        <a:t>Designed a database and integrated it with the system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700" dirty="0">
                          <a:effectLst/>
                        </a:rPr>
                        <a:t>Implemented file storage system – Users can store their code on cloud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700" dirty="0">
                          <a:effectLst/>
                        </a:rPr>
                        <a:t>Users can show their activity on their dashboard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700" dirty="0">
                          <a:effectLst/>
                        </a:rPr>
                        <a:t>Developed an optimization service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58455"/>
                  </a:ext>
                </a:extLst>
              </a:tr>
              <a:tr h="1630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537129"/>
                  </a:ext>
                </a:extLst>
              </a:tr>
              <a:tr h="210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IN" sz="2000" b="1" dirty="0">
                          <a:effectLst/>
                        </a:rPr>
                        <a:t>Future Work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700" dirty="0">
                          <a:effectLst/>
                        </a:rPr>
                        <a:t>Provide code optimization for </a:t>
                      </a:r>
                      <a:r>
                        <a:rPr lang="en-IN" sz="1700" dirty="0" smtClean="0">
                          <a:effectLst/>
                        </a:rPr>
                        <a:t>C, </a:t>
                      </a:r>
                      <a:r>
                        <a:rPr lang="en-IN" sz="1700" dirty="0">
                          <a:effectLst/>
                        </a:rPr>
                        <a:t> </a:t>
                      </a:r>
                      <a:r>
                        <a:rPr lang="en-IN" sz="1700" dirty="0" smtClean="0">
                          <a:effectLst/>
                        </a:rPr>
                        <a:t>C++, Python</a:t>
                      </a:r>
                      <a:endParaRPr lang="en-IN" sz="17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700" dirty="0">
                          <a:effectLst/>
                        </a:rPr>
                        <a:t>Provide same set of service for other </a:t>
                      </a:r>
                      <a:r>
                        <a:rPr lang="en-IN" sz="1700" dirty="0" smtClean="0">
                          <a:effectLst/>
                        </a:rPr>
                        <a:t>popular programming </a:t>
                      </a:r>
                      <a:r>
                        <a:rPr lang="en-IN" sz="1700" dirty="0">
                          <a:effectLst/>
                        </a:rPr>
                        <a:t>languages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700" dirty="0">
                          <a:effectLst/>
                        </a:rPr>
                        <a:t>Provide solution to error generated during compilation.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2822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519" y="2352328"/>
            <a:ext cx="4824536" cy="3269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315" y="5808712"/>
            <a:ext cx="6409740" cy="35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IN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IN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129</Words>
  <Application>Microsoft Office PowerPoint</Application>
  <PresentationFormat>A3 Paper (297x420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Medical poster with graphics</vt:lpstr>
      <vt:lpstr>Office Theme</vt:lpstr>
      <vt:lpstr>Code Manager Ashutosh Kakadiya      Harsh Mehta      Mihir Gajjar      Shreyas Patel Mentor: Dr. Sanjay Chaudhary Project executed during: Monsoon 2017      Program: B.Tech ICT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</dc:title>
  <dc:creator>Nishit</dc:creator>
  <cp:lastModifiedBy>A</cp:lastModifiedBy>
  <cp:revision>261</cp:revision>
  <cp:lastPrinted>2004-07-01T22:30:03Z</cp:lastPrinted>
  <dcterms:created xsi:type="dcterms:W3CDTF">2015-04-20T10:35:16Z</dcterms:created>
  <dcterms:modified xsi:type="dcterms:W3CDTF">2017-12-04T07:34:57Z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