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888BC-8E1B-4A21-9EFD-AE1C90959EBE}">
  <a:tblStyle styleId="{DCD888BC-8E1B-4A21-9EFD-AE1C90959E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5"/>
    <p:restoredTop sz="90152"/>
  </p:normalViewPr>
  <p:slideViewPr>
    <p:cSldViewPr snapToGrid="0">
      <p:cViewPr varScale="1">
        <p:scale>
          <a:sx n="123" d="100"/>
          <a:sy n="123" d="100"/>
        </p:scale>
        <p:origin x="184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74493e6c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74493e6c_0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❏"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74493e6c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74493e6c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4d793e450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4d793e450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4d793e450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4d793e450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d793e45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d793e45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74493e6c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74493e6c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74493e6c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74493e6c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74493e6c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74493e6c_0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rgetown-ir-lab.github.io/emnlp17-depress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</a:rPr>
              <a:t>Early detection of Mental Health Conditions from Social Media</a:t>
            </a:r>
            <a:endParaRPr sz="380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435336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Ashutosh Baghel, Alina Rath, Yue Zhang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260750" y="3113800"/>
            <a:ext cx="6342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For 17-737 AI for Social Good at CMU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Professor Fei Fang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08000" cy="32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Depressed individuals commonly turn to social media and other online forums for support before medical professionals. 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 harm is closely related to depression and hence detection of depressed individuals is of paramount importance. 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[Yates et al.]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700" y="1152475"/>
            <a:ext cx="4943776" cy="32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832650" y="4524525"/>
            <a:ext cx="16641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WHO Report: 2015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Domain Description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37750"/>
            <a:ext cx="8008500" cy="32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extracted from Reddit posts per user.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3073 diagnosed and 35,753 control users per training, validation and testing splits.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of 9210 diagnosed users 107,274 control users.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average each user in the dataset has 969 posts (median 646). Mean post length is 148 tokens.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008700" y="4495075"/>
            <a:ext cx="57183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[</a:t>
            </a:r>
            <a:r>
              <a:rPr lang="en" sz="1200" u="sng">
                <a:hlinkClick r:id="rId3"/>
              </a:rPr>
              <a:t>https://georgetown-ir-lab.github.io/emnlp17-depression/</a:t>
            </a:r>
            <a:r>
              <a:rPr lang="en" sz="1200"/>
              <a:t>]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525" y="1784825"/>
            <a:ext cx="6198800" cy="2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dirty="0">
                <a:solidFill>
                  <a:srgbClr val="000000"/>
                </a:solidFill>
              </a:rPr>
              <a:t>Kim et al.’s CNN for sentence classification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dirty="0">
                <a:solidFill>
                  <a:srgbClr val="000000"/>
                </a:solidFill>
              </a:rPr>
              <a:t>Yates et al.’s CNN Model</a:t>
            </a:r>
            <a:endParaRPr dirty="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00" y="2091825"/>
            <a:ext cx="7943600" cy="217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b="1" dirty="0">
                <a:solidFill>
                  <a:srgbClr val="000000"/>
                </a:solidFill>
              </a:rPr>
              <a:t>Phase 0:</a:t>
            </a:r>
            <a:r>
              <a:rPr lang="en" dirty="0">
                <a:solidFill>
                  <a:srgbClr val="000000"/>
                </a:solidFill>
              </a:rPr>
              <a:t> Reproduce original work by Yates et al.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b="1" dirty="0">
                <a:solidFill>
                  <a:srgbClr val="000000"/>
                </a:solidFill>
              </a:rPr>
              <a:t>Phase 1:</a:t>
            </a:r>
            <a:r>
              <a:rPr lang="en" dirty="0">
                <a:solidFill>
                  <a:srgbClr val="000000"/>
                </a:solidFill>
              </a:rPr>
              <a:t> Experiment different models for sentence feature extraction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dirty="0">
                <a:solidFill>
                  <a:srgbClr val="000000"/>
                </a:solidFill>
              </a:rPr>
              <a:t>MaxPooling1D (instead of average pooling of sentence features)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dirty="0">
                <a:solidFill>
                  <a:srgbClr val="000000"/>
                </a:solidFill>
              </a:rPr>
              <a:t>Hierarchical Convolutions (instead of pooling)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dirty="0">
                <a:solidFill>
                  <a:srgbClr val="000000"/>
                </a:solidFill>
              </a:rPr>
              <a:t>Multiple Filter-Window Size (as done by Kim et al.)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dirty="0">
                <a:solidFill>
                  <a:srgbClr val="000000"/>
                </a:solidFill>
              </a:rPr>
              <a:t>Recurrent NNs as feature extractors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 b="1" dirty="0">
                <a:solidFill>
                  <a:srgbClr val="000000"/>
                </a:solidFill>
              </a:rPr>
              <a:t>Phase 2 (In-Progress) :</a:t>
            </a:r>
            <a:r>
              <a:rPr lang="en" dirty="0">
                <a:solidFill>
                  <a:srgbClr val="000000"/>
                </a:solidFill>
              </a:rPr>
              <a:t> Apply new techniques 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dirty="0">
                <a:solidFill>
                  <a:srgbClr val="000000"/>
                </a:solidFill>
              </a:rPr>
              <a:t>Contextualized Word Embeddings for more meaningful representations.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 dirty="0">
                <a:solidFill>
                  <a:srgbClr val="000000"/>
                </a:solidFill>
              </a:rPr>
              <a:t>Attention-based models instead of Convolutional or Recurrent NNs.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Evaluation/Results/Summary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Baseline Replication: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Max Pooling: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864000" y="153947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{DCD888BC-8E1B-4A21-9EFD-AE1C90959EBE}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Precision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Recall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F-1 Score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Support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Depression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3,070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Control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35,775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" name="Google Shape;104;p19"/>
          <p:cNvGraphicFramePr/>
          <p:nvPr/>
        </p:nvGraphicFramePr>
        <p:xfrm>
          <a:off x="864000" y="324222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{DCD888BC-8E1B-4A21-9EFD-AE1C90959EBE}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Precision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Recall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F-1 Score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Support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Depression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3,070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Control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35,775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Debiasing gender stereotypes in the data and word embeddings.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Feature engineer with Instagram image data, labels are learned from hashtags.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Data augmentation and formulation of a bigger dataset, vetted by medical experts that could be used to predict stages of mental health.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Building a network graph based on user interactions on social media platform to analyze influence on one another for better classification.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Incorporating cyberbullying analysis.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212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294</Words>
  <Application>Microsoft Macintosh PowerPoint</Application>
  <PresentationFormat>On-screen Show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Proxima Nova</vt:lpstr>
      <vt:lpstr>Spearmint</vt:lpstr>
      <vt:lpstr>Early detection of Mental Health Conditions from Social Media</vt:lpstr>
      <vt:lpstr>Motivation</vt:lpstr>
      <vt:lpstr>Dataset and Domain Description</vt:lpstr>
      <vt:lpstr>Related Work</vt:lpstr>
      <vt:lpstr>Related Work</vt:lpstr>
      <vt:lpstr>Contribution</vt:lpstr>
      <vt:lpstr>Evaluation/Results/Summary</vt:lpstr>
      <vt:lpstr>Future Work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Mental Health Conditions from Social Media</dc:title>
  <cp:lastModifiedBy>YUE ZHANG</cp:lastModifiedBy>
  <cp:revision>2</cp:revision>
  <dcterms:modified xsi:type="dcterms:W3CDTF">2020-04-23T01:54:47Z</dcterms:modified>
</cp:coreProperties>
</file>