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0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Claimless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Universal No Claims Bonus</a:t>
            </a:r>
          </a:p>
        </p:txBody>
      </p:sp>
    </p:spTree>
    <p:extLst>
      <p:ext uri="{BB962C8B-B14F-4D97-AF65-F5344CB8AC3E}">
        <p14:creationId xmlns:p14="http://schemas.microsoft.com/office/powerpoint/2010/main" val="15090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A97-ED38-46DF-8EEC-F00EA9F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334A-5836-4E32-930B-6573DEF8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claim bonuses are usually locked into a single insurer and to a single insurance type.</a:t>
            </a:r>
          </a:p>
          <a:p>
            <a:r>
              <a:rPr lang="en-GB" dirty="0"/>
              <a:t>As an insurance customer there is no easy way to demonstrate your personal claim history without divulging personal information.</a:t>
            </a:r>
          </a:p>
          <a:p>
            <a:r>
              <a:rPr lang="en-GB" b="1" dirty="0"/>
              <a:t>RESULT: There is no way to prove you are a good quality low risk customer to all insurance providers.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2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Claimless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Vail</dc:creator>
  <cp:lastModifiedBy>Kelvin Vail</cp:lastModifiedBy>
  <cp:revision>6</cp:revision>
  <dcterms:created xsi:type="dcterms:W3CDTF">2017-07-22T12:34:22Z</dcterms:created>
  <dcterms:modified xsi:type="dcterms:W3CDTF">2017-07-22T13:06:56Z</dcterms:modified>
</cp:coreProperties>
</file>