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4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0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4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7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0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7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0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Claimless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Universal No Claims Bonus</a:t>
            </a:r>
          </a:p>
        </p:txBody>
      </p:sp>
    </p:spTree>
    <p:extLst>
      <p:ext uri="{BB962C8B-B14F-4D97-AF65-F5344CB8AC3E}">
        <p14:creationId xmlns:p14="http://schemas.microsoft.com/office/powerpoint/2010/main" val="150903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A97-ED38-46DF-8EEC-F00EA9FB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334A-5836-4E32-930B-6573DEF8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claim bonuses are usually locked into a single insurer and to a single insurance type.</a:t>
            </a:r>
          </a:p>
          <a:p>
            <a:r>
              <a:rPr lang="en-GB" dirty="0"/>
              <a:t>As an insurance customer there is no easy way to demonstrate your personal claim history without divulging personal information.</a:t>
            </a:r>
          </a:p>
          <a:p>
            <a:r>
              <a:rPr lang="en-GB" b="1" dirty="0"/>
              <a:t>RESULT: There is no way to prove you are a good quality low risk customer to all insurance providers.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28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8AB2-0A6D-4CE7-A51E-DA99429D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0E3E-6B8C-4B4C-8197-BC446118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Transfer “No Claim Bonus” (NCB) tokens into a customer account when a policy expires without a claim incurred.</a:t>
            </a:r>
          </a:p>
          <a:p>
            <a:r>
              <a:rPr lang="en-GB" dirty="0"/>
              <a:t>The numbers of NCB tokens transferred is directly related to the total premium.</a:t>
            </a:r>
          </a:p>
          <a:p>
            <a:r>
              <a:rPr lang="en-GB" dirty="0"/>
              <a:t>No tokens are transferred if a claim has occurred. </a:t>
            </a:r>
          </a:p>
          <a:p>
            <a:r>
              <a:rPr lang="en-GB" dirty="0"/>
              <a:t>A proportional number of tokens are transferred is a policy is prematurely cancelled.</a:t>
            </a:r>
          </a:p>
          <a:p>
            <a:r>
              <a:rPr lang="en-GB" dirty="0"/>
              <a:t>Participating insurance providers can offer discounted premium rates in exchange for NCB tokens.  </a:t>
            </a:r>
          </a:p>
          <a:p>
            <a:r>
              <a:rPr lang="en-GB" dirty="0"/>
              <a:t>The insurance provider determines the value of NCB tokens.</a:t>
            </a:r>
          </a:p>
        </p:txBody>
      </p:sp>
    </p:spTree>
    <p:extLst>
      <p:ext uri="{BB962C8B-B14F-4D97-AF65-F5344CB8AC3E}">
        <p14:creationId xmlns:p14="http://schemas.microsoft.com/office/powerpoint/2010/main" val="42139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Claimless</vt:lpstr>
      <vt:lpstr>Problem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Vail</dc:creator>
  <cp:lastModifiedBy>Kelvin Vail</cp:lastModifiedBy>
  <cp:revision>11</cp:revision>
  <dcterms:created xsi:type="dcterms:W3CDTF">2017-07-22T12:34:22Z</dcterms:created>
  <dcterms:modified xsi:type="dcterms:W3CDTF">2017-07-22T14:01:06Z</dcterms:modified>
</cp:coreProperties>
</file>