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0d0f53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0d0f53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0d0f539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20d0f539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0d0f539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0d0f539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0d0f53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0d0f53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0d0f53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0d0f539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0d0f53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0d0f53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0d0f539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0d0f539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0d0f53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0d0f53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0d0f539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0d0f539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0d0f539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0d0f539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0d0f539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0d0f539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dirty="0">
                <a:latin typeface="Roboto"/>
                <a:ea typeface="Roboto"/>
                <a:cs typeface="Roboto"/>
                <a:sym typeface="Roboto"/>
              </a:rPr>
              <a:t>Online Voting System</a:t>
            </a:r>
            <a:endParaRPr sz="255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51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699" y="2834125"/>
            <a:ext cx="8625131" cy="2516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Online Voting System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Ashutosh Dixit, Raunak Pandey,Prince Arya,Harsh Nishad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GLA University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CEA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29/11/2023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98770" y="107481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20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7650" y="170295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Features Overview:</a:t>
            </a:r>
            <a:endParaRPr lang="en-IN" sz="1600" b="0" i="0" dirty="0">
              <a:solidFill>
                <a:schemeClr val="bg2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Highlighting the modern interface, enhanced accessibility, and secure voting mechanism.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Unique Functionalities:</a:t>
            </a:r>
            <a:endParaRPr lang="en-IN" sz="1600" b="0" i="0" dirty="0">
              <a:solidFill>
                <a:schemeClr val="bg2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Emphasizing real-time result display, user-friendly interaction, and scalability.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Technology Integration:</a:t>
            </a:r>
            <a:endParaRPr lang="en-IN" sz="1600" b="0" i="0" dirty="0">
              <a:solidFill>
                <a:schemeClr val="bg2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Showcasing the significance of React and Tailwind CSS in creating a unique and effective voting system.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Experience Benefits:</a:t>
            </a:r>
            <a:endParaRPr lang="en-IN" sz="1600" b="0" i="0" dirty="0">
              <a:solidFill>
                <a:schemeClr val="bg2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Focusing on how these features improve the overall voting experience for users.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48170" y="90209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sz="22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7650" y="1656080"/>
            <a:ext cx="7688700" cy="2412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bg2"/>
                </a:solidFill>
                <a:effectLst/>
                <a:latin typeface="Söhne"/>
              </a:rPr>
              <a:t>Future Improvement Opportunities:</a:t>
            </a:r>
            <a:endParaRPr lang="en-IN" sz="1600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Söhne"/>
              </a:rPr>
              <a:t>Discussing potential enhancements in security, authentication, analytics, mobile accessibility, and language support.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bg2"/>
                </a:solidFill>
                <a:effectLst/>
                <a:latin typeface="Söhne"/>
              </a:rPr>
              <a:t>Additional Functionalities:</a:t>
            </a:r>
            <a:endParaRPr lang="en-IN" sz="1600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Söhne"/>
              </a:rPr>
              <a:t>Highlighting the significance of advanced analytics, multi-language support, and real-time feedback for an improved voting experience.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bg2"/>
                </a:solidFill>
                <a:effectLst/>
                <a:latin typeface="Söhne"/>
              </a:rPr>
              <a:t>Innovation Pathways:</a:t>
            </a:r>
            <a:endParaRPr lang="en-IN" sz="1600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Söhne"/>
              </a:rPr>
              <a:t>Exploring innovative technologies like biometrics or blockchain for identity verification and data security.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bg2"/>
                </a:solidFill>
                <a:effectLst/>
                <a:latin typeface="Söhne"/>
              </a:rPr>
              <a:t>User-Centric Approach:</a:t>
            </a:r>
            <a:endParaRPr lang="en-IN" sz="1600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Söhne"/>
              </a:rPr>
              <a:t>Emphasizing the focus on accessibility improvements and continuous user feedback for ongoing enhancements.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607530" y="803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9450" y="1595120"/>
            <a:ext cx="7688700" cy="274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bg2"/>
                </a:solidFill>
                <a:effectLst/>
                <a:latin typeface="Söhne"/>
              </a:rPr>
              <a:t>Project Goals:</a:t>
            </a:r>
            <a:endParaRPr lang="en-IN" sz="1800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Söhne"/>
              </a:rPr>
              <a:t>Created a secure, user-friendly, and innovative voting platform.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bg2"/>
                </a:solidFill>
                <a:effectLst/>
                <a:latin typeface="Söhne"/>
              </a:rPr>
              <a:t>Unique Aspect:</a:t>
            </a:r>
            <a:endParaRPr lang="en-IN" sz="1800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Söhne"/>
              </a:rPr>
              <a:t>Unprecedented use of React and Tailwind CSS in voting systems.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bg2"/>
                </a:solidFill>
                <a:effectLst/>
                <a:latin typeface="Söhne"/>
              </a:rPr>
              <a:t>Key Features:</a:t>
            </a:r>
            <a:endParaRPr lang="en-IN" sz="1800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Söhne"/>
              </a:rPr>
              <a:t>Enhanced accessibility, real-time results, and robust security measures.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bg2"/>
                </a:solidFill>
                <a:effectLst/>
                <a:latin typeface="Söhne"/>
              </a:rPr>
              <a:t>Challenges Overcome:</a:t>
            </a:r>
            <a:endParaRPr lang="en-IN" sz="1800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Söhne"/>
              </a:rPr>
              <a:t>Addressed integration, security, and scalability hurdles effectively.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bg2"/>
                </a:solidFill>
                <a:effectLst/>
                <a:latin typeface="Söhne"/>
              </a:rPr>
              <a:t>Future Scope:</a:t>
            </a:r>
            <a:endParaRPr lang="en-IN" sz="1800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Söhne"/>
              </a:rPr>
              <a:t>Identified avenues for enhancing security, authentication, and analytics.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Acknowledgments</a:t>
            </a:r>
            <a:endParaRPr sz="20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Professors and Mentors: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their guidance, expertise, and invaluable insights throughout the project's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Peers and Team Members: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their unwavering support, collaboration, and dedication, making this project a collective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Supportive Individuals: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Whose encouragement and feedback significantly shaped the project's direction and outcomes.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Institution/University: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providing resources, encouragement, and an environment conducive to innovation and learning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BC84A2-7619-401B-3E0D-BFBE037BD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28320"/>
            <a:ext cx="8341360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79431" y="12829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85" b="1" dirty="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285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 indent="-355600"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I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aims to modernize voting systems by creating an online voting platform using React Tailwind and backend.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I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addresses issues with traditional methods by enhancing accessibility and security.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IN" sz="21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audience can expect a presentation detailing how these technologies combine to create an intuitive, secure, and visually appealing voting interface</a:t>
            </a:r>
            <a:r>
              <a:rPr lang="en-IN" sz="18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en-IN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9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 an online voting platform using React and Tailwind CSS.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9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 accessibility for voters by creating a user-friendly interface.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9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Ensure the security and integrity of the voting process.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9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Showcase the advantages of technology-driven voting systems over traditional methods.</a:t>
            </a:r>
            <a:endParaRPr sz="19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80231" y="1261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0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Accessibility issues: Lack of inclusivity for diverse voter needs.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Security vulnerabilities: Risks of fraud or tampering in paper-based systems.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Inefficiency: Manual processes leading to resource drain and time consumption.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16148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19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sz="19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84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of existing projects in modernizing voting systems.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Emphasis on the gap in creating a holistic, user-centric voting platform.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650" y="435769"/>
            <a:ext cx="7688700" cy="885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279394" y="120733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r>
              <a:rPr lang="en-IN" sz="72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Technology Selection:</a:t>
            </a:r>
            <a:r>
              <a:rPr lang="en-IN" sz="72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Choosing React for its dynamic interface capabilities and Tailwind CSS for streamlined design and responsiveness.</a:t>
            </a:r>
          </a:p>
          <a:p>
            <a:r>
              <a:rPr lang="en-IN" sz="72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 Development:</a:t>
            </a:r>
            <a:r>
              <a:rPr lang="en-IN" sz="72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Utilizing React components to create a user-friendly voting interface with Tailwind CSS for visual styling and layout.</a:t>
            </a:r>
          </a:p>
          <a:p>
            <a:r>
              <a:rPr lang="en-IN" sz="72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 Integration:</a:t>
            </a:r>
            <a:r>
              <a:rPr lang="en-IN" sz="72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Implementing secure data handling and processing, ensuring the integrity of votes cast.</a:t>
            </a:r>
          </a:p>
          <a:p>
            <a:r>
              <a:rPr lang="en-IN" sz="72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Security Measures:</a:t>
            </a:r>
            <a:r>
              <a:rPr lang="en-IN" sz="72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Incorporating encryption protocols and access controls to prevent tampering or unauthorized access.</a:t>
            </a:r>
          </a:p>
          <a:p>
            <a:r>
              <a:rPr lang="en-IN" sz="72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Languages:</a:t>
            </a:r>
            <a:r>
              <a:rPr lang="en-IN" sz="72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JavaScript (React framework), HTML, CSS</a:t>
            </a:r>
          </a:p>
          <a:p>
            <a:r>
              <a:rPr lang="en-IN" sz="7200" b="1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Tools:</a:t>
            </a:r>
            <a:r>
              <a:rPr lang="en-IN" sz="72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React.js, Tailwind CSS, Node.js (for backend integration), various encryption libraries for security protocols</a:t>
            </a:r>
          </a:p>
          <a:p>
            <a:pPr marL="965200" indent="-857250">
              <a:buClr>
                <a:srgbClr val="000000"/>
              </a:buClr>
              <a:buSzPts val="1900"/>
            </a:pPr>
            <a:endParaRPr sz="72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3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 Architecture</a:t>
            </a:r>
            <a:endParaRPr sz="23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240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/>
                </a:solidFill>
                <a:effectLst/>
                <a:latin typeface="Söhne"/>
              </a:rPr>
              <a:t>Visual diagrams showing how components interact.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/>
                </a:solidFill>
                <a:effectLst/>
                <a:latin typeface="Söhne"/>
              </a:rPr>
              <a:t>Concise descriptions of each component's role and interaction.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/>
                </a:solidFill>
                <a:effectLst/>
                <a:latin typeface="Söhne"/>
              </a:rPr>
              <a:t>Emphasis on secure data flow and efficient communication between frontend and backend components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Söhne"/>
              </a:rPr>
              <a:t>.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endParaRPr lang="en" sz="2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endParaRPr sz="2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31050" y="803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DC904-C942-D2A1-3B62-F2B1709C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0" y="1595120"/>
            <a:ext cx="7246150" cy="3129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E522C8-62C5-5E18-CE0C-37F991AEF3DD}"/>
              </a:ext>
            </a:extLst>
          </p:cNvPr>
          <p:cNvSpPr txBox="1"/>
          <p:nvPr/>
        </p:nvSpPr>
        <p:spPr>
          <a:xfrm>
            <a:off x="1016000" y="4747260"/>
            <a:ext cx="684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E74EC-D339-490E-F608-0F25B82B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942657"/>
            <a:ext cx="3931921" cy="3258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07BA6-1602-104F-2048-07899F94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942658"/>
            <a:ext cx="3799840" cy="32581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FF3F14-273E-25EA-D401-0873995860F6}"/>
              </a:ext>
            </a:extLst>
          </p:cNvPr>
          <p:cNvSpPr txBox="1"/>
          <p:nvPr/>
        </p:nvSpPr>
        <p:spPr>
          <a:xfrm>
            <a:off x="599440" y="4450080"/>
            <a:ext cx="309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Page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42778-140C-CF78-5E58-C4DD004D26F9}"/>
              </a:ext>
            </a:extLst>
          </p:cNvPr>
          <p:cNvSpPr txBox="1"/>
          <p:nvPr/>
        </p:nvSpPr>
        <p:spPr>
          <a:xfrm>
            <a:off x="5140960" y="4450080"/>
            <a:ext cx="340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9325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621</Words>
  <Application>Microsoft Office PowerPoint</Application>
  <PresentationFormat>On-screen Show (16:9)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Söhne</vt:lpstr>
      <vt:lpstr>Arial</vt:lpstr>
      <vt:lpstr>Raleway</vt:lpstr>
      <vt:lpstr>Lato</vt:lpstr>
      <vt:lpstr>Roboto</vt:lpstr>
      <vt:lpstr>Streamline</vt:lpstr>
      <vt:lpstr>Online Voting System </vt:lpstr>
      <vt:lpstr>Introduction </vt:lpstr>
      <vt:lpstr>Objectives </vt:lpstr>
      <vt:lpstr>Problem Statement </vt:lpstr>
      <vt:lpstr>Literature Review </vt:lpstr>
      <vt:lpstr>Methodology </vt:lpstr>
      <vt:lpstr>System Architecture </vt:lpstr>
      <vt:lpstr>Implementation </vt:lpstr>
      <vt:lpstr>PowerPoint Presentation</vt:lpstr>
      <vt:lpstr>Features </vt:lpstr>
      <vt:lpstr>Future Work </vt:lpstr>
      <vt:lpstr>Conclusion </vt:lpstr>
      <vt:lpstr>Acknowledgments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hn312</dc:creator>
  <cp:lastModifiedBy>hn3121147@gmail.com</cp:lastModifiedBy>
  <cp:revision>2</cp:revision>
  <dcterms:modified xsi:type="dcterms:W3CDTF">2023-11-30T13:22:56Z</dcterms:modified>
</cp:coreProperties>
</file>