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2" r:id="rId6"/>
  </p:sldMasterIdLst>
  <p:notesMasterIdLst>
    <p:notesMasterId r:id="rId19"/>
  </p:notesMasterIdLst>
  <p:handoutMasterIdLst>
    <p:handoutMasterId r:id="rId20"/>
  </p:handoutMasterIdLst>
  <p:sldIdLst>
    <p:sldId id="1153" r:id="rId7"/>
    <p:sldId id="1071" r:id="rId8"/>
    <p:sldId id="1072" r:id="rId9"/>
    <p:sldId id="1073" r:id="rId10"/>
    <p:sldId id="1075" r:id="rId11"/>
    <p:sldId id="1076" r:id="rId12"/>
    <p:sldId id="1074" r:id="rId13"/>
    <p:sldId id="1173" r:id="rId14"/>
    <p:sldId id="1175" r:id="rId15"/>
    <p:sldId id="1174" r:id="rId16"/>
    <p:sldId id="1176" r:id="rId17"/>
    <p:sldId id="11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FF6600"/>
    <a:srgbClr val="800000"/>
    <a:srgbClr val="993300"/>
    <a:srgbClr val="000099"/>
    <a:srgbClr val="FF0000"/>
    <a:srgbClr val="33CC33"/>
    <a:srgbClr val="FF9900"/>
    <a:srgbClr val="080808"/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7" autoAdjust="0"/>
    <p:restoredTop sz="87900" autoAdjust="0"/>
  </p:normalViewPr>
  <p:slideViewPr>
    <p:cSldViewPr>
      <p:cViewPr varScale="1">
        <p:scale>
          <a:sx n="64" d="100"/>
          <a:sy n="64" d="100"/>
        </p:scale>
        <p:origin x="-15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F0DADFEF-8069-4903-9FB8-3F864791B0C0}"/>
    <pc:docChg chg="undo redo custSel addSld delSld modSld">
      <pc:chgData name="mahendra.cdac@gmail.com" userId="036982265d87b8e5" providerId="LiveId" clId="{F0DADFEF-8069-4903-9FB8-3F864791B0C0}" dt="2021-05-16T15:46:29.836" v="809" actId="20577"/>
      <pc:docMkLst>
        <pc:docMk/>
      </pc:docMkLst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685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687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690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691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703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0" sldId="723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762535418" sldId="822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4118992730" sldId="823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055765030" sldId="825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541726821" sldId="826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1734303271" sldId="827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1320007286" sldId="828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1513338051" sldId="829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972737218" sldId="830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964000702" sldId="831"/>
        </pc:sldMkLst>
      </pc:sldChg>
      <pc:sldChg chg="modSp mod">
        <pc:chgData name="mahendra.cdac@gmail.com" userId="036982265d87b8e5" providerId="LiveId" clId="{F0DADFEF-8069-4903-9FB8-3F864791B0C0}" dt="2021-05-14T13:32:16.653" v="95" actId="12"/>
        <pc:sldMkLst>
          <pc:docMk/>
          <pc:sldMk cId="2533344131" sldId="1073"/>
        </pc:sldMkLst>
        <pc:spChg chg="mod">
          <ac:chgData name="mahendra.cdac@gmail.com" userId="036982265d87b8e5" providerId="LiveId" clId="{F0DADFEF-8069-4903-9FB8-3F864791B0C0}" dt="2021-05-14T13:32:16.653" v="95" actId="12"/>
          <ac:spMkLst>
            <pc:docMk/>
            <pc:sldMk cId="2533344131" sldId="1073"/>
            <ac:spMk id="3" creationId="{00000000-0000-0000-0000-000000000000}"/>
          </ac:spMkLst>
        </pc:spChg>
      </pc:sldChg>
      <pc:sldChg chg="add del">
        <pc:chgData name="mahendra.cdac@gmail.com" userId="036982265d87b8e5" providerId="LiveId" clId="{F0DADFEF-8069-4903-9FB8-3F864791B0C0}" dt="2021-05-14T13:50:12.020" v="442" actId="2696"/>
        <pc:sldMkLst>
          <pc:docMk/>
          <pc:sldMk cId="15507585" sldId="1074"/>
        </pc:sldMkLst>
      </pc:sldChg>
      <pc:sldChg chg="addSp modSp add mod">
        <pc:chgData name="mahendra.cdac@gmail.com" userId="036982265d87b8e5" providerId="LiveId" clId="{F0DADFEF-8069-4903-9FB8-3F864791B0C0}" dt="2021-05-14T13:54:34.808" v="623" actId="313"/>
        <pc:sldMkLst>
          <pc:docMk/>
          <pc:sldMk cId="1449565158" sldId="1074"/>
        </pc:sldMkLst>
        <pc:spChg chg="add mod">
          <ac:chgData name="mahendra.cdac@gmail.com" userId="036982265d87b8e5" providerId="LiveId" clId="{F0DADFEF-8069-4903-9FB8-3F864791B0C0}" dt="2021-05-14T13:54:34.808" v="623" actId="313"/>
          <ac:spMkLst>
            <pc:docMk/>
            <pc:sldMk cId="1449565158" sldId="1074"/>
            <ac:spMk id="5" creationId="{D7C8B1F8-7320-4D19-A3CE-CEAEE404347F}"/>
          </ac:spMkLst>
        </pc:spChg>
      </pc:sldChg>
      <pc:sldChg chg="modSp del mod">
        <pc:chgData name="mahendra.cdac@gmail.com" userId="036982265d87b8e5" providerId="LiveId" clId="{F0DADFEF-8069-4903-9FB8-3F864791B0C0}" dt="2021-05-14T13:33:24.660" v="164" actId="2696"/>
        <pc:sldMkLst>
          <pc:docMk/>
          <pc:sldMk cId="1588692762" sldId="1074"/>
        </pc:sldMkLst>
        <pc:spChg chg="mod">
          <ac:chgData name="mahendra.cdac@gmail.com" userId="036982265d87b8e5" providerId="LiveId" clId="{F0DADFEF-8069-4903-9FB8-3F864791B0C0}" dt="2021-05-14T13:32:30.167" v="108" actId="1035"/>
          <ac:spMkLst>
            <pc:docMk/>
            <pc:sldMk cId="1588692762" sldId="1074"/>
            <ac:spMk id="6" creationId="{00000000-0000-0000-0000-000000000000}"/>
          </ac:spMkLst>
        </pc:spChg>
        <pc:spChg chg="mod">
          <ac:chgData name="mahendra.cdac@gmail.com" userId="036982265d87b8e5" providerId="LiveId" clId="{F0DADFEF-8069-4903-9FB8-3F864791B0C0}" dt="2021-05-14T13:32:36.019" v="127" actId="1035"/>
          <ac:spMkLst>
            <pc:docMk/>
            <pc:sldMk cId="1588692762" sldId="1074"/>
            <ac:spMk id="207873" creationId="{00000000-0000-0000-0000-000000000000}"/>
          </ac:spMkLst>
        </pc:spChg>
      </pc:sldChg>
      <pc:sldChg chg="addSp modSp mod">
        <pc:chgData name="mahendra.cdac@gmail.com" userId="036982265d87b8e5" providerId="LiveId" clId="{F0DADFEF-8069-4903-9FB8-3F864791B0C0}" dt="2021-05-14T13:35:46.922" v="353" actId="20577"/>
        <pc:sldMkLst>
          <pc:docMk/>
          <pc:sldMk cId="1740127528" sldId="1075"/>
        </pc:sldMkLst>
        <pc:spChg chg="mod">
          <ac:chgData name="mahendra.cdac@gmail.com" userId="036982265d87b8e5" providerId="LiveId" clId="{F0DADFEF-8069-4903-9FB8-3F864791B0C0}" dt="2021-05-14T13:32:51.158" v="163" actId="1035"/>
          <ac:spMkLst>
            <pc:docMk/>
            <pc:sldMk cId="1740127528" sldId="1075"/>
            <ac:spMk id="4" creationId="{00000000-0000-0000-0000-000000000000}"/>
          </ac:spMkLst>
        </pc:spChg>
        <pc:spChg chg="mod">
          <ac:chgData name="mahendra.cdac@gmail.com" userId="036982265d87b8e5" providerId="LiveId" clId="{F0DADFEF-8069-4903-9FB8-3F864791B0C0}" dt="2021-05-14T13:32:46.312" v="144" actId="1035"/>
          <ac:spMkLst>
            <pc:docMk/>
            <pc:sldMk cId="1740127528" sldId="1075"/>
            <ac:spMk id="5" creationId="{00000000-0000-0000-0000-000000000000}"/>
          </ac:spMkLst>
        </pc:spChg>
        <pc:spChg chg="add mod">
          <ac:chgData name="mahendra.cdac@gmail.com" userId="036982265d87b8e5" providerId="LiveId" clId="{F0DADFEF-8069-4903-9FB8-3F864791B0C0}" dt="2021-05-14T13:35:46.922" v="353" actId="20577"/>
          <ac:spMkLst>
            <pc:docMk/>
            <pc:sldMk cId="1740127528" sldId="1075"/>
            <ac:spMk id="6" creationId="{A3401CA6-0FCC-4CF0-B6CE-1624C6585172}"/>
          </ac:spMkLst>
        </pc:spChg>
      </pc:sldChg>
      <pc:sldChg chg="addSp modSp mod">
        <pc:chgData name="mahendra.cdac@gmail.com" userId="036982265d87b8e5" providerId="LiveId" clId="{F0DADFEF-8069-4903-9FB8-3F864791B0C0}" dt="2021-05-14T13:47:55.307" v="441" actId="20577"/>
        <pc:sldMkLst>
          <pc:docMk/>
          <pc:sldMk cId="2611805900" sldId="1076"/>
        </pc:sldMkLst>
        <pc:spChg chg="add mod">
          <ac:chgData name="mahendra.cdac@gmail.com" userId="036982265d87b8e5" providerId="LiveId" clId="{F0DADFEF-8069-4903-9FB8-3F864791B0C0}" dt="2021-05-14T13:47:55.307" v="441" actId="20577"/>
          <ac:spMkLst>
            <pc:docMk/>
            <pc:sldMk cId="2611805900" sldId="1076"/>
            <ac:spMk id="4" creationId="{00EC0572-AFED-4037-ABA7-FA4095020BC4}"/>
          </ac:spMkLst>
        </pc:spChg>
        <pc:spChg chg="mod">
          <ac:chgData name="mahendra.cdac@gmail.com" userId="036982265d87b8e5" providerId="LiveId" clId="{F0DADFEF-8069-4903-9FB8-3F864791B0C0}" dt="2021-05-14T13:37:45.783" v="365" actId="1035"/>
          <ac:spMkLst>
            <pc:docMk/>
            <pc:sldMk cId="2611805900" sldId="1076"/>
            <ac:spMk id="6" creationId="{00000000-0000-0000-0000-000000000000}"/>
          </ac:spMkLst>
        </pc:spChg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3329003837" sldId="1081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026058494" sldId="1140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1586268192" sldId="1141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984606609" sldId="1142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4089792375" sldId="1143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562750681" sldId="1144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166772729" sldId="1145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3240570589" sldId="1146"/>
        </pc:sldMkLst>
      </pc:sldChg>
      <pc:sldChg chg="del">
        <pc:chgData name="mahendra.cdac@gmail.com" userId="036982265d87b8e5" providerId="LiveId" clId="{F0DADFEF-8069-4903-9FB8-3F864791B0C0}" dt="2021-05-14T13:01:04.103" v="11" actId="47"/>
        <pc:sldMkLst>
          <pc:docMk/>
          <pc:sldMk cId="2325634998" sldId="1147"/>
        </pc:sldMkLst>
      </pc:sldChg>
      <pc:sldChg chg="delSp modSp modAnim">
        <pc:chgData name="mahendra.cdac@gmail.com" userId="036982265d87b8e5" providerId="LiveId" clId="{F0DADFEF-8069-4903-9FB8-3F864791B0C0}" dt="2021-05-14T13:00:35.073" v="10" actId="20577"/>
        <pc:sldMkLst>
          <pc:docMk/>
          <pc:sldMk cId="2641724295" sldId="1153"/>
        </pc:sldMkLst>
        <pc:spChg chg="del">
          <ac:chgData name="mahendra.cdac@gmail.com" userId="036982265d87b8e5" providerId="LiveId" clId="{F0DADFEF-8069-4903-9FB8-3F864791B0C0}" dt="2021-05-14T13:00:23.347" v="0" actId="478"/>
          <ac:spMkLst>
            <pc:docMk/>
            <pc:sldMk cId="2641724295" sldId="1153"/>
            <ac:spMk id="3074" creationId="{00000000-0000-0000-0000-000000000000}"/>
          </ac:spMkLst>
        </pc:spChg>
        <pc:spChg chg="mod">
          <ac:chgData name="mahendra.cdac@gmail.com" userId="036982265d87b8e5" providerId="LiveId" clId="{F0DADFEF-8069-4903-9FB8-3F864791B0C0}" dt="2021-05-14T13:00:35.073" v="10" actId="20577"/>
          <ac:spMkLst>
            <pc:docMk/>
            <pc:sldMk cId="2641724295" sldId="1153"/>
            <ac:spMk id="3077" creationId="{00000000-0000-0000-0000-000000000000}"/>
          </ac:spMkLst>
        </pc:spChg>
      </pc:sldChg>
      <pc:sldChg chg="addSp delSp modSp add mod">
        <pc:chgData name="mahendra.cdac@gmail.com" userId="036982265d87b8e5" providerId="LiveId" clId="{F0DADFEF-8069-4903-9FB8-3F864791B0C0}" dt="2021-05-16T12:46:28.328" v="684" actId="20577"/>
        <pc:sldMkLst>
          <pc:docMk/>
          <pc:sldMk cId="4199879574" sldId="1173"/>
        </pc:sldMkLst>
        <pc:spChg chg="del">
          <ac:chgData name="mahendra.cdac@gmail.com" userId="036982265d87b8e5" providerId="LiveId" clId="{F0DADFEF-8069-4903-9FB8-3F864791B0C0}" dt="2021-05-16T12:45:57.146" v="625" actId="478"/>
          <ac:spMkLst>
            <pc:docMk/>
            <pc:sldMk cId="4199879574" sldId="1173"/>
            <ac:spMk id="2" creationId="{00000000-0000-0000-0000-000000000000}"/>
          </ac:spMkLst>
        </pc:spChg>
        <pc:spChg chg="add mod">
          <ac:chgData name="mahendra.cdac@gmail.com" userId="036982265d87b8e5" providerId="LiveId" clId="{F0DADFEF-8069-4903-9FB8-3F864791B0C0}" dt="2021-05-16T12:46:28.328" v="684" actId="20577"/>
          <ac:spMkLst>
            <pc:docMk/>
            <pc:sldMk cId="4199879574" sldId="1173"/>
            <ac:spMk id="4" creationId="{2C868D4F-28C1-4E66-9DA0-7B76CD9C3312}"/>
          </ac:spMkLst>
        </pc:spChg>
        <pc:spChg chg="del">
          <ac:chgData name="mahendra.cdac@gmail.com" userId="036982265d87b8e5" providerId="LiveId" clId="{F0DADFEF-8069-4903-9FB8-3F864791B0C0}" dt="2021-05-16T12:45:57.146" v="625" actId="478"/>
          <ac:spMkLst>
            <pc:docMk/>
            <pc:sldMk cId="4199879574" sldId="1173"/>
            <ac:spMk id="5" creationId="{D7C8B1F8-7320-4D19-A3CE-CEAEE404347F}"/>
          </ac:spMkLst>
        </pc:spChg>
        <pc:spChg chg="del">
          <ac:chgData name="mahendra.cdac@gmail.com" userId="036982265d87b8e5" providerId="LiveId" clId="{F0DADFEF-8069-4903-9FB8-3F864791B0C0}" dt="2021-05-16T12:45:57.146" v="625" actId="478"/>
          <ac:spMkLst>
            <pc:docMk/>
            <pc:sldMk cId="4199879574" sldId="1173"/>
            <ac:spMk id="6" creationId="{00000000-0000-0000-0000-000000000000}"/>
          </ac:spMkLst>
        </pc:spChg>
        <pc:spChg chg="del">
          <ac:chgData name="mahendra.cdac@gmail.com" userId="036982265d87b8e5" providerId="LiveId" clId="{F0DADFEF-8069-4903-9FB8-3F864791B0C0}" dt="2021-05-16T12:45:57.146" v="625" actId="478"/>
          <ac:spMkLst>
            <pc:docMk/>
            <pc:sldMk cId="4199879574" sldId="1173"/>
            <ac:spMk id="207873" creationId="{00000000-0000-0000-0000-000000000000}"/>
          </ac:spMkLst>
        </pc:spChg>
      </pc:sldChg>
      <pc:sldChg chg="addSp delSp modSp add mod">
        <pc:chgData name="mahendra.cdac@gmail.com" userId="036982265d87b8e5" providerId="LiveId" clId="{F0DADFEF-8069-4903-9FB8-3F864791B0C0}" dt="2021-05-16T13:04:20.594" v="795" actId="255"/>
        <pc:sldMkLst>
          <pc:docMk/>
          <pc:sldMk cId="4193856842" sldId="1174"/>
        </pc:sldMkLst>
        <pc:spChg chg="add del">
          <ac:chgData name="mahendra.cdac@gmail.com" userId="036982265d87b8e5" providerId="LiveId" clId="{F0DADFEF-8069-4903-9FB8-3F864791B0C0}" dt="2021-05-16T12:52:02.501" v="687"/>
          <ac:spMkLst>
            <pc:docMk/>
            <pc:sldMk cId="4193856842" sldId="1174"/>
            <ac:spMk id="2" creationId="{31A703BD-D3CF-4910-B243-F954DC7BE44B}"/>
          </ac:spMkLst>
        </pc:spChg>
        <pc:spChg chg="add del">
          <ac:chgData name="mahendra.cdac@gmail.com" userId="036982265d87b8e5" providerId="LiveId" clId="{F0DADFEF-8069-4903-9FB8-3F864791B0C0}" dt="2021-05-16T12:52:18.737" v="693"/>
          <ac:spMkLst>
            <pc:docMk/>
            <pc:sldMk cId="4193856842" sldId="1174"/>
            <ac:spMk id="3" creationId="{C33C5A62-DEB1-47AC-BD9E-2EE22897D710}"/>
          </ac:spMkLst>
        </pc:spChg>
        <pc:spChg chg="mod">
          <ac:chgData name="mahendra.cdac@gmail.com" userId="036982265d87b8e5" providerId="LiveId" clId="{F0DADFEF-8069-4903-9FB8-3F864791B0C0}" dt="2021-05-16T13:04:20.594" v="795" actId="255"/>
          <ac:spMkLst>
            <pc:docMk/>
            <pc:sldMk cId="4193856842" sldId="1174"/>
            <ac:spMk id="4" creationId="{2C868D4F-28C1-4E66-9DA0-7B76CD9C3312}"/>
          </ac:spMkLst>
        </pc:spChg>
      </pc:sldChg>
      <pc:sldChg chg="addSp modSp add mod">
        <pc:chgData name="mahendra.cdac@gmail.com" userId="036982265d87b8e5" providerId="LiveId" clId="{F0DADFEF-8069-4903-9FB8-3F864791B0C0}" dt="2021-05-16T15:46:29.836" v="809" actId="20577"/>
        <pc:sldMkLst>
          <pc:docMk/>
          <pc:sldMk cId="4037595347" sldId="1175"/>
        </pc:sldMkLst>
        <pc:spChg chg="add mod">
          <ac:chgData name="mahendra.cdac@gmail.com" userId="036982265d87b8e5" providerId="LiveId" clId="{F0DADFEF-8069-4903-9FB8-3F864791B0C0}" dt="2021-05-16T12:55:47.623" v="793" actId="1035"/>
          <ac:spMkLst>
            <pc:docMk/>
            <pc:sldMk cId="4037595347" sldId="1175"/>
            <ac:spMk id="3" creationId="{1E02DA39-B6BE-4250-9D97-18C2889B4C41}"/>
          </ac:spMkLst>
        </pc:spChg>
        <pc:spChg chg="mod">
          <ac:chgData name="mahendra.cdac@gmail.com" userId="036982265d87b8e5" providerId="LiveId" clId="{F0DADFEF-8069-4903-9FB8-3F864791B0C0}" dt="2021-05-16T15:46:29.836" v="809" actId="20577"/>
          <ac:spMkLst>
            <pc:docMk/>
            <pc:sldMk cId="4037595347" sldId="1175"/>
            <ac:spMk id="4" creationId="{2C868D4F-28C1-4E66-9DA0-7B76CD9C3312}"/>
          </ac:spMkLst>
        </pc:spChg>
      </pc:sldChg>
      <pc:sldChg chg="modSp add mod">
        <pc:chgData name="mahendra.cdac@gmail.com" userId="036982265d87b8e5" providerId="LiveId" clId="{F0DADFEF-8069-4903-9FB8-3F864791B0C0}" dt="2021-05-16T13:05:17.355" v="797"/>
        <pc:sldMkLst>
          <pc:docMk/>
          <pc:sldMk cId="613548404" sldId="1176"/>
        </pc:sldMkLst>
        <pc:spChg chg="mod">
          <ac:chgData name="mahendra.cdac@gmail.com" userId="036982265d87b8e5" providerId="LiveId" clId="{F0DADFEF-8069-4903-9FB8-3F864791B0C0}" dt="2021-05-16T13:05:17.355" v="797"/>
          <ac:spMkLst>
            <pc:docMk/>
            <pc:sldMk cId="613548404" sldId="1176"/>
            <ac:spMk id="4" creationId="{2C868D4F-28C1-4E66-9DA0-7B76CD9C33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7B68-CB97-422F-831D-2195A8BCFFAA}" type="datetimeFigureOut">
              <a:rPr lang="en-IN" smtClean="0"/>
              <a:pPr/>
              <a:t>05-10-2021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670A-B031-4341-B3FE-38431035D6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3610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3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1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1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1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4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1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1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1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050390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767581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85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58126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0497183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1"/>
            <a:ext cx="9144000" cy="760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49"/>
            <a:ext cx="9125894" cy="603251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1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1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1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9" name="Rectangle 47"/>
          <p:cNvSpPr>
            <a:spLocks noChangeArrowheads="1"/>
          </p:cNvSpPr>
          <p:nvPr userDrawn="1"/>
        </p:nvSpPr>
        <p:spPr bwMode="gray">
          <a:xfrm>
            <a:off x="-2808" y="751116"/>
            <a:ext cx="228600" cy="6070179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rgbClr val="B6A272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47"/>
          <p:cNvSpPr>
            <a:spLocks noChangeArrowheads="1"/>
          </p:cNvSpPr>
          <p:nvPr userDrawn="1"/>
        </p:nvSpPr>
        <p:spPr bwMode="gray">
          <a:xfrm>
            <a:off x="8572500" y="1"/>
            <a:ext cx="114300" cy="760663"/>
          </a:xfrm>
          <a:prstGeom prst="rect">
            <a:avLst/>
          </a:prstGeom>
          <a:gradFill rotWithShape="1">
            <a:gsLst>
              <a:gs pos="0">
                <a:srgbClr val="B6A272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20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eDESD-2021</a:t>
            </a: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172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C868D4F-28C1-4E66-9DA0-7B76CD9C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0"/>
            <a:ext cx="7467600" cy="54102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#include &lt;</a:t>
            </a:r>
            <a:r>
              <a:rPr lang="en-US" sz="2400" dirty="0" err="1">
                <a:solidFill>
                  <a:srgbClr val="002060"/>
                </a:solidFill>
              </a:rPr>
              <a:t>stdio.h</a:t>
            </a:r>
            <a:r>
              <a:rPr lang="en-US" sz="2400" dirty="0">
                <a:solidFill>
                  <a:srgbClr val="002060"/>
                </a:solidFill>
              </a:rPr>
              <a:t>&gt;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int main() {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int area;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const int r = 10   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const float pi = 3.14;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const char </a:t>
            </a:r>
            <a:r>
              <a:rPr lang="en-US" sz="2400" dirty="0" err="1">
                <a:solidFill>
                  <a:srgbClr val="002060"/>
                </a:solidFill>
              </a:rPr>
              <a:t>nl</a:t>
            </a:r>
            <a:r>
              <a:rPr lang="en-US" sz="2400" dirty="0">
                <a:solidFill>
                  <a:srgbClr val="002060"/>
                </a:solidFill>
              </a:rPr>
              <a:t>='\n';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area = 2*pi*r;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//pi=pi+0.1;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</a:t>
            </a:r>
            <a:r>
              <a:rPr lang="en-US" sz="2400" dirty="0" err="1">
                <a:solidFill>
                  <a:srgbClr val="002060"/>
                </a:solidFill>
              </a:rPr>
              <a:t>printf</a:t>
            </a:r>
            <a:r>
              <a:rPr lang="en-US" sz="2400" dirty="0">
                <a:solidFill>
                  <a:srgbClr val="002060"/>
                </a:solidFill>
              </a:rPr>
              <a:t>("area : %d", area);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</a:t>
            </a:r>
            <a:r>
              <a:rPr lang="en-US" sz="2400" dirty="0" err="1">
                <a:solidFill>
                  <a:srgbClr val="002060"/>
                </a:solidFill>
              </a:rPr>
              <a:t>printf</a:t>
            </a:r>
            <a:r>
              <a:rPr lang="en-US" sz="2400" dirty="0">
                <a:solidFill>
                  <a:srgbClr val="002060"/>
                </a:solidFill>
              </a:rPr>
              <a:t>("%c", </a:t>
            </a:r>
            <a:r>
              <a:rPr lang="en-US" sz="2400" dirty="0" err="1">
                <a:solidFill>
                  <a:srgbClr val="002060"/>
                </a:solidFill>
              </a:rPr>
              <a:t>nl</a:t>
            </a:r>
            <a:r>
              <a:rPr lang="en-US" sz="2400" dirty="0">
                <a:solidFill>
                  <a:srgbClr val="002060"/>
                </a:solidFill>
              </a:rPr>
              <a:t>);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return 0;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938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C868D4F-28C1-4E66-9DA0-7B76CD9C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0"/>
            <a:ext cx="7467600" cy="54102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#include &lt;</a:t>
            </a:r>
            <a:r>
              <a:rPr lang="en-US" sz="2400" dirty="0" err="1">
                <a:solidFill>
                  <a:srgbClr val="002060"/>
                </a:solidFill>
              </a:rPr>
              <a:t>stdio.h</a:t>
            </a:r>
            <a:r>
              <a:rPr lang="en-US" sz="2400" dirty="0">
                <a:solidFill>
                  <a:srgbClr val="002060"/>
                </a:solidFill>
              </a:rPr>
              <a:t>&gt;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#define R 10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#define PI  3.14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#define NEWLINE '\n'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int main() {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int area;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area = 2*PI*R;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</a:t>
            </a:r>
            <a:r>
              <a:rPr lang="en-US" sz="2400" dirty="0" err="1">
                <a:solidFill>
                  <a:srgbClr val="002060"/>
                </a:solidFill>
              </a:rPr>
              <a:t>printf</a:t>
            </a:r>
            <a:r>
              <a:rPr lang="en-US" sz="2400" dirty="0">
                <a:solidFill>
                  <a:srgbClr val="002060"/>
                </a:solidFill>
              </a:rPr>
              <a:t>("area : %d", area);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</a:t>
            </a:r>
            <a:r>
              <a:rPr lang="en-US" sz="2400" dirty="0" err="1">
                <a:solidFill>
                  <a:srgbClr val="002060"/>
                </a:solidFill>
              </a:rPr>
              <a:t>printf</a:t>
            </a:r>
            <a:r>
              <a:rPr lang="en-US" sz="2400" dirty="0">
                <a:solidFill>
                  <a:srgbClr val="002060"/>
                </a:solidFill>
              </a:rPr>
              <a:t>("%c", NEWLINE);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return 0;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13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30428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Storage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382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Defines the scope (visibility) and life-time of variables and/or functions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24001"/>
            <a:ext cx="3581400" cy="203132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Auto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Default storage class for local variables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int</a:t>
            </a:r>
            <a:r>
              <a:rPr lang="en-US" dirty="0">
                <a:solidFill>
                  <a:srgbClr val="006600"/>
                </a:solidFill>
              </a:rPr>
              <a:t> count;</a:t>
            </a:r>
          </a:p>
          <a:p>
            <a:r>
              <a:rPr lang="en-US" dirty="0">
                <a:solidFill>
                  <a:srgbClr val="006600"/>
                </a:solidFill>
              </a:rPr>
              <a:t> auto </a:t>
            </a:r>
            <a:r>
              <a:rPr lang="en-US" dirty="0" err="1">
                <a:solidFill>
                  <a:srgbClr val="006600"/>
                </a:solidFill>
              </a:rPr>
              <a:t>int</a:t>
            </a:r>
            <a:r>
              <a:rPr lang="en-US" dirty="0">
                <a:solidFill>
                  <a:srgbClr val="006600"/>
                </a:solidFill>
              </a:rPr>
              <a:t> count;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1524001"/>
            <a:ext cx="4495800" cy="2092881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Register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used to define local variables that should be stored in a register instead of RAM.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Max size = size of register (=1 word)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 can’t have unary operator applied to it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Should be used for variables that need quick access </a:t>
            </a:r>
            <a:r>
              <a:rPr lang="en-US" sz="1600" dirty="0" err="1"/>
              <a:t>e.g</a:t>
            </a:r>
            <a:r>
              <a:rPr lang="en-US" sz="1600" dirty="0"/>
              <a:t> counters</a:t>
            </a:r>
          </a:p>
          <a:p>
            <a:pPr algn="just"/>
            <a:r>
              <a:rPr lang="en-US" sz="1600" dirty="0">
                <a:solidFill>
                  <a:srgbClr val="006600"/>
                </a:solidFill>
              </a:rPr>
              <a:t>     Ex: register </a:t>
            </a:r>
            <a:r>
              <a:rPr lang="en-US" sz="1600" dirty="0" err="1">
                <a:solidFill>
                  <a:srgbClr val="006600"/>
                </a:solidFill>
              </a:rPr>
              <a:t>int</a:t>
            </a:r>
            <a:r>
              <a:rPr lang="en-US" sz="1600" dirty="0">
                <a:solidFill>
                  <a:srgbClr val="006600"/>
                </a:solidFill>
              </a:rPr>
              <a:t> count;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114800"/>
            <a:ext cx="3581400" cy="233910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static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Exists during the lifetime of the program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Enables variables to maintain their values between the function calls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Can also be applied to global variable but the scope is restricted to file in which is declared</a:t>
            </a:r>
          </a:p>
          <a:p>
            <a:pPr algn="just"/>
            <a:r>
              <a:rPr lang="en-US" sz="1600" dirty="0">
                <a:solidFill>
                  <a:srgbClr val="006600"/>
                </a:solidFill>
              </a:rPr>
              <a:t>static </a:t>
            </a:r>
            <a:r>
              <a:rPr lang="en-US" sz="1600" dirty="0" err="1">
                <a:solidFill>
                  <a:srgbClr val="006600"/>
                </a:solidFill>
              </a:rPr>
              <a:t>int</a:t>
            </a:r>
            <a:r>
              <a:rPr lang="en-US" sz="1600" dirty="0">
                <a:solidFill>
                  <a:srgbClr val="006600"/>
                </a:solidFill>
              </a:rPr>
              <a:t> count=2; 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3962402"/>
            <a:ext cx="4495800" cy="2585323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extern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Provides reference of global variable that is visible to ALL the program files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When you use 'extern', the variable cannot be initialized as all it does is point the variable name at a storage location that has been previously defined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extern modifier is most commonly used when there are two or more files sharing the same global variables or functions </a:t>
            </a:r>
            <a:endParaRPr lang="en-US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21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Storage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3820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Defines the scope (visibility) and life-time of variables and/or functions </a:t>
            </a: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286" t="43710" r="43739" b="37552"/>
          <a:stretch/>
        </p:blipFill>
        <p:spPr bwMode="auto">
          <a:xfrm>
            <a:off x="381000" y="1981200"/>
            <a:ext cx="87487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607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Example </a:t>
            </a:r>
            <a:r>
              <a:rPr lang="en-US" sz="3200" b="1" dirty="0">
                <a:solidFill>
                  <a:srgbClr val="FFFF00"/>
                </a:solidFill>
              </a:rPr>
              <a:t>auto</a:t>
            </a:r>
          </a:p>
        </p:txBody>
      </p:sp>
      <p:sp>
        <p:nvSpPr>
          <p:cNvPr id="207873" name="Rectangle 1"/>
          <p:cNvSpPr>
            <a:spLocks noChangeArrowheads="1"/>
          </p:cNvSpPr>
          <p:nvPr/>
        </p:nvSpPr>
        <p:spPr bwMode="auto">
          <a:xfrm>
            <a:off x="4753374" y="2510666"/>
            <a:ext cx="4390626" cy="161580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void increment(int count)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     count++;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("count is %d\n", count);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" y="1219200"/>
            <a:ext cx="4308872" cy="3770239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#include &lt;</a:t>
            </a:r>
            <a:r>
              <a:rPr lang="en-US" sz="2000" dirty="0" err="1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stdio.h</a:t>
            </a:r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&gt;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void increment(int);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int main()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{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  auto int count=10 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  increment(count);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dirty="0" err="1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("count is %d\n", 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  increment(count);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dirty="0" err="1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("count is %d\n", 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  increment(count);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dirty="0" err="1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("count is %d\n", count);</a:t>
            </a:r>
          </a:p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5029200"/>
            <a:ext cx="86578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The scope of this auto variable is within the function only. It is equivalent to local variable. All local variables are auto variables by default.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Life time of auto variable is within the block.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Default value: garbage value</a:t>
            </a:r>
          </a:p>
        </p:txBody>
      </p:sp>
    </p:spTree>
    <p:extLst>
      <p:ext uri="{BB962C8B-B14F-4D97-AF65-F5344CB8AC3E}">
        <p14:creationId xmlns:p14="http://schemas.microsoft.com/office/powerpoint/2010/main" xmlns="" val="25333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Example </a:t>
            </a:r>
            <a:r>
              <a:rPr lang="en-US" sz="3200" b="1" dirty="0">
                <a:solidFill>
                  <a:srgbClr val="FFFF00"/>
                </a:solidFill>
              </a:rPr>
              <a:t>static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5800" y="914400"/>
            <a:ext cx="4390626" cy="1923579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increment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(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static </a:t>
            </a:r>
            <a:r>
              <a:rPr lang="en-US" sz="2000" b="1" dirty="0" err="1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 count=0;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Bookman Old Style" panose="02050604050505020204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count++;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Bookman Old Style" panose="02050604050505020204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"count is %d\n"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count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);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2" y="838200"/>
            <a:ext cx="2507097" cy="2539132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&lt;</a:t>
            </a:r>
            <a:r>
              <a:rPr lang="en-US" sz="2000" dirty="0" err="1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stdio.h</a:t>
            </a:r>
            <a:r>
              <a:rPr lang="en-US" sz="2000" dirty="0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&gt;</a:t>
            </a:r>
          </a:p>
          <a:p>
            <a:pPr lvl="0"/>
            <a:r>
              <a:rPr lang="en-US" sz="2000" b="1" dirty="0">
                <a:solidFill>
                  <a:srgbClr val="000088"/>
                </a:solidFill>
                <a:latin typeface="Bookman Old Style" panose="02050604050505020204" pitchFamily="18" charset="0"/>
                <a:cs typeface="Arial" pitchFamily="34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increment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();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main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	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increment();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increment();</a:t>
            </a:r>
          </a:p>
          <a:p>
            <a:pPr lvl="0"/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}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</a:t>
            </a:r>
            <a:endParaRPr lang="en-US" sz="4800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3401CA6-0FCC-4CF0-B6CE-1624C6585172}"/>
              </a:ext>
            </a:extLst>
          </p:cNvPr>
          <p:cNvSpPr/>
          <p:nvPr/>
        </p:nvSpPr>
        <p:spPr>
          <a:xfrm>
            <a:off x="228600" y="3625096"/>
            <a:ext cx="86578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The scope of this auto variable is within the function only.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Life time of static variable until completion of program.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Default value: 0</a:t>
            </a:r>
          </a:p>
        </p:txBody>
      </p:sp>
    </p:spTree>
    <p:extLst>
      <p:ext uri="{BB962C8B-B14F-4D97-AF65-F5344CB8AC3E}">
        <p14:creationId xmlns:p14="http://schemas.microsoft.com/office/powerpoint/2010/main" xmlns="" val="17401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Example </a:t>
            </a:r>
            <a:r>
              <a:rPr lang="en-US" sz="3200" b="1" dirty="0">
                <a:solidFill>
                  <a:srgbClr val="FFFF00"/>
                </a:solidFill>
              </a:rPr>
              <a:t>extern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762000"/>
            <a:ext cx="8229600" cy="3462462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#include&lt;</a:t>
            </a:r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stdio.h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&gt;</a:t>
            </a:r>
          </a:p>
          <a:p>
            <a:pPr lvl="0"/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x = 10 ;</a:t>
            </a:r>
          </a:p>
          <a:p>
            <a:pPr lvl="0"/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main( )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{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Arial" pitchFamily="34" charset="0"/>
              </a:rPr>
              <a:t>extern </a:t>
            </a:r>
            <a:r>
              <a:rPr lang="en-US" sz="2000" dirty="0" err="1">
                <a:solidFill>
                  <a:srgbClr val="C000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Arial" pitchFamily="34" charset="0"/>
              </a:rPr>
              <a:t> y 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;  //Declaration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   </a:t>
            </a:r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( "The value of x is %d\n", x ) ;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   </a:t>
            </a:r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( "The value of y is %d\</a:t>
            </a:r>
            <a:r>
              <a:rPr lang="en-US" sz="2000" dirty="0" err="1">
                <a:latin typeface="Bookman Old Style" panose="02050604050505020204" pitchFamily="18" charset="0"/>
                <a:cs typeface="Arial" pitchFamily="34" charset="0"/>
              </a:rPr>
              <a:t>n",y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) ;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   return 0;</a:t>
            </a:r>
          </a:p>
          <a:p>
            <a:pPr lvl="0"/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}</a:t>
            </a:r>
          </a:p>
          <a:p>
            <a:pPr lvl="0"/>
            <a:endParaRPr lang="en-US" sz="2000" dirty="0">
              <a:latin typeface="Bookman Old Style" panose="02050604050505020204" pitchFamily="18" charset="0"/>
              <a:cs typeface="Arial" pitchFamily="34" charset="0"/>
            </a:endParaRPr>
          </a:p>
          <a:p>
            <a:pPr lvl="0"/>
            <a:r>
              <a:rPr lang="en-US" sz="2000" dirty="0" err="1">
                <a:solidFill>
                  <a:srgbClr val="C000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Arial" pitchFamily="34" charset="0"/>
              </a:rPr>
              <a:t> y = 50 ;   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//Definition</a:t>
            </a:r>
            <a:endParaRPr lang="en-US" sz="4800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0EC0572-AFED-4037-ABA7-FA4095020BC4}"/>
              </a:ext>
            </a:extLst>
          </p:cNvPr>
          <p:cNvSpPr/>
          <p:nvPr/>
        </p:nvSpPr>
        <p:spPr>
          <a:xfrm>
            <a:off x="228600" y="4454604"/>
            <a:ext cx="86578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The scope of this variable is throughout the program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Life time of extern variable until completion of program.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Default value: 0</a:t>
            </a:r>
          </a:p>
        </p:txBody>
      </p:sp>
    </p:spTree>
    <p:extLst>
      <p:ext uri="{BB962C8B-B14F-4D97-AF65-F5344CB8AC3E}">
        <p14:creationId xmlns:p14="http://schemas.microsoft.com/office/powerpoint/2010/main" xmlns="" val="26118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Example </a:t>
            </a:r>
            <a:r>
              <a:rPr lang="en-US" sz="3200" b="1" dirty="0">
                <a:solidFill>
                  <a:srgbClr val="FFFF00"/>
                </a:solidFill>
              </a:rPr>
              <a:t>register</a:t>
            </a:r>
          </a:p>
        </p:txBody>
      </p:sp>
      <p:sp>
        <p:nvSpPr>
          <p:cNvPr id="207873" name="Rectangle 1"/>
          <p:cNvSpPr>
            <a:spLocks noChangeArrowheads="1"/>
          </p:cNvSpPr>
          <p:nvPr/>
        </p:nvSpPr>
        <p:spPr bwMode="auto">
          <a:xfrm>
            <a:off x="4495800" y="1066800"/>
            <a:ext cx="4390626" cy="1615803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void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increment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count)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      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count++;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Bookman Old Style" panose="02050604050505020204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printf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"count is %d\n"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count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);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}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990600"/>
            <a:ext cx="3393558" cy="2846909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solidFill>
                  <a:srgbClr val="880000"/>
                </a:solidFill>
                <a:latin typeface="Bookman Old Style" panose="02050604050505020204" pitchFamily="18" charset="0"/>
                <a:cs typeface="Arial" pitchFamily="34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&lt;</a:t>
            </a:r>
            <a:r>
              <a:rPr lang="en-US" sz="2000" dirty="0" err="1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stdio.h</a:t>
            </a:r>
            <a:r>
              <a:rPr lang="en-US" sz="2000" dirty="0">
                <a:solidFill>
                  <a:srgbClr val="008800"/>
                </a:solidFill>
                <a:latin typeface="Bookman Old Style" panose="02050604050505020204" pitchFamily="18" charset="0"/>
                <a:cs typeface="Arial" pitchFamily="34" charset="0"/>
              </a:rPr>
              <a:t>&gt;</a:t>
            </a:r>
          </a:p>
          <a:p>
            <a:pPr lvl="0"/>
            <a:r>
              <a:rPr lang="en-US" sz="2000" b="1" dirty="0">
                <a:solidFill>
                  <a:srgbClr val="000088"/>
                </a:solidFill>
                <a:latin typeface="Bookman Old Style" panose="02050604050505020204" pitchFamily="18" charset="0"/>
                <a:cs typeface="Arial" pitchFamily="34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increment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);</a:t>
            </a:r>
            <a:r>
              <a:rPr lang="en-US" sz="2000" b="1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main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()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{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	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  <a:cs typeface="Arial" pitchFamily="34" charset="0"/>
              </a:rPr>
              <a:t>register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count 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latin typeface="Bookman Old Style" panose="02050604050505020204" pitchFamily="18" charset="0"/>
                <a:cs typeface="Arial" pitchFamily="34" charset="0"/>
              </a:rPr>
              <a:t>1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</a:t>
            </a:r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(count);</a:t>
            </a:r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increment(count);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latin typeface="Bookman Old Style" panose="02050604050505020204" pitchFamily="18" charset="0"/>
                <a:cs typeface="Arial" pitchFamily="34" charset="0"/>
              </a:rPr>
              <a:t>	increment(count);</a:t>
            </a:r>
          </a:p>
          <a:p>
            <a:pPr lvl="0"/>
            <a:r>
              <a:rPr lang="en-US" sz="2000" dirty="0">
                <a:solidFill>
                  <a:srgbClr val="666600"/>
                </a:solidFill>
                <a:latin typeface="Bookman Old Style" panose="02050604050505020204" pitchFamily="18" charset="0"/>
                <a:cs typeface="Arial" pitchFamily="34" charset="0"/>
              </a:rPr>
              <a:t>}</a:t>
            </a:r>
            <a:r>
              <a:rPr lang="en-US" sz="2000" dirty="0">
                <a:latin typeface="Bookman Old Style" panose="02050604050505020204" pitchFamily="18" charset="0"/>
                <a:cs typeface="Arial" pitchFamily="34" charset="0"/>
              </a:rPr>
              <a:t> </a:t>
            </a:r>
            <a:endParaRPr lang="en-US" sz="4800" dirty="0"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7C8B1F8-7320-4D19-A3CE-CEAEE404347F}"/>
              </a:ext>
            </a:extLst>
          </p:cNvPr>
          <p:cNvSpPr/>
          <p:nvPr/>
        </p:nvSpPr>
        <p:spPr>
          <a:xfrm>
            <a:off x="228600" y="4454604"/>
            <a:ext cx="86578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The scope of this variable is within the block/function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Life time of this variable is within the block/function.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Default value: garbage value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7030A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7030A0"/>
                </a:solidFill>
              </a:rPr>
              <a:t>It’s same as auto variable only difference is it’s value stores in registers instead of RAM</a:t>
            </a:r>
          </a:p>
        </p:txBody>
      </p:sp>
    </p:spTree>
    <p:extLst>
      <p:ext uri="{BB962C8B-B14F-4D97-AF65-F5344CB8AC3E}">
        <p14:creationId xmlns:p14="http://schemas.microsoft.com/office/powerpoint/2010/main" xmlns="" val="14495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C868D4F-28C1-4E66-9DA0-7B76CD9C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657600"/>
            <a:ext cx="6858000" cy="5334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Constants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98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C868D4F-28C1-4E66-9DA0-7B76CD9C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85800"/>
            <a:ext cx="8610600" cy="3505200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Constants refer to fixed values that the program may not alter during its execution.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>
                <a:solidFill>
                  <a:srgbClr val="002060"/>
                </a:solidFill>
              </a:rPr>
              <a:t>Constants: </a:t>
            </a:r>
            <a:br>
              <a:rPr lang="en-US" sz="240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integer constant,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floating constant,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character constant,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string constant. 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xmlns="" id="{1E02DA39-B6BE-4250-9D97-18C2889B4C41}"/>
              </a:ext>
            </a:extLst>
          </p:cNvPr>
          <p:cNvSpPr txBox="1">
            <a:spLocks/>
          </p:cNvSpPr>
          <p:nvPr/>
        </p:nvSpPr>
        <p:spPr>
          <a:xfrm>
            <a:off x="1447800" y="76200"/>
            <a:ext cx="6858000" cy="5334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kern="0">
                <a:solidFill>
                  <a:srgbClr val="002060"/>
                </a:solidFill>
              </a:rPr>
              <a:t>Constants</a:t>
            </a:r>
            <a:endParaRPr lang="en-IN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5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145063-8963-4F41-8ED0-702CABF182ED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145c5697-5eb5-440b-b2f1-a8273fb59250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36508</TotalTime>
  <Words>562</Words>
  <Application>Microsoft Office PowerPoint</Application>
  <PresentationFormat>On-screen Show (4:3)</PresentationFormat>
  <Paragraphs>105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verygood</vt:lpstr>
      <vt:lpstr>Title &amp; Subtitle copy</vt:lpstr>
      <vt:lpstr>Slide 1</vt:lpstr>
      <vt:lpstr>Storage Classes</vt:lpstr>
      <vt:lpstr>Storage Classes</vt:lpstr>
      <vt:lpstr>Example auto</vt:lpstr>
      <vt:lpstr>Example static</vt:lpstr>
      <vt:lpstr>Example extern</vt:lpstr>
      <vt:lpstr>Example register</vt:lpstr>
      <vt:lpstr>Constants</vt:lpstr>
      <vt:lpstr>Constants refer to fixed values that the program may not alter during its execution.   Constants:  integer constant,  floating constant,  character constant,  string constant. </vt:lpstr>
      <vt:lpstr>#include &lt;stdio.h&gt;  int main() { int area; const int r = 10   ; const float pi = 3.14; const char nl='\n';     area = 2*pi*r; //pi=pi+0.1;    printf("area : %d", area);    printf("%c", nl);     return 0; }</vt:lpstr>
      <vt:lpstr>#include &lt;stdio.h&gt; #define R 10 #define PI  3.14 #define NEWLINE '\n'  int main() {    int area;     area = 2*PI*R;    printf("area : %d", area);    printf("%c", NEWLINE);     return 0; }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</dc:creator>
  <cp:lastModifiedBy>mahendra</cp:lastModifiedBy>
  <cp:revision>4107</cp:revision>
  <dcterms:created xsi:type="dcterms:W3CDTF">2012-06-25T07:19:09Z</dcterms:created>
  <dcterms:modified xsi:type="dcterms:W3CDTF">2021-10-05T03:55:22Z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