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33"/>
  </p:notesMasterIdLst>
  <p:sldIdLst>
    <p:sldId id="1024" r:id="rId7"/>
    <p:sldId id="934" r:id="rId8"/>
    <p:sldId id="682" r:id="rId9"/>
    <p:sldId id="684" r:id="rId10"/>
    <p:sldId id="835" r:id="rId11"/>
    <p:sldId id="685" r:id="rId12"/>
    <p:sldId id="686" r:id="rId13"/>
    <p:sldId id="837" r:id="rId14"/>
    <p:sldId id="843" r:id="rId15"/>
    <p:sldId id="838" r:id="rId16"/>
    <p:sldId id="687" r:id="rId17"/>
    <p:sldId id="1026" r:id="rId18"/>
    <p:sldId id="848" r:id="rId19"/>
    <p:sldId id="984" r:id="rId20"/>
    <p:sldId id="982" r:id="rId21"/>
    <p:sldId id="688" r:id="rId22"/>
    <p:sldId id="849" r:id="rId23"/>
    <p:sldId id="846" r:id="rId24"/>
    <p:sldId id="850" r:id="rId25"/>
    <p:sldId id="851" r:id="rId26"/>
    <p:sldId id="852" r:id="rId27"/>
    <p:sldId id="689" r:id="rId28"/>
    <p:sldId id="690" r:id="rId29"/>
    <p:sldId id="691" r:id="rId30"/>
    <p:sldId id="693" r:id="rId31"/>
    <p:sldId id="102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76521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E6790E9A-5E8B-4DF1-9F66-D8F0DA824297}"/>
    <pc:docChg chg="custSel addSld delSld modSld">
      <pc:chgData name="mahendra.cdac@gmail.com" userId="036982265d87b8e5" providerId="LiveId" clId="{E6790E9A-5E8B-4DF1-9F66-D8F0DA824297}" dt="2021-05-18T03:57:49.136" v="106"/>
      <pc:docMkLst>
        <pc:docMk/>
      </pc:docMkLst>
      <pc:sldChg chg="addSp mod modShow">
        <pc:chgData name="mahendra.cdac@gmail.com" userId="036982265d87b8e5" providerId="LiveId" clId="{E6790E9A-5E8B-4DF1-9F66-D8F0DA824297}" dt="2021-05-18T03:25:35.426" v="96" actId="729"/>
        <pc:sldMkLst>
          <pc:docMk/>
          <pc:sldMk cId="2906739431" sldId="688"/>
        </pc:sldMkLst>
        <pc:spChg chg="add">
          <ac:chgData name="mahendra.cdac@gmail.com" userId="036982265d87b8e5" providerId="LiveId" clId="{E6790E9A-5E8B-4DF1-9F66-D8F0DA824297}" dt="2021-05-18T03:16:06.960" v="30" actId="22"/>
          <ac:spMkLst>
            <pc:docMk/>
            <pc:sldMk cId="2906739431" sldId="688"/>
            <ac:spMk id="6" creationId="{AB591C6D-6135-47EA-8D5B-B1202691BF10}"/>
          </ac:spMkLst>
        </pc:spChg>
      </pc:sldChg>
      <pc:sldChg chg="del">
        <pc:chgData name="mahendra.cdac@gmail.com" userId="036982265d87b8e5" providerId="LiveId" clId="{E6790E9A-5E8B-4DF1-9F66-D8F0DA824297}" dt="2021-05-18T03:44:07.400" v="104" actId="47"/>
        <pc:sldMkLst>
          <pc:docMk/>
          <pc:sldMk cId="4175512864" sldId="692"/>
        </pc:sldMkLst>
      </pc:sldChg>
      <pc:sldChg chg="modSp mod">
        <pc:chgData name="mahendra.cdac@gmail.com" userId="036982265d87b8e5" providerId="LiveId" clId="{E6790E9A-5E8B-4DF1-9F66-D8F0DA824297}" dt="2021-05-18T03:57:49.136" v="106"/>
        <pc:sldMkLst>
          <pc:docMk/>
          <pc:sldMk cId="592056223" sldId="693"/>
        </pc:sldMkLst>
        <pc:spChg chg="mod">
          <ac:chgData name="mahendra.cdac@gmail.com" userId="036982265d87b8e5" providerId="LiveId" clId="{E6790E9A-5E8B-4DF1-9F66-D8F0DA824297}" dt="2021-05-18T03:57:49.136" v="106"/>
          <ac:spMkLst>
            <pc:docMk/>
            <pc:sldMk cId="592056223" sldId="693"/>
            <ac:spMk id="4" creationId="{00000000-0000-0000-0000-000000000000}"/>
          </ac:spMkLst>
        </pc:spChg>
      </pc:sldChg>
      <pc:sldChg chg="del">
        <pc:chgData name="mahendra.cdac@gmail.com" userId="036982265d87b8e5" providerId="LiveId" clId="{E6790E9A-5E8B-4DF1-9F66-D8F0DA824297}" dt="2021-05-18T03:28:28.175" v="102" actId="47"/>
        <pc:sldMkLst>
          <pc:docMk/>
          <pc:sldMk cId="3674742748" sldId="694"/>
        </pc:sldMkLst>
      </pc:sldChg>
      <pc:sldChg chg="del">
        <pc:chgData name="mahendra.cdac@gmail.com" userId="036982265d87b8e5" providerId="LiveId" clId="{E6790E9A-5E8B-4DF1-9F66-D8F0DA824297}" dt="2021-05-18T03:28:29.111" v="103" actId="47"/>
        <pc:sldMkLst>
          <pc:docMk/>
          <pc:sldMk cId="1983374910" sldId="696"/>
        </pc:sldMkLst>
      </pc:sldChg>
      <pc:sldChg chg="del">
        <pc:chgData name="mahendra.cdac@gmail.com" userId="036982265d87b8e5" providerId="LiveId" clId="{E6790E9A-5E8B-4DF1-9F66-D8F0DA824297}" dt="2021-05-18T03:23:53.645" v="95" actId="47"/>
        <pc:sldMkLst>
          <pc:docMk/>
          <pc:sldMk cId="2912110132" sldId="697"/>
        </pc:sldMkLst>
      </pc:sldChg>
      <pc:sldChg chg="del">
        <pc:chgData name="mahendra.cdac@gmail.com" userId="036982265d87b8e5" providerId="LiveId" clId="{E6790E9A-5E8B-4DF1-9F66-D8F0DA824297}" dt="2021-05-18T03:13:54.532" v="29" actId="47"/>
        <pc:sldMkLst>
          <pc:docMk/>
          <pc:sldMk cId="2249336637" sldId="698"/>
        </pc:sldMkLst>
      </pc:sldChg>
      <pc:sldChg chg="delSp modSp mod">
        <pc:chgData name="mahendra.cdac@gmail.com" userId="036982265d87b8e5" providerId="LiveId" clId="{E6790E9A-5E8B-4DF1-9F66-D8F0DA824297}" dt="2021-05-18T02:55:22.901" v="23" actId="478"/>
        <pc:sldMkLst>
          <pc:docMk/>
          <pc:sldMk cId="4257913207" sldId="837"/>
        </pc:sldMkLst>
        <pc:spChg chg="del">
          <ac:chgData name="mahendra.cdac@gmail.com" userId="036982265d87b8e5" providerId="LiveId" clId="{E6790E9A-5E8B-4DF1-9F66-D8F0DA824297}" dt="2021-05-18T02:55:09.978" v="19" actId="478"/>
          <ac:spMkLst>
            <pc:docMk/>
            <pc:sldMk cId="4257913207" sldId="837"/>
            <ac:spMk id="5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4:53.372" v="16" actId="478"/>
          <ac:spMkLst>
            <pc:docMk/>
            <pc:sldMk cId="4257913207" sldId="837"/>
            <ac:spMk id="6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17.637" v="21" actId="478"/>
          <ac:spMkLst>
            <pc:docMk/>
            <pc:sldMk cId="4257913207" sldId="837"/>
            <ac:spMk id="9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20.145" v="22" actId="478"/>
          <ac:spMkLst>
            <pc:docMk/>
            <pc:sldMk cId="4257913207" sldId="837"/>
            <ac:spMk id="10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22.901" v="23" actId="478"/>
          <ac:spMkLst>
            <pc:docMk/>
            <pc:sldMk cId="4257913207" sldId="837"/>
            <ac:spMk id="11" creationId="{00000000-0000-0000-0000-000000000000}"/>
          </ac:spMkLst>
        </pc:spChg>
        <pc:spChg chg="del mod">
          <ac:chgData name="mahendra.cdac@gmail.com" userId="036982265d87b8e5" providerId="LiveId" clId="{E6790E9A-5E8B-4DF1-9F66-D8F0DA824297}" dt="2021-05-18T02:54:58.860" v="18" actId="478"/>
          <ac:spMkLst>
            <pc:docMk/>
            <pc:sldMk cId="4257913207" sldId="837"/>
            <ac:spMk id="12" creationId="{00000000-0000-0000-0000-000000000000}"/>
          </ac:spMkLst>
        </pc:spChg>
        <pc:spChg chg="mod">
          <ac:chgData name="mahendra.cdac@gmail.com" userId="036982265d87b8e5" providerId="LiveId" clId="{E6790E9A-5E8B-4DF1-9F66-D8F0DA824297}" dt="2021-05-18T02:55:14.288" v="20" actId="6549"/>
          <ac:spMkLst>
            <pc:docMk/>
            <pc:sldMk cId="4257913207" sldId="837"/>
            <ac:spMk id="9219" creationId="{00000000-0000-0000-0000-000000000000}"/>
          </ac:spMkLst>
        </pc:spChg>
      </pc:sldChg>
      <pc:sldChg chg="add">
        <pc:chgData name="mahendra.cdac@gmail.com" userId="036982265d87b8e5" providerId="LiveId" clId="{E6790E9A-5E8B-4DF1-9F66-D8F0DA824297}" dt="2021-05-18T03:00:14.390" v="24"/>
        <pc:sldMkLst>
          <pc:docMk/>
          <pc:sldMk cId="0" sldId="843"/>
        </pc:sldMkLst>
      </pc:sldChg>
      <pc:sldChg chg="modSp add mod">
        <pc:chgData name="mahendra.cdac@gmail.com" userId="036982265d87b8e5" providerId="LiveId" clId="{E6790E9A-5E8B-4DF1-9F66-D8F0DA824297}" dt="2021-05-18T03:17:51.017" v="44" actId="20577"/>
        <pc:sldMkLst>
          <pc:docMk/>
          <pc:sldMk cId="0" sldId="846"/>
        </pc:sldMkLst>
        <pc:spChg chg="mod">
          <ac:chgData name="mahendra.cdac@gmail.com" userId="036982265d87b8e5" providerId="LiveId" clId="{E6790E9A-5E8B-4DF1-9F66-D8F0DA824297}" dt="2021-05-18T03:17:51.017" v="44" actId="20577"/>
          <ac:spMkLst>
            <pc:docMk/>
            <pc:sldMk cId="0" sldId="846"/>
            <ac:spMk id="20482" creationId="{81844649-9D13-4424-94AD-C2CF6CB97161}"/>
          </ac:spMkLst>
        </pc:spChg>
      </pc:sldChg>
      <pc:sldChg chg="add del">
        <pc:chgData name="mahendra.cdac@gmail.com" userId="036982265d87b8e5" providerId="LiveId" clId="{E6790E9A-5E8B-4DF1-9F66-D8F0DA824297}" dt="2021-05-18T03:18:45.617" v="45" actId="47"/>
        <pc:sldMkLst>
          <pc:docMk/>
          <pc:sldMk cId="0" sldId="847"/>
        </pc:sldMkLst>
      </pc:sldChg>
      <pc:sldChg chg="add">
        <pc:chgData name="mahendra.cdac@gmail.com" userId="036982265d87b8e5" providerId="LiveId" clId="{E6790E9A-5E8B-4DF1-9F66-D8F0DA824297}" dt="2021-05-18T03:08:11.490" v="25"/>
        <pc:sldMkLst>
          <pc:docMk/>
          <pc:sldMk cId="0" sldId="848"/>
        </pc:sldMkLst>
      </pc:sldChg>
      <pc:sldChg chg="add">
        <pc:chgData name="mahendra.cdac@gmail.com" userId="036982265d87b8e5" providerId="LiveId" clId="{E6790E9A-5E8B-4DF1-9F66-D8F0DA824297}" dt="2021-05-18T03:16:26.950" v="31"/>
        <pc:sldMkLst>
          <pc:docMk/>
          <pc:sldMk cId="0" sldId="849"/>
        </pc:sldMkLst>
      </pc:sldChg>
      <pc:sldChg chg="modSp add mod">
        <pc:chgData name="mahendra.cdac@gmail.com" userId="036982265d87b8e5" providerId="LiveId" clId="{E6790E9A-5E8B-4DF1-9F66-D8F0DA824297}" dt="2021-05-18T03:22:00.964" v="78" actId="20577"/>
        <pc:sldMkLst>
          <pc:docMk/>
          <pc:sldMk cId="0" sldId="850"/>
        </pc:sldMkLst>
        <pc:spChg chg="mod">
          <ac:chgData name="mahendra.cdac@gmail.com" userId="036982265d87b8e5" providerId="LiveId" clId="{E6790E9A-5E8B-4DF1-9F66-D8F0DA824297}" dt="2021-05-18T03:22:00.964" v="78" actId="20577"/>
          <ac:spMkLst>
            <pc:docMk/>
            <pc:sldMk cId="0" sldId="850"/>
            <ac:spMk id="21506" creationId="{8DA84017-B8EF-4492-9A28-99DD9FFB2E9B}"/>
          </ac:spMkLst>
        </pc:spChg>
      </pc:sldChg>
      <pc:sldChg chg="modSp add del mod">
        <pc:chgData name="mahendra.cdac@gmail.com" userId="036982265d87b8e5" providerId="LiveId" clId="{E6790E9A-5E8B-4DF1-9F66-D8F0DA824297}" dt="2021-05-18T03:26:22.013" v="97" actId="2696"/>
        <pc:sldMkLst>
          <pc:docMk/>
          <pc:sldMk cId="0" sldId="851"/>
        </pc:sldMkLst>
        <pc:spChg chg="mod">
          <ac:chgData name="mahendra.cdac@gmail.com" userId="036982265d87b8e5" providerId="LiveId" clId="{E6790E9A-5E8B-4DF1-9F66-D8F0DA824297}" dt="2021-05-18T03:22:30.107" v="94" actId="20577"/>
          <ac:spMkLst>
            <pc:docMk/>
            <pc:sldMk cId="0" sldId="851"/>
            <ac:spMk id="24578" creationId="{AC1EDB3E-83F1-428B-AD8B-325BC8CBFCB2}"/>
          </ac:spMkLst>
        </pc:spChg>
      </pc:sldChg>
      <pc:sldChg chg="add">
        <pc:chgData name="mahendra.cdac@gmail.com" userId="036982265d87b8e5" providerId="LiveId" clId="{E6790E9A-5E8B-4DF1-9F66-D8F0DA824297}" dt="2021-05-18T03:27:32.734" v="101"/>
        <pc:sldMkLst>
          <pc:docMk/>
          <pc:sldMk cId="2582810154" sldId="851"/>
        </pc:sldMkLst>
      </pc:sldChg>
      <pc:sldChg chg="modSp add del mod">
        <pc:chgData name="mahendra.cdac@gmail.com" userId="036982265d87b8e5" providerId="LiveId" clId="{E6790E9A-5E8B-4DF1-9F66-D8F0DA824297}" dt="2021-05-18T03:27:30.178" v="100" actId="2696"/>
        <pc:sldMkLst>
          <pc:docMk/>
          <pc:sldMk cId="4026595435" sldId="851"/>
        </pc:sldMkLst>
        <pc:spChg chg="mod">
          <ac:chgData name="mahendra.cdac@gmail.com" userId="036982265d87b8e5" providerId="LiveId" clId="{E6790E9A-5E8B-4DF1-9F66-D8F0DA824297}" dt="2021-05-18T03:27:12.389" v="99" actId="20577"/>
          <ac:spMkLst>
            <pc:docMk/>
            <pc:sldMk cId="4026595435" sldId="851"/>
            <ac:spMk id="24579" creationId="{11E2D205-77BC-44BD-AF7A-CCEAC31DB4BF}"/>
          </ac:spMkLst>
        </pc:spChg>
      </pc:sldChg>
      <pc:sldChg chg="modSp add mod">
        <pc:chgData name="mahendra.cdac@gmail.com" userId="036982265d87b8e5" providerId="LiveId" clId="{E6790E9A-5E8B-4DF1-9F66-D8F0DA824297}" dt="2021-05-18T03:19:12.726" v="62" actId="20577"/>
        <pc:sldMkLst>
          <pc:docMk/>
          <pc:sldMk cId="0" sldId="852"/>
        </pc:sldMkLst>
        <pc:spChg chg="mod">
          <ac:chgData name="mahendra.cdac@gmail.com" userId="036982265d87b8e5" providerId="LiveId" clId="{E6790E9A-5E8B-4DF1-9F66-D8F0DA824297}" dt="2021-05-18T03:19:12.726" v="62" actId="20577"/>
          <ac:spMkLst>
            <pc:docMk/>
            <pc:sldMk cId="0" sldId="852"/>
            <ac:spMk id="23554" creationId="{36A95073-08E8-42A3-8699-E09CAB814132}"/>
          </ac:spMkLst>
        </pc:spChg>
      </pc:sldChg>
      <pc:sldChg chg="modSp mod">
        <pc:chgData name="mahendra.cdac@gmail.com" userId="036982265d87b8e5" providerId="LiveId" clId="{E6790E9A-5E8B-4DF1-9F66-D8F0DA824297}" dt="2021-05-17T18:03:09.540" v="14" actId="20577"/>
        <pc:sldMkLst>
          <pc:docMk/>
          <pc:sldMk cId="1413857997" sldId="934"/>
        </pc:sldMkLst>
        <pc:spChg chg="mod">
          <ac:chgData name="mahendra.cdac@gmail.com" userId="036982265d87b8e5" providerId="LiveId" clId="{E6790E9A-5E8B-4DF1-9F66-D8F0DA824297}" dt="2021-05-17T18:03:09.540" v="14" actId="20577"/>
          <ac:spMkLst>
            <pc:docMk/>
            <pc:sldMk cId="1413857997" sldId="934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E6790E9A-5E8B-4DF1-9F66-D8F0DA824297}" dt="2021-05-18T03:44:12.460" v="105" actId="47"/>
        <pc:sldMkLst>
          <pc:docMk/>
          <pc:sldMk cId="519158404" sldId="983"/>
        </pc:sldMkLst>
      </pc:sldChg>
      <pc:sldChg chg="delSp modSp modAnim">
        <pc:chgData name="mahendra.cdac@gmail.com" userId="036982265d87b8e5" providerId="LiveId" clId="{E6790E9A-5E8B-4DF1-9F66-D8F0DA824297}" dt="2021-05-17T18:02:56.995" v="10" actId="20577"/>
        <pc:sldMkLst>
          <pc:docMk/>
          <pc:sldMk cId="4285678271" sldId="1024"/>
        </pc:sldMkLst>
        <pc:spChg chg="del">
          <ac:chgData name="mahendra.cdac@gmail.com" userId="036982265d87b8e5" providerId="LiveId" clId="{E6790E9A-5E8B-4DF1-9F66-D8F0DA824297}" dt="2021-05-17T18:02:48.569" v="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E6790E9A-5E8B-4DF1-9F66-D8F0DA824297}" dt="2021-05-17T18:02:56.995" v="10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modSp add mod">
        <pc:chgData name="mahendra.cdac@gmail.com" userId="036982265d87b8e5" providerId="LiveId" clId="{E6790E9A-5E8B-4DF1-9F66-D8F0DA824297}" dt="2021-05-18T03:08:26.950" v="28" actId="20577"/>
        <pc:sldMkLst>
          <pc:docMk/>
          <pc:sldMk cId="0" sldId="1026"/>
        </pc:sldMkLst>
        <pc:spChg chg="mod">
          <ac:chgData name="mahendra.cdac@gmail.com" userId="036982265d87b8e5" providerId="LiveId" clId="{E6790E9A-5E8B-4DF1-9F66-D8F0DA824297}" dt="2021-05-18T03:08:26.950" v="28" actId="20577"/>
          <ac:spMkLst>
            <pc:docMk/>
            <pc:sldMk cId="0" sldId="1026"/>
            <ac:spMk id="16387" creationId="{3BC8AB6D-DAC7-46A1-95A6-726FF02BC1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89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89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89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eDESD-2021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b) Function like Macros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497" y="838200"/>
            <a:ext cx="8713503" cy="5486399"/>
          </a:xfrm>
        </p:spPr>
        <p:txBody>
          <a:bodyPr/>
          <a:lstStyle/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like macros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define a function like macro, use the same directive “#define”, but put a pair of parentheses immediately after the macro name.</a:t>
            </a:r>
          </a:p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Examples:</a:t>
            </a:r>
            <a:r>
              <a:rPr 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#define PI 3.14159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#define CIRCLE_AREA( x ) ( PI * ( x ) * ( x ) )</a:t>
            </a:r>
            <a:r>
              <a:rPr lang="en-US" altLang="en-US" sz="1800" b="1" dirty="0"/>
              <a:t> 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area = CIRCLE_AREA(4);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area = ( 3.14159 * ( 4 ) * ( 4 ) );</a:t>
            </a:r>
            <a:r>
              <a:rPr lang="en-US" altLang="en-US" sz="1800" b="1" dirty="0"/>
              <a:t> </a:t>
            </a: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function like </a:t>
            </a:r>
            <a:r>
              <a:rPr lang="en-IN" sz="1800" dirty="0"/>
              <a:t>macro is only expanded if its name appears with a pair of parentheses after it.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895" y="2557464"/>
            <a:ext cx="2097110" cy="1219200"/>
            <a:chOff x="265895" y="2557464"/>
            <a:chExt cx="2097110" cy="1219200"/>
          </a:xfrm>
        </p:grpSpPr>
        <p:sp>
          <p:nvSpPr>
            <p:cNvPr id="6" name="Rectangle 5"/>
            <p:cNvSpPr/>
            <p:nvPr/>
          </p:nvSpPr>
          <p:spPr>
            <a:xfrm>
              <a:off x="265895" y="2858869"/>
              <a:ext cx="20201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b="1" dirty="0">
                <a:solidFill>
                  <a:srgbClr val="7028C0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982005" y="2557464"/>
              <a:ext cx="381000" cy="1219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4114800"/>
            <a:ext cx="202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981200" y="3962400"/>
            <a:ext cx="381000" cy="876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3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b) Function like Macros…</a:t>
            </a:r>
            <a:endParaRPr lang="en-US" alt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parentheses – Incorrect expansion</a:t>
            </a:r>
          </a:p>
          <a:p>
            <a:pPr lvl="1">
              <a:buFontTx/>
              <a:buNone/>
            </a:pP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#define CIRCLE_AREA( x )  PI * ( x ) * ( x ) </a:t>
            </a:r>
            <a:endParaRPr lang="en-US" altLang="en-US" sz="1800" b="1" dirty="0"/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area = CIRCLE_AREA( c + 2 );</a:t>
            </a:r>
          </a:p>
          <a:p>
            <a:pPr lvl="1">
              <a:buFontTx/>
              <a:buNone/>
            </a:pPr>
            <a:endParaRPr lang="en-US" altLang="en-US" sz="1800" b="1" dirty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			area = 3.14159 * c + 2 * c + 2;</a:t>
            </a:r>
          </a:p>
          <a:p>
            <a:pPr marL="0" indent="0">
              <a:buNone/>
            </a:pPr>
            <a:endParaRPr lang="en-US" altLang="en-US" dirty="0"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arguments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#define RECTANGLE_AREA( x, y ) ( ( x ) * ( y ) ) 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800" b="1" dirty="0" err="1">
                <a:latin typeface="Courier New" pitchFamily="49" charset="0"/>
                <a:cs typeface="Times New Roman" pitchFamily="18" charset="0"/>
              </a:rPr>
              <a:t>rectArea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= RECTANGLE_AREA( a + 4, b + 7 );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>
                <a:cs typeface="Courier New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( ( a + 4 ) * ( b + 7 ) );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5895" y="1600200"/>
            <a:ext cx="2097110" cy="762000"/>
            <a:chOff x="265895" y="2786064"/>
            <a:chExt cx="2097110" cy="762000"/>
          </a:xfrm>
        </p:grpSpPr>
        <p:sp>
          <p:nvSpPr>
            <p:cNvPr id="8" name="Rectangle 7"/>
            <p:cNvSpPr/>
            <p:nvPr/>
          </p:nvSpPr>
          <p:spPr>
            <a:xfrm>
              <a:off x="265895" y="2858869"/>
              <a:ext cx="191430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sz="1700" b="1" dirty="0">
                <a:solidFill>
                  <a:srgbClr val="7028C0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1982005" y="2786064"/>
              <a:ext cx="38100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2514600"/>
            <a:ext cx="19143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sz="1700" b="1" dirty="0">
              <a:solidFill>
                <a:srgbClr val="7028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5090" y="4281488"/>
            <a:ext cx="2097110" cy="762000"/>
            <a:chOff x="265895" y="2786064"/>
            <a:chExt cx="2097110" cy="762000"/>
          </a:xfrm>
        </p:grpSpPr>
        <p:sp>
          <p:nvSpPr>
            <p:cNvPr id="13" name="Rectangle 12"/>
            <p:cNvSpPr/>
            <p:nvPr/>
          </p:nvSpPr>
          <p:spPr>
            <a:xfrm>
              <a:off x="265895" y="2858869"/>
              <a:ext cx="191430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sz="1700" b="1" dirty="0">
                <a:solidFill>
                  <a:srgbClr val="7028C0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1982005" y="2786064"/>
              <a:ext cx="38100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5676900"/>
            <a:ext cx="19143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sz="1700" b="1" dirty="0">
              <a:solidFill>
                <a:srgbClr val="7028C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1981200" y="2438400"/>
            <a:ext cx="3810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981200" y="5562600"/>
            <a:ext cx="3810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9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B897870E-ACBD-43C0-86DD-131E61FC2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Macros </a:t>
            </a: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3BC8AB6D-DAC7-46A1-95A6-726FF02B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807720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#include &lt;</a:t>
            </a:r>
            <a:r>
              <a:rPr lang="en-IN" altLang="en-US" b="1" dirty="0" err="1">
                <a:latin typeface="Courier New" panose="02070309020205020404" pitchFamily="49" charset="0"/>
              </a:rPr>
              <a:t>stdio.h</a:t>
            </a:r>
            <a:r>
              <a:rPr lang="en-IN" altLang="en-US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</a:pPr>
            <a:endParaRPr lang="en-IN" altLang="en-US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#define MAX(</a:t>
            </a:r>
            <a:r>
              <a:rPr lang="en-IN" altLang="en-US" b="1" dirty="0" err="1">
                <a:latin typeface="Courier New" panose="02070309020205020404" pitchFamily="49" charset="0"/>
              </a:rPr>
              <a:t>x,y</a:t>
            </a:r>
            <a:r>
              <a:rPr lang="en-IN" altLang="en-US" b="1" dirty="0">
                <a:latin typeface="Courier New" panose="02070309020205020404" pitchFamily="49" charset="0"/>
              </a:rPr>
              <a:t>) ((x) &gt; (y) ? (x) : (y))</a:t>
            </a:r>
          </a:p>
          <a:p>
            <a:pPr>
              <a:spcBef>
                <a:spcPct val="20000"/>
              </a:spcBef>
            </a:pPr>
            <a:endParaRPr lang="en-IN" altLang="en-US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int main(void)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   </a:t>
            </a:r>
            <a:r>
              <a:rPr lang="en-IN" altLang="en-US" b="1" dirty="0" err="1">
                <a:latin typeface="Courier New" panose="02070309020205020404" pitchFamily="49" charset="0"/>
              </a:rPr>
              <a:t>printf</a:t>
            </a:r>
            <a:r>
              <a:rPr lang="en-IN" altLang="en-US" b="1" dirty="0">
                <a:latin typeface="Courier New" panose="02070309020205020404" pitchFamily="49" charset="0"/>
              </a:rPr>
              <a:t>("Max between 10 and 20 is %d\n", MAX(10, 20));  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   return 0;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4B3E25D-20F8-4A3B-BF31-3976F92C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Macros </a:t>
            </a: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xmlns="" id="{F0E78C4A-2E32-4045-ADEE-5106B7FE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8077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#define MUL(X,Y) X*Y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void main()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("value %</a:t>
            </a:r>
            <a:r>
              <a:rPr lang="en-US" altLang="en-US" b="1" dirty="0" err="1">
                <a:latin typeface="Courier New" panose="02070309020205020404" pitchFamily="49" charset="0"/>
              </a:rPr>
              <a:t>d",MUL</a:t>
            </a:r>
            <a:r>
              <a:rPr lang="en-US" altLang="en-US" b="1" dirty="0">
                <a:latin typeface="Courier New" panose="02070309020205020404" pitchFamily="49" charset="0"/>
              </a:rPr>
              <a:t>(3,4));</a:t>
            </a:r>
          </a:p>
          <a:p>
            <a:pPr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("value %</a:t>
            </a:r>
            <a:r>
              <a:rPr lang="en-US" altLang="en-US" b="1" dirty="0" err="1">
                <a:latin typeface="Courier New" panose="02070309020205020404" pitchFamily="49" charset="0"/>
              </a:rPr>
              <a:t>d",MUL</a:t>
            </a:r>
            <a:r>
              <a:rPr lang="en-US" altLang="en-US" b="1" dirty="0">
                <a:latin typeface="Courier New" panose="02070309020205020404" pitchFamily="49" charset="0"/>
              </a:rPr>
              <a:t>(3+2,4+2));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Macros - Exercise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program to compute the area of a rectangle using macros</a:t>
            </a:r>
          </a:p>
        </p:txBody>
      </p:sp>
    </p:spTree>
    <p:extLst>
      <p:ext uri="{BB962C8B-B14F-4D97-AF65-F5344CB8AC3E}">
        <p14:creationId xmlns:p14="http://schemas.microsoft.com/office/powerpoint/2010/main" xmlns="" val="32148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Function .vs. Macro</a:t>
            </a:r>
            <a:endParaRPr lang="en-US" alt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69" t="16144" r="35056" b="38902"/>
          <a:stretch/>
        </p:blipFill>
        <p:spPr bwMode="auto">
          <a:xfrm>
            <a:off x="339057" y="895834"/>
            <a:ext cx="8761401" cy="588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89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Macros - #</a:t>
            </a:r>
            <a:r>
              <a:rPr lang="en-US" altLang="en-US" sz="3200" b="1" dirty="0" err="1"/>
              <a:t>undef</a:t>
            </a:r>
            <a:endParaRPr lang="en-US" altLang="en-US" sz="32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1219200"/>
          </a:xfrm>
        </p:spPr>
        <p:txBody>
          <a:bodyPr/>
          <a:lstStyle/>
          <a:p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2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undef</a:t>
            </a:r>
            <a:endParaRPr lang="en-US" altLang="en-US" sz="2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Undefines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symbolic constant or macro, which can later be redefined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819400"/>
            <a:ext cx="8077200" cy="3028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#include &lt;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stdio.h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&gt;</a:t>
            </a:r>
          </a:p>
          <a:p>
            <a:pPr eaLnBrk="0" hangingPunct="0">
              <a:spcBef>
                <a:spcPct val="20000"/>
              </a:spcBef>
            </a:pP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#define MAX(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x,y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) ((x) &gt; (y) ? (x) : (y))</a:t>
            </a:r>
          </a:p>
          <a:p>
            <a:pPr eaLnBrk="0" hangingPunct="0">
              <a:spcBef>
                <a:spcPct val="20000"/>
              </a:spcBef>
            </a:pP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IN" b="1" dirty="0" err="1">
                <a:latin typeface="Courier New" pitchFamily="49" charset="0"/>
                <a:cs typeface="Arial" pitchFamily="34" charset="0"/>
              </a:rPr>
              <a:t>int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main(void)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("Max between 10 and 9 is %d\n", MAX(10, 20));  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   return 0;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591C6D-6135-47EA-8D5B-B1202691BF10}"/>
              </a:ext>
            </a:extLst>
          </p:cNvPr>
          <p:cNvSpPr txBox="1"/>
          <p:nvPr/>
        </p:nvSpPr>
        <p:spPr>
          <a:xfrm>
            <a:off x="2286000" y="32410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67394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971BC5A-E3F0-47C4-8852-C8BD09AD2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Conditional Compilation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4A5A40A2-7681-4FBC-A2CC-F3A62564F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We can, if we want, have the compiler skip over part of a source code by inserting the preprocessing commands </a:t>
            </a:r>
            <a:r>
              <a:rPr lang="en-US" altLang="en-US" sz="1800" b="1"/>
              <a:t>#ifdef and #endif,</a:t>
            </a:r>
            <a:r>
              <a:rPr lang="en-US" altLang="en-US" sz="1800"/>
              <a:t>which have the general form: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#ifdef macroname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1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2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3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#endif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If macroname has been #defined, the block of code will be processed as usual; otherwise not.</a:t>
            </a:r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81844649-9D13-4424-94AD-C2CF6CB97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#ifdef Directives</a:t>
            </a:r>
            <a:endParaRPr lang="en-US" altLang="en-US" sz="3200" b="1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0DC4296A-F425-44CB-8325-A9BE81361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#define RAJU 100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int main()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 #ifdef RAJU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/>
              <a:t>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("RAJU is defined. So, this line will be added in " \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/>
              <a:t>          "this C file\n");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 #else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("RAJU is not defined\n");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 #endif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 return 0;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8DA84017-B8EF-4492-9A28-99DD9FFB2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#ifndef Directives</a:t>
            </a:r>
            <a:endParaRPr lang="en-US" altLang="en-US" sz="3200" b="1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A227EFB3-560C-4705-8AFE-E9E3E415A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r>
              <a:rPr lang="en-US" altLang="en-US" sz="2800" dirty="0"/>
              <a:t>#ifndef exactly acts as reverse as #ifdef directive. If particular macro is not defined, “If” clause statements are included in source file.</a:t>
            </a:r>
          </a:p>
          <a:p>
            <a:r>
              <a:rPr lang="en-US" altLang="en-US" sz="2800" dirty="0"/>
              <a:t>Otherwise, else clause statements are included in source file for compilation and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Preprocessor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8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AC1EDB3E-83F1-428B-AD8B-325BC8CBF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#ifndef Directives</a:t>
            </a:r>
            <a:endParaRPr lang="en-US" altLang="en-US" sz="3200" b="1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11E2D205-77BC-44BD-AF7A-CCEAC31DB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#define RAJU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int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#ifndef SELVA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("SELVA is not defined. So, now we are going to define here\n");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#define SELVA 300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("SELVA is already defined in the program");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#endif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return 0;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82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36A95073-08E8-42A3-8699-E09CAB814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#undef Directives</a:t>
            </a:r>
            <a:endParaRPr lang="en-US" altLang="en-US" sz="3200" b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E09E4B67-B08D-4408-BE68-121F65C40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#define height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void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("First defined value for height    : %d\</a:t>
            </a:r>
            <a:r>
              <a:rPr lang="en-US" altLang="en-US" sz="2800" dirty="0" err="1"/>
              <a:t>n",height</a:t>
            </a:r>
            <a:r>
              <a:rPr lang="en-US" altLang="en-US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#undef height          // undefining variable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#define height 600     // redefining the same for new value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("value of height after </a:t>
            </a:r>
            <a:r>
              <a:rPr lang="en-US" altLang="en-US" sz="2800" dirty="0" err="1"/>
              <a:t>undef</a:t>
            </a:r>
            <a:r>
              <a:rPr lang="en-US" altLang="en-US" sz="2800" dirty="0"/>
              <a:t>  redefine:%</a:t>
            </a:r>
            <a:r>
              <a:rPr lang="en-US" altLang="en-US" sz="2800" dirty="0" err="1"/>
              <a:t>d",height</a:t>
            </a:r>
            <a:r>
              <a:rPr lang="en-US" altLang="en-US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F4C53BA-0CBB-4152-A5E4-A4CD6D36FF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914400"/>
            <a:ext cx="40386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8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compilation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preprocessor directives and compilation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Cast expressions,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enumeration constants cannot be evaluated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is similar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“if”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structure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#if !defined( NULL )</a:t>
            </a:r>
            <a:b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	#define NULL 0</a:t>
            </a:r>
            <a:b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Determines if symbolic constant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defined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defined,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defined(NULL)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evaluates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defined, defines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ends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ifdef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short form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defined(</a:t>
            </a:r>
            <a:r>
              <a:rPr lang="en-US" alt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ifndef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short from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!defined(</a:t>
            </a:r>
            <a:r>
              <a:rPr lang="en-US" alt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4" name="Left Brace 3"/>
          <p:cNvSpPr/>
          <p:nvPr/>
        </p:nvSpPr>
        <p:spPr>
          <a:xfrm>
            <a:off x="1982005" y="2928936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5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statements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equivalent of else if in an if structure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#else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equivalent of else in an if structure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"Comment out"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use /* ... */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0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commented out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To enable the code, change 0 to 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371600" y="4148136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Debugging</a:t>
            </a:r>
            <a:r>
              <a:rPr lang="en-US" altLang="en-US" dirty="0"/>
              <a:t> 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>
                <a:latin typeface="Courier New" pitchFamily="49" charset="0"/>
              </a:rPr>
              <a:t>#define DEBUG</a:t>
            </a:r>
            <a:r>
              <a:rPr lang="en-US" altLang="en-US" sz="2000" b="1" dirty="0"/>
              <a:t> 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itchFamily="49" charset="0"/>
              </a:rPr>
              <a:t>1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DEBUG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("Variable x = %d“, x);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altLang="en-US" sz="2000" b="1" dirty="0"/>
              <a:t> </a:t>
            </a:r>
          </a:p>
          <a:p>
            <a:pPr>
              <a:buFontTx/>
              <a:buNone/>
            </a:pPr>
            <a:r>
              <a:rPr lang="en-US" altLang="en-US" sz="1200" b="1" dirty="0"/>
              <a:t>	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DEBUG enables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code corrected, remove #define statement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Debugging statements are now ignored</a:t>
            </a:r>
          </a:p>
        </p:txBody>
      </p:sp>
    </p:spTree>
    <p:extLst>
      <p:ext uri="{BB962C8B-B14F-4D97-AF65-F5344CB8AC3E}">
        <p14:creationId xmlns:p14="http://schemas.microsoft.com/office/powerpoint/2010/main" xmlns="" val="2978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## Operator - Concatenation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## - It concatenates two tokens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Example: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#define TOKENCONCAT( x, y )  x ## y 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TOKENCONCAT( O, K ) 	becomes OK </a:t>
            </a:r>
          </a:p>
          <a:p>
            <a:pPr marL="342900" lvl="1" indent="-342900">
              <a:lnSpc>
                <a:spcPct val="90000"/>
              </a:lnSpc>
              <a:buNone/>
            </a:pPr>
            <a:endParaRPr lang="en-US" altLang="en-US" sz="2000" b="1" dirty="0">
              <a:latin typeface="Courier New" pitchFamily="49" charset="0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12281"/>
            <a:ext cx="8305800" cy="1698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#define CAT(a, b) a##b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void main() {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US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US" b="1" dirty="0">
                <a:latin typeface="Courier New" pitchFamily="49" charset="0"/>
                <a:cs typeface="Arial" pitchFamily="34" charset="0"/>
              </a:rPr>
              <a:t>("%d", CAT(10, 20));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92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Introduction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5841" y="914497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61080" y="823912"/>
            <a:ext cx="870672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 and Features: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Pre-processing is conceptually a separate first step in the compilation. It performs the following actions before the compilation process: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Inclusion of other files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 of symbolic constants and macros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compilation of program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execution of preprocessor directives</a:t>
            </a:r>
          </a:p>
          <a:p>
            <a:pPr>
              <a:lnSpc>
                <a:spcPct val="150000"/>
              </a:lnSpc>
            </a:pPr>
            <a:endParaRPr lang="en-US" altLang="en-US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Operators: 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operators are available in standard C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	Used  to replace the text token to a string surrounded by 			quotes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##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	Used to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concatenate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two tokens (Token Pasting)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777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File Inclusion (#include)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to include the copy of a specified file in place of the directive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1:  #include &lt;filename&gt;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searches standard library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for </a:t>
            </a:r>
            <a:r>
              <a:rPr lang="en-US" altLang="en-US" sz="18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library files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2: #include "filename"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First, </a:t>
            </a: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searches the current directory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file, if not found, then it searches the standard library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for </a:t>
            </a:r>
            <a:r>
              <a:rPr lang="en-US" altLang="en-US" sz="18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user-defined files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06102" y="838200"/>
            <a:ext cx="5432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#include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7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File Inclusion (#include)…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Loading header files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source files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compiled together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 file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has common declarations and definitions (Structures, Unions, function prototypes)</a:t>
            </a:r>
          </a:p>
          <a:p>
            <a:pPr lvl="1" algn="just"/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806102" y="838200"/>
            <a:ext cx="5432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#include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7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Symbolic Constants (#define)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2578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Preprocessor directive used to create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symbolic constants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When program compiled, all occurrences of symbolic constant replaced with replacement text. (Also called as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Object-Like Macros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1" indent="0">
              <a:buClrTx/>
              <a:buSzTx/>
              <a:buNone/>
            </a:pPr>
            <a:endParaRPr lang="en-US" altLang="en-U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#define identifier replacement-text</a:t>
            </a:r>
          </a:p>
          <a:p>
            <a:pPr marL="0" lvl="1" indent="0">
              <a:buClrTx/>
              <a:buSzTx/>
              <a:buNone/>
            </a:pPr>
            <a:endParaRPr lang="en-US" altLang="en-U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PI 3.14159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285750" lvl="1"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thing written right side of the identifier will be replaced.</a:t>
            </a:r>
          </a:p>
          <a:p>
            <a:pPr marL="285750" lvl="1"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cs typeface="Times New Roman" pitchFamily="18" charset="0"/>
              </a:rPr>
              <a:t>Cannot redefine </a:t>
            </a:r>
            <a:r>
              <a:rPr lang="en-US" altLang="en-US" sz="1800" dirty="0">
                <a:cs typeface="Times New Roman" pitchFamily="18" charset="0"/>
              </a:rPr>
              <a:t>symbolic constants with more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#define</a:t>
            </a:r>
            <a:r>
              <a:rPr lang="en-US" altLang="en-US" sz="1800" dirty="0">
                <a:cs typeface="Times New Roman" pitchFamily="18" charset="0"/>
              </a:rPr>
              <a:t> statements</a:t>
            </a:r>
          </a:p>
          <a:p>
            <a:pPr lvl="2"/>
            <a:endParaRPr lang="en-US" altLang="en-US" sz="1600" dirty="0"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6220" y="914400"/>
            <a:ext cx="5290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#define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0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Macros (#define)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364095"/>
            <a:ext cx="8713503" cy="1427105"/>
          </a:xfrm>
        </p:spPr>
        <p:txBody>
          <a:bodyPr/>
          <a:lstStyle/>
          <a:p>
            <a:pPr marL="57150" indent="0"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Macros: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like macros (Symbolic Constants)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like macros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914400"/>
            <a:ext cx="8713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Macros: The #define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32870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 macro is </a:t>
            </a:r>
            <a:r>
              <a:rPr lang="en-US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fragment of code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has been </a:t>
            </a:r>
            <a:r>
              <a:rPr lang="en-US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a name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Whenever the name is used, it is replaced by the contents of the macro.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(GNU C Definition)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By convention, macro names are written in </a:t>
            </a:r>
            <a:r>
              <a:rPr lang="en-US" sz="2000" dirty="0">
                <a:solidFill>
                  <a:srgbClr val="800000"/>
                </a:solidFill>
              </a:rPr>
              <a:t>uppercase</a:t>
            </a:r>
            <a:r>
              <a:rPr lang="en-US" sz="2000" dirty="0"/>
              <a:t> to increase the </a:t>
            </a:r>
            <a:r>
              <a:rPr lang="en-US" sz="2000" dirty="0">
                <a:solidFill>
                  <a:srgbClr val="800000"/>
                </a:solidFill>
              </a:rPr>
              <a:t>readability</a:t>
            </a:r>
            <a:r>
              <a:rPr lang="en-US" sz="2000" dirty="0"/>
              <a:t>. People can differentiate between a normal variable and a symbolic constant. 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9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a) Object like Macros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497" y="838200"/>
            <a:ext cx="8713503" cy="5486399"/>
          </a:xfrm>
        </p:spPr>
        <p:txBody>
          <a:bodyPr/>
          <a:lstStyle/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like macros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 without arguments are treated like Symbolic Constants and called as object like macros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Examples:</a:t>
            </a:r>
            <a:r>
              <a:rPr 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BUFFER_SIZE 1024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 = (char *)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(BUFFER_SIZE);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 on multiple lines: (Use \ as line continuation)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endParaRPr lang="en-US" sz="2000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9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DF65BA30-BDEA-4364-8313-FDCAC50C8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Symbolic Constants (#define)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B90582C2-2D65-4DE4-9160-4BF46081E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#include&lt;stdio.h&gt;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#define UPPER 25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void main(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int i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for ( i = 1 ; i &lt;= UPPER ; i++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printf( "%d\n",i);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  <a:endParaRPr lang="en-US" altLang="en-US" sz="1800">
              <a:cs typeface="Times New Roman" panose="02020603050405020304" pitchFamily="18" charset="0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xmlns="" id="{B7F24D55-31EB-439F-90D3-2366BEF3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914400"/>
            <a:ext cx="529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#define Preprocessor Directive</a:t>
            </a:r>
            <a:endParaRPr lang="en-IN" altLang="en-US" sz="2000" b="1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xmlns="" id="{3E39262A-7A88-42E6-A0B7-ECC7D08F82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1295400"/>
            <a:ext cx="419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#include &lt;stdio.h&gt;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#define PI 3.1415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int main(){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int radius;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float area;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printf("Enter the radius: 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scanf("%d",&amp;radius);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area=PI*radius*radius;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printf("Area=%.2f",area);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11675</TotalTime>
  <Words>1015</Words>
  <Application>Microsoft Office PowerPoint</Application>
  <PresentationFormat>On-screen Show (4:3)</PresentationFormat>
  <Paragraphs>261</Paragraphs>
  <Slides>26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verygood</vt:lpstr>
      <vt:lpstr>Title &amp; Subtitle copy</vt:lpstr>
      <vt:lpstr>Slide 1</vt:lpstr>
      <vt:lpstr>Slide 2</vt:lpstr>
      <vt:lpstr>Introduction</vt:lpstr>
      <vt:lpstr>File Inclusion (#include)</vt:lpstr>
      <vt:lpstr>File Inclusion (#include)…</vt:lpstr>
      <vt:lpstr>Symbolic Constants (#define)</vt:lpstr>
      <vt:lpstr>Macros (#define)</vt:lpstr>
      <vt:lpstr>a) Object like Macros</vt:lpstr>
      <vt:lpstr>Symbolic Constants (#define)</vt:lpstr>
      <vt:lpstr>b) Function like Macros</vt:lpstr>
      <vt:lpstr>b) Function like Macros…</vt:lpstr>
      <vt:lpstr>Macros </vt:lpstr>
      <vt:lpstr>Macros </vt:lpstr>
      <vt:lpstr>Macros - Exercise</vt:lpstr>
      <vt:lpstr>Function .vs. Macro</vt:lpstr>
      <vt:lpstr>Macros - #undef</vt:lpstr>
      <vt:lpstr>Conditional Compilation</vt:lpstr>
      <vt:lpstr>#ifdef Directives</vt:lpstr>
      <vt:lpstr>#ifndef Directives</vt:lpstr>
      <vt:lpstr>#ifndef Directives</vt:lpstr>
      <vt:lpstr>#undef Directives</vt:lpstr>
      <vt:lpstr>Conditional Compilation</vt:lpstr>
      <vt:lpstr>Conditional Compilation…</vt:lpstr>
      <vt:lpstr>Conditional Compilation…</vt:lpstr>
      <vt:lpstr>## Operator - Concatenation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</cp:lastModifiedBy>
  <cp:revision>4506</cp:revision>
  <dcterms:created xsi:type="dcterms:W3CDTF">2012-06-25T07:19:09Z</dcterms:created>
  <dcterms:modified xsi:type="dcterms:W3CDTF">2021-10-05T09:14:21Z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