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44"/>
  </p:notesMasterIdLst>
  <p:sldIdLst>
    <p:sldId id="559" r:id="rId6"/>
    <p:sldId id="1042" r:id="rId7"/>
    <p:sldId id="1043" r:id="rId8"/>
    <p:sldId id="1044" r:id="rId9"/>
    <p:sldId id="1045" r:id="rId10"/>
    <p:sldId id="1046" r:id="rId11"/>
    <p:sldId id="1047" r:id="rId12"/>
    <p:sldId id="1048" r:id="rId13"/>
    <p:sldId id="1049" r:id="rId14"/>
    <p:sldId id="1050" r:id="rId15"/>
    <p:sldId id="1051" r:id="rId16"/>
    <p:sldId id="1052" r:id="rId17"/>
    <p:sldId id="1053" r:id="rId18"/>
    <p:sldId id="1054" r:id="rId19"/>
    <p:sldId id="1055" r:id="rId20"/>
    <p:sldId id="852" r:id="rId21"/>
    <p:sldId id="853" r:id="rId22"/>
    <p:sldId id="854" r:id="rId23"/>
    <p:sldId id="1009" r:id="rId24"/>
    <p:sldId id="1010" r:id="rId25"/>
    <p:sldId id="1037" r:id="rId26"/>
    <p:sldId id="1038" r:id="rId27"/>
    <p:sldId id="1039" r:id="rId28"/>
    <p:sldId id="998" r:id="rId29"/>
    <p:sldId id="999" r:id="rId30"/>
    <p:sldId id="868" r:id="rId31"/>
    <p:sldId id="1005" r:id="rId32"/>
    <p:sldId id="1001" r:id="rId33"/>
    <p:sldId id="1002" r:id="rId34"/>
    <p:sldId id="1003" r:id="rId35"/>
    <p:sldId id="1004" r:id="rId36"/>
    <p:sldId id="1000" r:id="rId37"/>
    <p:sldId id="1040" r:id="rId38"/>
    <p:sldId id="515" r:id="rId39"/>
    <p:sldId id="1008" r:id="rId40"/>
    <p:sldId id="1041" r:id="rId41"/>
    <p:sldId id="571" r:id="rId42"/>
    <p:sldId id="820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9900"/>
    <a:srgbClr val="CCCC00"/>
    <a:srgbClr val="006600"/>
    <a:srgbClr val="6699FF"/>
    <a:srgbClr val="FF6600"/>
    <a:srgbClr val="990099"/>
    <a:srgbClr val="FF0000"/>
    <a:srgbClr val="7028C0"/>
    <a:srgbClr val="800000"/>
    <a:srgbClr val="33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09" autoAdjust="0"/>
    <p:restoredTop sz="90681" autoAdjust="0"/>
  </p:normalViewPr>
  <p:slideViewPr>
    <p:cSldViewPr>
      <p:cViewPr varScale="1">
        <p:scale>
          <a:sx n="66" d="100"/>
          <a:sy n="66" d="100"/>
        </p:scale>
        <p:origin x="-127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77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ndra.cdac@gmail.com" userId="036982265d87b8e5" providerId="LiveId" clId="{CD9EB74A-4427-4161-961B-DEEBCB1FF0A8}"/>
    <pc:docChg chg="undo custSel addSld delSld modSld">
      <pc:chgData name="mahendra.cdac@gmail.com" userId="036982265d87b8e5" providerId="LiveId" clId="{CD9EB74A-4427-4161-961B-DEEBCB1FF0A8}" dt="2021-05-12T05:01:50.057" v="3509" actId="20577"/>
      <pc:docMkLst>
        <pc:docMk/>
      </pc:docMkLst>
      <pc:sldChg chg="del">
        <pc:chgData name="mahendra.cdac@gmail.com" userId="036982265d87b8e5" providerId="LiveId" clId="{CD9EB74A-4427-4161-961B-DEEBCB1FF0A8}" dt="2021-05-11T11:25:19.107" v="1" actId="47"/>
        <pc:sldMkLst>
          <pc:docMk/>
          <pc:sldMk cId="1677818443" sldId="267"/>
        </pc:sldMkLst>
      </pc:sldChg>
      <pc:sldChg chg="add del">
        <pc:chgData name="mahendra.cdac@gmail.com" userId="036982265d87b8e5" providerId="LiveId" clId="{CD9EB74A-4427-4161-961B-DEEBCB1FF0A8}" dt="2021-05-12T02:46:56.752" v="3418" actId="47"/>
        <pc:sldMkLst>
          <pc:docMk/>
          <pc:sldMk cId="1239280882" sldId="272"/>
        </pc:sldMkLst>
      </pc:sldChg>
      <pc:sldChg chg="del">
        <pc:chgData name="mahendra.cdac@gmail.com" userId="036982265d87b8e5" providerId="LiveId" clId="{CD9EB74A-4427-4161-961B-DEEBCB1FF0A8}" dt="2021-05-11T14:41:36.489" v="970" actId="2696"/>
        <pc:sldMkLst>
          <pc:docMk/>
          <pc:sldMk cId="2926118060" sldId="272"/>
        </pc:sldMkLst>
      </pc:sldChg>
      <pc:sldChg chg="delSp modSp add modAnim">
        <pc:chgData name="mahendra.cdac@gmail.com" userId="036982265d87b8e5" providerId="LiveId" clId="{CD9EB74A-4427-4161-961B-DEEBCB1FF0A8}" dt="2021-05-11T19:37:16.569" v="3164" actId="1036"/>
        <pc:sldMkLst>
          <pc:docMk/>
          <pc:sldMk cId="3496930867" sldId="515"/>
        </pc:sldMkLst>
        <pc:spChg chg="mod">
          <ac:chgData name="mahendra.cdac@gmail.com" userId="036982265d87b8e5" providerId="LiveId" clId="{CD9EB74A-4427-4161-961B-DEEBCB1FF0A8}" dt="2021-05-11T19:37:16.569" v="3164" actId="1036"/>
          <ac:spMkLst>
            <pc:docMk/>
            <pc:sldMk cId="3496930867" sldId="515"/>
            <ac:spMk id="4098" creationId="{00000000-0000-0000-0000-000000000000}"/>
          </ac:spMkLst>
        </pc:spChg>
        <pc:spChg chg="del">
          <ac:chgData name="mahendra.cdac@gmail.com" userId="036982265d87b8e5" providerId="LiveId" clId="{CD9EB74A-4427-4161-961B-DEEBCB1FF0A8}" dt="2021-05-11T19:37:09.155" v="3142" actId="478"/>
          <ac:spMkLst>
            <pc:docMk/>
            <pc:sldMk cId="3496930867" sldId="515"/>
            <ac:spMk id="4100" creationId="{00000000-0000-0000-0000-000000000000}"/>
          </ac:spMkLst>
        </pc:spChg>
      </pc:sldChg>
      <pc:sldChg chg="modSp add mod">
        <pc:chgData name="mahendra.cdac@gmail.com" userId="036982265d87b8e5" providerId="LiveId" clId="{CD9EB74A-4427-4161-961B-DEEBCB1FF0A8}" dt="2021-05-11T11:36:36.098" v="13" actId="20577"/>
        <pc:sldMkLst>
          <pc:docMk/>
          <pc:sldMk cId="1111884140" sldId="564"/>
        </pc:sldMkLst>
        <pc:spChg chg="mod">
          <ac:chgData name="mahendra.cdac@gmail.com" userId="036982265d87b8e5" providerId="LiveId" clId="{CD9EB74A-4427-4161-961B-DEEBCB1FF0A8}" dt="2021-05-11T11:36:36.098" v="13" actId="20577"/>
          <ac:spMkLst>
            <pc:docMk/>
            <pc:sldMk cId="1111884140" sldId="564"/>
            <ac:spMk id="8" creationId="{00000000-0000-0000-0000-000000000000}"/>
          </ac:spMkLst>
        </pc:spChg>
      </pc:sldChg>
      <pc:sldChg chg="del">
        <pc:chgData name="mahendra.cdac@gmail.com" userId="036982265d87b8e5" providerId="LiveId" clId="{CD9EB74A-4427-4161-961B-DEEBCB1FF0A8}" dt="2021-05-11T11:31:56.150" v="2" actId="2696"/>
        <pc:sldMkLst>
          <pc:docMk/>
          <pc:sldMk cId="2143818990" sldId="564"/>
        </pc:sldMkLst>
      </pc:sldChg>
      <pc:sldChg chg="addSp delSp modSp mod modAnim">
        <pc:chgData name="mahendra.cdac@gmail.com" userId="036982265d87b8e5" providerId="LiveId" clId="{CD9EB74A-4427-4161-961B-DEEBCB1FF0A8}" dt="2021-05-12T05:01:50.057" v="3509" actId="20577"/>
        <pc:sldMkLst>
          <pc:docMk/>
          <pc:sldMk cId="4247193292" sldId="565"/>
        </pc:sldMkLst>
        <pc:spChg chg="add mod">
          <ac:chgData name="mahendra.cdac@gmail.com" userId="036982265d87b8e5" providerId="LiveId" clId="{CD9EB74A-4427-4161-961B-DEEBCB1FF0A8}" dt="2021-05-11T12:52:19.458" v="453" actId="20577"/>
          <ac:spMkLst>
            <pc:docMk/>
            <pc:sldMk cId="4247193292" sldId="565"/>
            <ac:spMk id="4" creationId="{910C97BD-F740-40EC-99F6-7B23297738F4}"/>
          </ac:spMkLst>
        </pc:spChg>
        <pc:spChg chg="mod">
          <ac:chgData name="mahendra.cdac@gmail.com" userId="036982265d87b8e5" providerId="LiveId" clId="{CD9EB74A-4427-4161-961B-DEEBCB1FF0A8}" dt="2021-05-12T05:01:50.057" v="3509" actId="20577"/>
          <ac:spMkLst>
            <pc:docMk/>
            <pc:sldMk cId="4247193292" sldId="565"/>
            <ac:spMk id="19" creationId="{00000000-0000-0000-0000-000000000000}"/>
          </ac:spMkLst>
        </pc:spChg>
        <pc:spChg chg="add mod">
          <ac:chgData name="mahendra.cdac@gmail.com" userId="036982265d87b8e5" providerId="LiveId" clId="{CD9EB74A-4427-4161-961B-DEEBCB1FF0A8}" dt="2021-05-11T12:51:09.373" v="394" actId="20577"/>
          <ac:spMkLst>
            <pc:docMk/>
            <pc:sldMk cId="4247193292" sldId="565"/>
            <ac:spMk id="20" creationId="{FCDDF4A2-FF72-44B8-8BCF-B647AFE0D68E}"/>
          </ac:spMkLst>
        </pc:spChg>
        <pc:spChg chg="add mod">
          <ac:chgData name="mahendra.cdac@gmail.com" userId="036982265d87b8e5" providerId="LiveId" clId="{CD9EB74A-4427-4161-961B-DEEBCB1FF0A8}" dt="2021-05-11T12:51:30.008" v="448" actId="20577"/>
          <ac:spMkLst>
            <pc:docMk/>
            <pc:sldMk cId="4247193292" sldId="565"/>
            <ac:spMk id="21" creationId="{7286882A-E590-46E2-A72A-7C655DE09068}"/>
          </ac:spMkLst>
        </pc:spChg>
        <pc:spChg chg="add mod">
          <ac:chgData name="mahendra.cdac@gmail.com" userId="036982265d87b8e5" providerId="LiveId" clId="{CD9EB74A-4427-4161-961B-DEEBCB1FF0A8}" dt="2021-05-11T12:53:05.478" v="498" actId="20577"/>
          <ac:spMkLst>
            <pc:docMk/>
            <pc:sldMk cId="4247193292" sldId="565"/>
            <ac:spMk id="24" creationId="{519D9D72-2613-4D9F-AE52-3A22431CB080}"/>
          </ac:spMkLst>
        </pc:spChg>
        <pc:spChg chg="mod">
          <ac:chgData name="mahendra.cdac@gmail.com" userId="036982265d87b8e5" providerId="LiveId" clId="{CD9EB74A-4427-4161-961B-DEEBCB1FF0A8}" dt="2021-05-11T12:48:16.053" v="353" actId="20577"/>
          <ac:spMkLst>
            <pc:docMk/>
            <pc:sldMk cId="4247193292" sldId="565"/>
            <ac:spMk id="25" creationId="{00000000-0000-0000-0000-000000000000}"/>
          </ac:spMkLst>
        </pc:spChg>
        <pc:spChg chg="mod">
          <ac:chgData name="mahendra.cdac@gmail.com" userId="036982265d87b8e5" providerId="LiveId" clId="{CD9EB74A-4427-4161-961B-DEEBCB1FF0A8}" dt="2021-05-11T12:48:43.774" v="357" actId="20577"/>
          <ac:spMkLst>
            <pc:docMk/>
            <pc:sldMk cId="4247193292" sldId="565"/>
            <ac:spMk id="27" creationId="{00000000-0000-0000-0000-000000000000}"/>
          </ac:spMkLst>
        </pc:spChg>
        <pc:spChg chg="mod">
          <ac:chgData name="mahendra.cdac@gmail.com" userId="036982265d87b8e5" providerId="LiveId" clId="{CD9EB74A-4427-4161-961B-DEEBCB1FF0A8}" dt="2021-05-11T12:49:09.886" v="362" actId="20577"/>
          <ac:spMkLst>
            <pc:docMk/>
            <pc:sldMk cId="4247193292" sldId="565"/>
            <ac:spMk id="31" creationId="{00000000-0000-0000-0000-000000000000}"/>
          </ac:spMkLst>
        </pc:spChg>
        <pc:spChg chg="mod">
          <ac:chgData name="mahendra.cdac@gmail.com" userId="036982265d87b8e5" providerId="LiveId" clId="{CD9EB74A-4427-4161-961B-DEEBCB1FF0A8}" dt="2021-05-11T12:49:55.792" v="367" actId="20577"/>
          <ac:spMkLst>
            <pc:docMk/>
            <pc:sldMk cId="4247193292" sldId="565"/>
            <ac:spMk id="33" creationId="{00000000-0000-0000-0000-000000000000}"/>
          </ac:spMkLst>
        </pc:spChg>
        <pc:cxnChg chg="add mod">
          <ac:chgData name="mahendra.cdac@gmail.com" userId="036982265d87b8e5" providerId="LiveId" clId="{CD9EB74A-4427-4161-961B-DEEBCB1FF0A8}" dt="2021-05-11T12:52:56.773" v="496" actId="1035"/>
          <ac:cxnSpMkLst>
            <pc:docMk/>
            <pc:sldMk cId="4247193292" sldId="565"/>
            <ac:cxnSpMk id="23" creationId="{236677B2-2DEC-4855-8F92-8BF5816DDA91}"/>
          </ac:cxnSpMkLst>
        </pc:cxnChg>
        <pc:cxnChg chg="del">
          <ac:chgData name="mahendra.cdac@gmail.com" userId="036982265d87b8e5" providerId="LiveId" clId="{CD9EB74A-4427-4161-961B-DEEBCB1FF0A8}" dt="2021-05-11T12:52:41.892" v="455" actId="478"/>
          <ac:cxnSpMkLst>
            <pc:docMk/>
            <pc:sldMk cId="4247193292" sldId="565"/>
            <ac:cxnSpMk id="40" creationId="{00000000-0000-0000-0000-000000000000}"/>
          </ac:cxnSpMkLst>
        </pc:cxnChg>
      </pc:sldChg>
      <pc:sldChg chg="add del">
        <pc:chgData name="mahendra.cdac@gmail.com" userId="036982265d87b8e5" providerId="LiveId" clId="{CD9EB74A-4427-4161-961B-DEEBCB1FF0A8}" dt="2021-05-11T15:06:00.780" v="1104" actId="2696"/>
        <pc:sldMkLst>
          <pc:docMk/>
          <pc:sldMk cId="2151984074" sldId="568"/>
        </pc:sldMkLst>
      </pc:sldChg>
      <pc:sldChg chg="add del">
        <pc:chgData name="mahendra.cdac@gmail.com" userId="036982265d87b8e5" providerId="LiveId" clId="{CD9EB74A-4427-4161-961B-DEEBCB1FF0A8}" dt="2021-05-11T15:08:18.873" v="1108" actId="47"/>
        <pc:sldMkLst>
          <pc:docMk/>
          <pc:sldMk cId="4203322450" sldId="568"/>
        </pc:sldMkLst>
      </pc:sldChg>
      <pc:sldChg chg="modSp add">
        <pc:chgData name="mahendra.cdac@gmail.com" userId="036982265d87b8e5" providerId="LiveId" clId="{CD9EB74A-4427-4161-961B-DEEBCB1FF0A8}" dt="2021-05-11T16:22:39.772" v="1321" actId="20577"/>
        <pc:sldMkLst>
          <pc:docMk/>
          <pc:sldMk cId="3404545576" sldId="569"/>
        </pc:sldMkLst>
        <pc:spChg chg="mod">
          <ac:chgData name="mahendra.cdac@gmail.com" userId="036982265d87b8e5" providerId="LiveId" clId="{CD9EB74A-4427-4161-961B-DEEBCB1FF0A8}" dt="2021-05-11T16:22:39.772" v="1321" actId="20577"/>
          <ac:spMkLst>
            <pc:docMk/>
            <pc:sldMk cId="3404545576" sldId="569"/>
            <ac:spMk id="125967" creationId="{00000000-0000-0000-0000-000000000000}"/>
          </ac:spMkLst>
        </pc:spChg>
      </pc:sldChg>
      <pc:sldChg chg="add">
        <pc:chgData name="mahendra.cdac@gmail.com" userId="036982265d87b8e5" providerId="LiveId" clId="{CD9EB74A-4427-4161-961B-DEEBCB1FF0A8}" dt="2021-05-11T14:50:12.086" v="973"/>
        <pc:sldMkLst>
          <pc:docMk/>
          <pc:sldMk cId="3351675281" sldId="571"/>
        </pc:sldMkLst>
      </pc:sldChg>
      <pc:sldChg chg="add">
        <pc:chgData name="mahendra.cdac@gmail.com" userId="036982265d87b8e5" providerId="LiveId" clId="{CD9EB74A-4427-4161-961B-DEEBCB1FF0A8}" dt="2021-05-11T14:50:12.086" v="973"/>
        <pc:sldMkLst>
          <pc:docMk/>
          <pc:sldMk cId="2682187153" sldId="820"/>
        </pc:sldMkLst>
      </pc:sldChg>
      <pc:sldChg chg="addSp delSp modSp mod modAnim">
        <pc:chgData name="mahendra.cdac@gmail.com" userId="036982265d87b8e5" providerId="LiveId" clId="{CD9EB74A-4427-4161-961B-DEEBCB1FF0A8}" dt="2021-05-11T13:02:39.292" v="530" actId="207"/>
        <pc:sldMkLst>
          <pc:docMk/>
          <pc:sldMk cId="4247193292" sldId="844"/>
        </pc:sldMkLst>
        <pc:spChg chg="add mod">
          <ac:chgData name="mahendra.cdac@gmail.com" userId="036982265d87b8e5" providerId="LiveId" clId="{CD9EB74A-4427-4161-961B-DEEBCB1FF0A8}" dt="2021-05-11T12:58:17.490" v="503"/>
          <ac:spMkLst>
            <pc:docMk/>
            <pc:sldMk cId="4247193292" sldId="844"/>
            <ac:spMk id="4" creationId="{3072241D-CB12-4A8D-A03C-533279A3198C}"/>
          </ac:spMkLst>
        </pc:spChg>
        <pc:spChg chg="add mod">
          <ac:chgData name="mahendra.cdac@gmail.com" userId="036982265d87b8e5" providerId="LiveId" clId="{CD9EB74A-4427-4161-961B-DEEBCB1FF0A8}" dt="2021-05-11T13:01:09.687" v="520" actId="20577"/>
          <ac:spMkLst>
            <pc:docMk/>
            <pc:sldMk cId="4247193292" sldId="844"/>
            <ac:spMk id="5" creationId="{E0423CC5-1E48-4741-B2B7-85D5971BF2D4}"/>
          </ac:spMkLst>
        </pc:spChg>
        <pc:spChg chg="add mod">
          <ac:chgData name="mahendra.cdac@gmail.com" userId="036982265d87b8e5" providerId="LiveId" clId="{CD9EB74A-4427-4161-961B-DEEBCB1FF0A8}" dt="2021-05-11T12:59:09.660" v="506" actId="20577"/>
          <ac:spMkLst>
            <pc:docMk/>
            <pc:sldMk cId="4247193292" sldId="844"/>
            <ac:spMk id="6" creationId="{91A87E81-7427-4B18-A54D-E111096836F5}"/>
          </ac:spMkLst>
        </pc:spChg>
        <pc:spChg chg="add mod">
          <ac:chgData name="mahendra.cdac@gmail.com" userId="036982265d87b8e5" providerId="LiveId" clId="{CD9EB74A-4427-4161-961B-DEEBCB1FF0A8}" dt="2021-05-11T12:58:17.490" v="503"/>
          <ac:spMkLst>
            <pc:docMk/>
            <pc:sldMk cId="4247193292" sldId="844"/>
            <ac:spMk id="7" creationId="{16D6AC64-93E7-4F3A-8877-359D770DC37D}"/>
          </ac:spMkLst>
        </pc:spChg>
        <pc:spChg chg="add mod">
          <ac:chgData name="mahendra.cdac@gmail.com" userId="036982265d87b8e5" providerId="LiveId" clId="{CD9EB74A-4427-4161-961B-DEEBCB1FF0A8}" dt="2021-05-11T12:59:21.036" v="510" actId="20577"/>
          <ac:spMkLst>
            <pc:docMk/>
            <pc:sldMk cId="4247193292" sldId="844"/>
            <ac:spMk id="8" creationId="{36081575-A578-4CEF-AFDD-FC2F18978CD7}"/>
          </ac:spMkLst>
        </pc:spChg>
        <pc:spChg chg="add mod">
          <ac:chgData name="mahendra.cdac@gmail.com" userId="036982265d87b8e5" providerId="LiveId" clId="{CD9EB74A-4427-4161-961B-DEEBCB1FF0A8}" dt="2021-05-11T13:01:24.979" v="525" actId="20577"/>
          <ac:spMkLst>
            <pc:docMk/>
            <pc:sldMk cId="4247193292" sldId="844"/>
            <ac:spMk id="9" creationId="{45C3CA17-F6CD-4437-B714-E64DA40B6C39}"/>
          </ac:spMkLst>
        </pc:spChg>
        <pc:spChg chg="add mod">
          <ac:chgData name="mahendra.cdac@gmail.com" userId="036982265d87b8e5" providerId="LiveId" clId="{CD9EB74A-4427-4161-961B-DEEBCB1FF0A8}" dt="2021-05-11T12:59:02.912" v="504" actId="20577"/>
          <ac:spMkLst>
            <pc:docMk/>
            <pc:sldMk cId="4247193292" sldId="844"/>
            <ac:spMk id="10" creationId="{F4B72D63-BF73-4819-8F09-7C70DC9A6457}"/>
          </ac:spMkLst>
        </pc:spChg>
        <pc:spChg chg="add mod">
          <ac:chgData name="mahendra.cdac@gmail.com" userId="036982265d87b8e5" providerId="LiveId" clId="{CD9EB74A-4427-4161-961B-DEEBCB1FF0A8}" dt="2021-05-11T12:59:29.560" v="512" actId="20577"/>
          <ac:spMkLst>
            <pc:docMk/>
            <pc:sldMk cId="4247193292" sldId="844"/>
            <ac:spMk id="12" creationId="{A27E66E5-1B15-45D7-BB17-131A03BD65B3}"/>
          </ac:spMkLst>
        </pc:spChg>
        <pc:spChg chg="add del">
          <ac:chgData name="mahendra.cdac@gmail.com" userId="036982265d87b8e5" providerId="LiveId" clId="{CD9EB74A-4427-4161-961B-DEEBCB1FF0A8}" dt="2021-05-11T13:00:01.415" v="514" actId="11529"/>
          <ac:spMkLst>
            <pc:docMk/>
            <pc:sldMk cId="4247193292" sldId="844"/>
            <ac:spMk id="13" creationId="{521A8E2B-A121-4B6F-A939-670D558CAA90}"/>
          </ac:spMkLst>
        </pc:spChg>
        <pc:spChg chg="add mod">
          <ac:chgData name="mahendra.cdac@gmail.com" userId="036982265d87b8e5" providerId="LiveId" clId="{CD9EB74A-4427-4161-961B-DEEBCB1FF0A8}" dt="2021-05-11T13:02:39.292" v="530" actId="207"/>
          <ac:spMkLst>
            <pc:docMk/>
            <pc:sldMk cId="4247193292" sldId="844"/>
            <ac:spMk id="14" creationId="{84ADD2FF-9062-4142-A327-47DC869E0A66}"/>
          </ac:spMkLst>
        </pc:spChg>
        <pc:cxnChg chg="add mod">
          <ac:chgData name="mahendra.cdac@gmail.com" userId="036982265d87b8e5" providerId="LiveId" clId="{CD9EB74A-4427-4161-961B-DEEBCB1FF0A8}" dt="2021-05-11T12:58:17.490" v="503"/>
          <ac:cxnSpMkLst>
            <pc:docMk/>
            <pc:sldMk cId="4247193292" sldId="844"/>
            <ac:cxnSpMk id="11" creationId="{892C0ED6-6A68-4B1C-A0D4-EA9B89905E97}"/>
          </ac:cxnSpMkLst>
        </pc:cxnChg>
      </pc:sldChg>
      <pc:sldChg chg="addSp delSp modSp mod modAnim">
        <pc:chgData name="mahendra.cdac@gmail.com" userId="036982265d87b8e5" providerId="LiveId" clId="{CD9EB74A-4427-4161-961B-DEEBCB1FF0A8}" dt="2021-05-11T13:06:29.702" v="548"/>
        <pc:sldMkLst>
          <pc:docMk/>
          <pc:sldMk cId="4247193292" sldId="845"/>
        </pc:sldMkLst>
        <pc:spChg chg="add del mod">
          <ac:chgData name="mahendra.cdac@gmail.com" userId="036982265d87b8e5" providerId="LiveId" clId="{CD9EB74A-4427-4161-961B-DEEBCB1FF0A8}" dt="2021-05-11T13:06:29.702" v="548"/>
          <ac:spMkLst>
            <pc:docMk/>
            <pc:sldMk cId="4247193292" sldId="845"/>
            <ac:spMk id="4" creationId="{2929275D-82BD-4B14-827F-98CA19489756}"/>
          </ac:spMkLst>
        </pc:spChg>
        <pc:spChg chg="add del mod">
          <ac:chgData name="mahendra.cdac@gmail.com" userId="036982265d87b8e5" providerId="LiveId" clId="{CD9EB74A-4427-4161-961B-DEEBCB1FF0A8}" dt="2021-05-11T13:06:29.702" v="548"/>
          <ac:spMkLst>
            <pc:docMk/>
            <pc:sldMk cId="4247193292" sldId="845"/>
            <ac:spMk id="5" creationId="{9E864EC3-983E-4322-B50D-2507A3BEC1AD}"/>
          </ac:spMkLst>
        </pc:spChg>
        <pc:spChg chg="add del mod">
          <ac:chgData name="mahendra.cdac@gmail.com" userId="036982265d87b8e5" providerId="LiveId" clId="{CD9EB74A-4427-4161-961B-DEEBCB1FF0A8}" dt="2021-05-11T13:06:29.702" v="548"/>
          <ac:spMkLst>
            <pc:docMk/>
            <pc:sldMk cId="4247193292" sldId="845"/>
            <ac:spMk id="6" creationId="{3BC16F16-5722-4EC3-BBBA-EBFBE235B96D}"/>
          </ac:spMkLst>
        </pc:spChg>
        <pc:spChg chg="add del mod">
          <ac:chgData name="mahendra.cdac@gmail.com" userId="036982265d87b8e5" providerId="LiveId" clId="{CD9EB74A-4427-4161-961B-DEEBCB1FF0A8}" dt="2021-05-11T13:06:29.702" v="548"/>
          <ac:spMkLst>
            <pc:docMk/>
            <pc:sldMk cId="4247193292" sldId="845"/>
            <ac:spMk id="7" creationId="{25BEE77E-0694-4D67-A66A-EA14CF6F0F96}"/>
          </ac:spMkLst>
        </pc:spChg>
        <pc:spChg chg="add del mod">
          <ac:chgData name="mahendra.cdac@gmail.com" userId="036982265d87b8e5" providerId="LiveId" clId="{CD9EB74A-4427-4161-961B-DEEBCB1FF0A8}" dt="2021-05-11T13:06:29.702" v="548"/>
          <ac:spMkLst>
            <pc:docMk/>
            <pc:sldMk cId="4247193292" sldId="845"/>
            <ac:spMk id="8" creationId="{DE580486-091A-4048-9A76-FACB2D34779A}"/>
          </ac:spMkLst>
        </pc:spChg>
        <pc:spChg chg="add del mod">
          <ac:chgData name="mahendra.cdac@gmail.com" userId="036982265d87b8e5" providerId="LiveId" clId="{CD9EB74A-4427-4161-961B-DEEBCB1FF0A8}" dt="2021-05-11T13:06:29.702" v="548"/>
          <ac:spMkLst>
            <pc:docMk/>
            <pc:sldMk cId="4247193292" sldId="845"/>
            <ac:spMk id="9" creationId="{E3528F72-6BB8-4E0F-93B9-A7DC6281FBD7}"/>
          </ac:spMkLst>
        </pc:spChg>
        <pc:spChg chg="add del mod">
          <ac:chgData name="mahendra.cdac@gmail.com" userId="036982265d87b8e5" providerId="LiveId" clId="{CD9EB74A-4427-4161-961B-DEEBCB1FF0A8}" dt="2021-05-11T13:06:29.702" v="548"/>
          <ac:spMkLst>
            <pc:docMk/>
            <pc:sldMk cId="4247193292" sldId="845"/>
            <ac:spMk id="10" creationId="{728C3F19-BD67-40D0-A57B-C208478CF6C9}"/>
          </ac:spMkLst>
        </pc:spChg>
        <pc:spChg chg="add del mod">
          <ac:chgData name="mahendra.cdac@gmail.com" userId="036982265d87b8e5" providerId="LiveId" clId="{CD9EB74A-4427-4161-961B-DEEBCB1FF0A8}" dt="2021-05-11T13:06:29.702" v="548"/>
          <ac:spMkLst>
            <pc:docMk/>
            <pc:sldMk cId="4247193292" sldId="845"/>
            <ac:spMk id="12" creationId="{D29F9FF3-9EB4-4B33-99F7-C6BB52848647}"/>
          </ac:spMkLst>
        </pc:spChg>
        <pc:spChg chg="add del mod">
          <ac:chgData name="mahendra.cdac@gmail.com" userId="036982265d87b8e5" providerId="LiveId" clId="{CD9EB74A-4427-4161-961B-DEEBCB1FF0A8}" dt="2021-05-11T13:06:29.702" v="548"/>
          <ac:spMkLst>
            <pc:docMk/>
            <pc:sldMk cId="4247193292" sldId="845"/>
            <ac:spMk id="13" creationId="{F290142E-F96E-484F-B38F-59A2F91AFE6C}"/>
          </ac:spMkLst>
        </pc:spChg>
        <pc:cxnChg chg="add del mod">
          <ac:chgData name="mahendra.cdac@gmail.com" userId="036982265d87b8e5" providerId="LiveId" clId="{CD9EB74A-4427-4161-961B-DEEBCB1FF0A8}" dt="2021-05-11T13:06:29.702" v="548"/>
          <ac:cxnSpMkLst>
            <pc:docMk/>
            <pc:sldMk cId="4247193292" sldId="845"/>
            <ac:cxnSpMk id="11" creationId="{5988645D-E10B-400E-8F76-DB8F7EFC269A}"/>
          </ac:cxnSpMkLst>
        </pc:cxnChg>
      </pc:sldChg>
      <pc:sldChg chg="addSp delSp modSp mod addAnim delAnim modAnim">
        <pc:chgData name="mahendra.cdac@gmail.com" userId="036982265d87b8e5" providerId="LiveId" clId="{CD9EB74A-4427-4161-961B-DEEBCB1FF0A8}" dt="2021-05-12T04:12:19.812" v="3508" actId="6549"/>
        <pc:sldMkLst>
          <pc:docMk/>
          <pc:sldMk cId="4247193292" sldId="847"/>
        </pc:sldMkLst>
        <pc:spChg chg="mod">
          <ac:chgData name="mahendra.cdac@gmail.com" userId="036982265d87b8e5" providerId="LiveId" clId="{CD9EB74A-4427-4161-961B-DEEBCB1FF0A8}" dt="2021-05-12T04:12:19.812" v="3508" actId="6549"/>
          <ac:spMkLst>
            <pc:docMk/>
            <pc:sldMk cId="4247193292" sldId="847"/>
            <ac:spMk id="3" creationId="{00000000-0000-0000-0000-000000000000}"/>
          </ac:spMkLst>
        </pc:spChg>
        <pc:spChg chg="add mod">
          <ac:chgData name="mahendra.cdac@gmail.com" userId="036982265d87b8e5" providerId="LiveId" clId="{CD9EB74A-4427-4161-961B-DEEBCB1FF0A8}" dt="2021-05-12T02:34:52.594" v="3179" actId="14100"/>
          <ac:spMkLst>
            <pc:docMk/>
            <pc:sldMk cId="4247193292" sldId="847"/>
            <ac:spMk id="4" creationId="{B890AA3E-7641-4F07-87EE-C82197EBC4BD}"/>
          </ac:spMkLst>
        </pc:spChg>
        <pc:spChg chg="mod">
          <ac:chgData name="mahendra.cdac@gmail.com" userId="036982265d87b8e5" providerId="LiveId" clId="{CD9EB74A-4427-4161-961B-DEEBCB1FF0A8}" dt="2021-05-12T02:41:04.478" v="3357" actId="20577"/>
          <ac:spMkLst>
            <pc:docMk/>
            <pc:sldMk cId="4247193292" sldId="847"/>
            <ac:spMk id="10" creationId="{0A2206B7-FF13-4A9C-A959-3580BB758361}"/>
          </ac:spMkLst>
        </pc:spChg>
        <pc:spChg chg="mod">
          <ac:chgData name="mahendra.cdac@gmail.com" userId="036982265d87b8e5" providerId="LiveId" clId="{CD9EB74A-4427-4161-961B-DEEBCB1FF0A8}" dt="2021-05-12T02:41:10.136" v="3361" actId="20577"/>
          <ac:spMkLst>
            <pc:docMk/>
            <pc:sldMk cId="4247193292" sldId="847"/>
            <ac:spMk id="11" creationId="{DFD26EEA-CF2B-40DB-BF2E-759C8B59D907}"/>
          </ac:spMkLst>
        </pc:spChg>
        <pc:spChg chg="add mod">
          <ac:chgData name="mahendra.cdac@gmail.com" userId="036982265d87b8e5" providerId="LiveId" clId="{CD9EB74A-4427-4161-961B-DEEBCB1FF0A8}" dt="2021-05-11T13:13:47.353" v="667" actId="20577"/>
          <ac:spMkLst>
            <pc:docMk/>
            <pc:sldMk cId="4247193292" sldId="847"/>
            <ac:spMk id="16" creationId="{BDBC683A-429B-40A2-B7DD-C068B071D323}"/>
          </ac:spMkLst>
        </pc:spChg>
        <pc:spChg chg="add del mod">
          <ac:chgData name="mahendra.cdac@gmail.com" userId="036982265d87b8e5" providerId="LiveId" clId="{CD9EB74A-4427-4161-961B-DEEBCB1FF0A8}" dt="2021-05-12T02:37:46.778" v="3238" actId="1038"/>
          <ac:spMkLst>
            <pc:docMk/>
            <pc:sldMk cId="4247193292" sldId="847"/>
            <ac:spMk id="18" creationId="{36647810-EA27-49B4-99A6-CFDAEB19F8E1}"/>
          </ac:spMkLst>
        </pc:spChg>
        <pc:spChg chg="mod">
          <ac:chgData name="mahendra.cdac@gmail.com" userId="036982265d87b8e5" providerId="LiveId" clId="{CD9EB74A-4427-4161-961B-DEEBCB1FF0A8}" dt="2021-05-12T02:37:46.778" v="3238" actId="1038"/>
          <ac:spMkLst>
            <pc:docMk/>
            <pc:sldMk cId="4247193292" sldId="847"/>
            <ac:spMk id="20" creationId="{01207F77-FCFC-4EC9-83B1-D8C503867E6E}"/>
          </ac:spMkLst>
        </pc:spChg>
        <pc:spChg chg="add del mod">
          <ac:chgData name="mahendra.cdac@gmail.com" userId="036982265d87b8e5" providerId="LiveId" clId="{CD9EB74A-4427-4161-961B-DEEBCB1FF0A8}" dt="2021-05-12T02:40:54.942" v="3352" actId="478"/>
          <ac:spMkLst>
            <pc:docMk/>
            <pc:sldMk cId="4247193292" sldId="847"/>
            <ac:spMk id="22" creationId="{977A1266-5F7B-4A9B-9EAF-2DA5047B9F4E}"/>
          </ac:spMkLst>
        </pc:spChg>
        <pc:spChg chg="add del mod">
          <ac:chgData name="mahendra.cdac@gmail.com" userId="036982265d87b8e5" providerId="LiveId" clId="{CD9EB74A-4427-4161-961B-DEEBCB1FF0A8}" dt="2021-05-12T02:40:59.306" v="3353" actId="478"/>
          <ac:spMkLst>
            <pc:docMk/>
            <pc:sldMk cId="4247193292" sldId="847"/>
            <ac:spMk id="23" creationId="{45A7A6C6-D98B-494E-B916-4EAF6E156BC0}"/>
          </ac:spMkLst>
        </pc:spChg>
        <pc:spChg chg="mod">
          <ac:chgData name="mahendra.cdac@gmail.com" userId="036982265d87b8e5" providerId="LiveId" clId="{CD9EB74A-4427-4161-961B-DEEBCB1FF0A8}" dt="2021-05-12T02:37:46.778" v="3238" actId="1038"/>
          <ac:spMkLst>
            <pc:docMk/>
            <pc:sldMk cId="4247193292" sldId="847"/>
            <ac:spMk id="24" creationId="{59B4524E-3105-4578-878E-5B4D1A80CB28}"/>
          </ac:spMkLst>
        </pc:spChg>
        <pc:spChg chg="mod">
          <ac:chgData name="mahendra.cdac@gmail.com" userId="036982265d87b8e5" providerId="LiveId" clId="{CD9EB74A-4427-4161-961B-DEEBCB1FF0A8}" dt="2021-05-11T13:13:17.256" v="634" actId="20577"/>
          <ac:spMkLst>
            <pc:docMk/>
            <pc:sldMk cId="4247193292" sldId="847"/>
            <ac:spMk id="25" creationId="{FB8D5FC7-C398-4C29-817D-8A7295928EFF}"/>
          </ac:spMkLst>
        </pc:spChg>
        <pc:cxnChg chg="add">
          <ac:chgData name="mahendra.cdac@gmail.com" userId="036982265d87b8e5" providerId="LiveId" clId="{CD9EB74A-4427-4161-961B-DEEBCB1FF0A8}" dt="2021-05-12T02:35:53.250" v="3181" actId="11529"/>
          <ac:cxnSpMkLst>
            <pc:docMk/>
            <pc:sldMk cId="4247193292" sldId="847"/>
            <ac:cxnSpMk id="14" creationId="{F7CB07C6-7DE9-43B0-8194-4134E90C043C}"/>
          </ac:cxnSpMkLst>
        </pc:cxnChg>
        <pc:cxnChg chg="add mod">
          <ac:chgData name="mahendra.cdac@gmail.com" userId="036982265d87b8e5" providerId="LiveId" clId="{CD9EB74A-4427-4161-961B-DEEBCB1FF0A8}" dt="2021-05-12T02:37:28.614" v="3221" actId="1037"/>
          <ac:cxnSpMkLst>
            <pc:docMk/>
            <pc:sldMk cId="4247193292" sldId="847"/>
            <ac:cxnSpMk id="21" creationId="{CAAFB147-6C00-4F7F-BA66-172953A08F67}"/>
          </ac:cxnSpMkLst>
        </pc:cxnChg>
      </pc:sldChg>
      <pc:sldChg chg="addSp delSp modSp mod delAnim modAnim">
        <pc:chgData name="mahendra.cdac@gmail.com" userId="036982265d87b8e5" providerId="LiveId" clId="{CD9EB74A-4427-4161-961B-DEEBCB1FF0A8}" dt="2021-05-11T18:54:56.751" v="2756" actId="1035"/>
        <pc:sldMkLst>
          <pc:docMk/>
          <pc:sldMk cId="4247193292" sldId="849"/>
        </pc:sldMkLst>
        <pc:spChg chg="mod">
          <ac:chgData name="mahendra.cdac@gmail.com" userId="036982265d87b8e5" providerId="LiveId" clId="{CD9EB74A-4427-4161-961B-DEEBCB1FF0A8}" dt="2021-05-11T13:30:59.390" v="967"/>
          <ac:spMkLst>
            <pc:docMk/>
            <pc:sldMk cId="4247193292" sldId="849"/>
            <ac:spMk id="3" creationId="{00000000-0000-0000-0000-000000000000}"/>
          </ac:spMkLst>
        </pc:spChg>
        <pc:spChg chg="add mod">
          <ac:chgData name="mahendra.cdac@gmail.com" userId="036982265d87b8e5" providerId="LiveId" clId="{CD9EB74A-4427-4161-961B-DEEBCB1FF0A8}" dt="2021-05-11T13:19:54.785" v="836" actId="1037"/>
          <ac:spMkLst>
            <pc:docMk/>
            <pc:sldMk cId="4247193292" sldId="849"/>
            <ac:spMk id="4" creationId="{ED630F1A-C240-495F-86BB-F05FCA085B20}"/>
          </ac:spMkLst>
        </pc:spChg>
        <pc:spChg chg="add mod">
          <ac:chgData name="mahendra.cdac@gmail.com" userId="036982265d87b8e5" providerId="LiveId" clId="{CD9EB74A-4427-4161-961B-DEEBCB1FF0A8}" dt="2021-05-11T13:19:54.785" v="836" actId="1037"/>
          <ac:spMkLst>
            <pc:docMk/>
            <pc:sldMk cId="4247193292" sldId="849"/>
            <ac:spMk id="5" creationId="{241C3EF5-ED4C-4442-AD95-F8A19EBE355E}"/>
          </ac:spMkLst>
        </pc:spChg>
        <pc:spChg chg="add mod">
          <ac:chgData name="mahendra.cdac@gmail.com" userId="036982265d87b8e5" providerId="LiveId" clId="{CD9EB74A-4427-4161-961B-DEEBCB1FF0A8}" dt="2021-05-11T13:19:54.785" v="836" actId="1037"/>
          <ac:spMkLst>
            <pc:docMk/>
            <pc:sldMk cId="4247193292" sldId="849"/>
            <ac:spMk id="6" creationId="{3F604020-721B-42E6-980E-213770AB34AD}"/>
          </ac:spMkLst>
        </pc:spChg>
        <pc:spChg chg="add mod">
          <ac:chgData name="mahendra.cdac@gmail.com" userId="036982265d87b8e5" providerId="LiveId" clId="{CD9EB74A-4427-4161-961B-DEEBCB1FF0A8}" dt="2021-05-11T13:19:54.785" v="836" actId="1037"/>
          <ac:spMkLst>
            <pc:docMk/>
            <pc:sldMk cId="4247193292" sldId="849"/>
            <ac:spMk id="7" creationId="{7E6EFF88-45D7-47E9-8141-B4A09A919EB0}"/>
          </ac:spMkLst>
        </pc:spChg>
        <pc:spChg chg="add mod">
          <ac:chgData name="mahendra.cdac@gmail.com" userId="036982265d87b8e5" providerId="LiveId" clId="{CD9EB74A-4427-4161-961B-DEEBCB1FF0A8}" dt="2021-05-11T13:19:54.785" v="836" actId="1037"/>
          <ac:spMkLst>
            <pc:docMk/>
            <pc:sldMk cId="4247193292" sldId="849"/>
            <ac:spMk id="8" creationId="{2AC893C3-36BF-40FB-A03E-EBFF491370E9}"/>
          </ac:spMkLst>
        </pc:spChg>
        <pc:spChg chg="add mod">
          <ac:chgData name="mahendra.cdac@gmail.com" userId="036982265d87b8e5" providerId="LiveId" clId="{CD9EB74A-4427-4161-961B-DEEBCB1FF0A8}" dt="2021-05-11T13:19:54.785" v="836" actId="1037"/>
          <ac:spMkLst>
            <pc:docMk/>
            <pc:sldMk cId="4247193292" sldId="849"/>
            <ac:spMk id="9" creationId="{092C6D28-C7DC-4FA2-9959-6C92936B7F5C}"/>
          </ac:spMkLst>
        </pc:spChg>
        <pc:spChg chg="add mod">
          <ac:chgData name="mahendra.cdac@gmail.com" userId="036982265d87b8e5" providerId="LiveId" clId="{CD9EB74A-4427-4161-961B-DEEBCB1FF0A8}" dt="2021-05-11T13:19:54.785" v="836" actId="1037"/>
          <ac:spMkLst>
            <pc:docMk/>
            <pc:sldMk cId="4247193292" sldId="849"/>
            <ac:spMk id="10" creationId="{DA082FF7-EFCA-4333-9F31-6E872FE5AA04}"/>
          </ac:spMkLst>
        </pc:spChg>
        <pc:spChg chg="add mod">
          <ac:chgData name="mahendra.cdac@gmail.com" userId="036982265d87b8e5" providerId="LiveId" clId="{CD9EB74A-4427-4161-961B-DEEBCB1FF0A8}" dt="2021-05-11T13:19:54.785" v="836" actId="1037"/>
          <ac:spMkLst>
            <pc:docMk/>
            <pc:sldMk cId="4247193292" sldId="849"/>
            <ac:spMk id="12" creationId="{63515B01-4B44-42F2-BB7C-EEDFC66B72BA}"/>
          </ac:spMkLst>
        </pc:spChg>
        <pc:spChg chg="add del mod">
          <ac:chgData name="mahendra.cdac@gmail.com" userId="036982265d87b8e5" providerId="LiveId" clId="{CD9EB74A-4427-4161-961B-DEEBCB1FF0A8}" dt="2021-05-11T13:16:41.132" v="675" actId="478"/>
          <ac:spMkLst>
            <pc:docMk/>
            <pc:sldMk cId="4247193292" sldId="849"/>
            <ac:spMk id="13" creationId="{5E5C8FDA-6DF8-4EFE-84EE-460A7CE4E15B}"/>
          </ac:spMkLst>
        </pc:spChg>
        <pc:spChg chg="add mod">
          <ac:chgData name="mahendra.cdac@gmail.com" userId="036982265d87b8e5" providerId="LiveId" clId="{CD9EB74A-4427-4161-961B-DEEBCB1FF0A8}" dt="2021-05-11T13:21:02.200" v="885" actId="1037"/>
          <ac:spMkLst>
            <pc:docMk/>
            <pc:sldMk cId="4247193292" sldId="849"/>
            <ac:spMk id="14" creationId="{F25ECAFB-AF97-4147-A65A-DE6FC2D826F4}"/>
          </ac:spMkLst>
        </pc:spChg>
        <pc:spChg chg="add mod">
          <ac:chgData name="mahendra.cdac@gmail.com" userId="036982265d87b8e5" providerId="LiveId" clId="{CD9EB74A-4427-4161-961B-DEEBCB1FF0A8}" dt="2021-05-11T13:21:02.200" v="885" actId="1037"/>
          <ac:spMkLst>
            <pc:docMk/>
            <pc:sldMk cId="4247193292" sldId="849"/>
            <ac:spMk id="15" creationId="{1103C38B-E4CD-400B-A7D2-D062083A73BA}"/>
          </ac:spMkLst>
        </pc:spChg>
        <pc:spChg chg="add mod">
          <ac:chgData name="mahendra.cdac@gmail.com" userId="036982265d87b8e5" providerId="LiveId" clId="{CD9EB74A-4427-4161-961B-DEEBCB1FF0A8}" dt="2021-05-11T13:22:08.975" v="887" actId="20577"/>
          <ac:spMkLst>
            <pc:docMk/>
            <pc:sldMk cId="4247193292" sldId="849"/>
            <ac:spMk id="16" creationId="{04C4191E-3FA8-4A27-97AB-2E696277F493}"/>
          </ac:spMkLst>
        </pc:spChg>
        <pc:spChg chg="add mod">
          <ac:chgData name="mahendra.cdac@gmail.com" userId="036982265d87b8e5" providerId="LiveId" clId="{CD9EB74A-4427-4161-961B-DEEBCB1FF0A8}" dt="2021-05-11T13:20:15.988" v="855" actId="1037"/>
          <ac:spMkLst>
            <pc:docMk/>
            <pc:sldMk cId="4247193292" sldId="849"/>
            <ac:spMk id="17" creationId="{CAE81B2D-1CC9-4E96-ACA7-350FB638D8DC}"/>
          </ac:spMkLst>
        </pc:spChg>
        <pc:spChg chg="add mod">
          <ac:chgData name="mahendra.cdac@gmail.com" userId="036982265d87b8e5" providerId="LiveId" clId="{CD9EB74A-4427-4161-961B-DEEBCB1FF0A8}" dt="2021-05-11T13:25:28.578" v="962" actId="20577"/>
          <ac:spMkLst>
            <pc:docMk/>
            <pc:sldMk cId="4247193292" sldId="849"/>
            <ac:spMk id="18" creationId="{77F7B40D-FD90-4033-B635-CBEE4F41FFB4}"/>
          </ac:spMkLst>
        </pc:spChg>
        <pc:spChg chg="add mod">
          <ac:chgData name="mahendra.cdac@gmail.com" userId="036982265d87b8e5" providerId="LiveId" clId="{CD9EB74A-4427-4161-961B-DEEBCB1FF0A8}" dt="2021-05-11T13:22:14.937" v="889" actId="20577"/>
          <ac:spMkLst>
            <pc:docMk/>
            <pc:sldMk cId="4247193292" sldId="849"/>
            <ac:spMk id="19" creationId="{4779D870-F222-48CD-BD30-BB57144B306B}"/>
          </ac:spMkLst>
        </pc:spChg>
        <pc:spChg chg="add del mod">
          <ac:chgData name="mahendra.cdac@gmail.com" userId="036982265d87b8e5" providerId="LiveId" clId="{CD9EB74A-4427-4161-961B-DEEBCB1FF0A8}" dt="2021-05-11T13:24:07.591" v="893"/>
          <ac:spMkLst>
            <pc:docMk/>
            <pc:sldMk cId="4247193292" sldId="849"/>
            <ac:spMk id="20" creationId="{57177845-8A65-41D1-A81E-96EEA82748BA}"/>
          </ac:spMkLst>
        </pc:spChg>
        <pc:spChg chg="add del mod">
          <ac:chgData name="mahendra.cdac@gmail.com" userId="036982265d87b8e5" providerId="LiveId" clId="{CD9EB74A-4427-4161-961B-DEEBCB1FF0A8}" dt="2021-05-11T13:24:07.591" v="893"/>
          <ac:spMkLst>
            <pc:docMk/>
            <pc:sldMk cId="4247193292" sldId="849"/>
            <ac:spMk id="21" creationId="{366F3309-4046-4468-ADDE-0B6DB4B0F75D}"/>
          </ac:spMkLst>
        </pc:spChg>
        <pc:spChg chg="add del mod">
          <ac:chgData name="mahendra.cdac@gmail.com" userId="036982265d87b8e5" providerId="LiveId" clId="{CD9EB74A-4427-4161-961B-DEEBCB1FF0A8}" dt="2021-05-11T13:24:07.591" v="893"/>
          <ac:spMkLst>
            <pc:docMk/>
            <pc:sldMk cId="4247193292" sldId="849"/>
            <ac:spMk id="22" creationId="{6A4EA063-7CD3-4852-B6BA-0B8E3E8E1643}"/>
          </ac:spMkLst>
        </pc:spChg>
        <pc:spChg chg="add mod">
          <ac:chgData name="mahendra.cdac@gmail.com" userId="036982265d87b8e5" providerId="LiveId" clId="{CD9EB74A-4427-4161-961B-DEEBCB1FF0A8}" dt="2021-05-11T13:24:23.654" v="924" actId="1038"/>
          <ac:spMkLst>
            <pc:docMk/>
            <pc:sldMk cId="4247193292" sldId="849"/>
            <ac:spMk id="24" creationId="{88FAD050-1B01-4F4D-B272-74CCD5596364}"/>
          </ac:spMkLst>
        </pc:spChg>
        <pc:spChg chg="add mod">
          <ac:chgData name="mahendra.cdac@gmail.com" userId="036982265d87b8e5" providerId="LiveId" clId="{CD9EB74A-4427-4161-961B-DEEBCB1FF0A8}" dt="2021-05-11T13:24:59.244" v="957" actId="1035"/>
          <ac:spMkLst>
            <pc:docMk/>
            <pc:sldMk cId="4247193292" sldId="849"/>
            <ac:spMk id="27" creationId="{A70F9E98-AB40-44B4-8012-9147866CA036}"/>
          </ac:spMkLst>
        </pc:spChg>
        <pc:cxnChg chg="add mod">
          <ac:chgData name="mahendra.cdac@gmail.com" userId="036982265d87b8e5" providerId="LiveId" clId="{CD9EB74A-4427-4161-961B-DEEBCB1FF0A8}" dt="2021-05-11T18:54:56.751" v="2756" actId="1035"/>
          <ac:cxnSpMkLst>
            <pc:docMk/>
            <pc:sldMk cId="4247193292" sldId="849"/>
            <ac:cxnSpMk id="11" creationId="{E1AF04BE-426F-4C35-BFD4-4492F9E756B3}"/>
          </ac:cxnSpMkLst>
        </pc:cxnChg>
        <pc:cxnChg chg="add mod">
          <ac:chgData name="mahendra.cdac@gmail.com" userId="036982265d87b8e5" providerId="LiveId" clId="{CD9EB74A-4427-4161-961B-DEEBCB1FF0A8}" dt="2021-05-11T13:24:39.399" v="925" actId="14100"/>
          <ac:cxnSpMkLst>
            <pc:docMk/>
            <pc:sldMk cId="4247193292" sldId="849"/>
            <ac:cxnSpMk id="23" creationId="{C36CC892-F4A7-43E7-9669-ED2289F81E43}"/>
          </ac:cxnSpMkLst>
        </pc:cxnChg>
        <pc:cxnChg chg="add mod">
          <ac:chgData name="mahendra.cdac@gmail.com" userId="036982265d87b8e5" providerId="LiveId" clId="{CD9EB74A-4427-4161-961B-DEEBCB1FF0A8}" dt="2021-05-11T13:25:06.931" v="958" actId="14100"/>
          <ac:cxnSpMkLst>
            <pc:docMk/>
            <pc:sldMk cId="4247193292" sldId="849"/>
            <ac:cxnSpMk id="26" creationId="{E10CDD2D-BF71-4B8D-8F9D-C99B28B64ADF}"/>
          </ac:cxnSpMkLst>
        </pc:cxnChg>
      </pc:sldChg>
      <pc:sldChg chg="modSp add mod">
        <pc:chgData name="mahendra.cdac@gmail.com" userId="036982265d87b8e5" providerId="LiveId" clId="{CD9EB74A-4427-4161-961B-DEEBCB1FF0A8}" dt="2021-05-11T19:34:36.889" v="3133" actId="5793"/>
        <pc:sldMkLst>
          <pc:docMk/>
          <pc:sldMk cId="1261016035" sldId="850"/>
        </pc:sldMkLst>
        <pc:spChg chg="mod">
          <ac:chgData name="mahendra.cdac@gmail.com" userId="036982265d87b8e5" providerId="LiveId" clId="{CD9EB74A-4427-4161-961B-DEEBCB1FF0A8}" dt="2021-05-11T19:34:36.889" v="3133" actId="5793"/>
          <ac:spMkLst>
            <pc:docMk/>
            <pc:sldMk cId="1261016035" sldId="850"/>
            <ac:spMk id="3" creationId="{00000000-0000-0000-0000-000000000000}"/>
          </ac:spMkLst>
        </pc:spChg>
      </pc:sldChg>
      <pc:sldChg chg="add">
        <pc:chgData name="mahendra.cdac@gmail.com" userId="036982265d87b8e5" providerId="LiveId" clId="{CD9EB74A-4427-4161-961B-DEEBCB1FF0A8}" dt="2021-05-11T16:41:47.239" v="1344"/>
        <pc:sldMkLst>
          <pc:docMk/>
          <pc:sldMk cId="2478059289" sldId="852"/>
        </pc:sldMkLst>
      </pc:sldChg>
      <pc:sldChg chg="addSp modSp del mod">
        <pc:chgData name="mahendra.cdac@gmail.com" userId="036982265d87b8e5" providerId="LiveId" clId="{CD9EB74A-4427-4161-961B-DEEBCB1FF0A8}" dt="2021-05-11T16:41:26.896" v="1343" actId="2696"/>
        <pc:sldMkLst>
          <pc:docMk/>
          <pc:sldMk cId="4247193292" sldId="852"/>
        </pc:sldMkLst>
        <pc:spChg chg="add mod">
          <ac:chgData name="mahendra.cdac@gmail.com" userId="036982265d87b8e5" providerId="LiveId" clId="{CD9EB74A-4427-4161-961B-DEEBCB1FF0A8}" dt="2021-05-11T16:40:16.216" v="1337" actId="1036"/>
          <ac:spMkLst>
            <pc:docMk/>
            <pc:sldMk cId="4247193292" sldId="852"/>
            <ac:spMk id="4" creationId="{777E433D-DBEC-4BDF-818A-76D4262C3AC5}"/>
          </ac:spMkLst>
        </pc:spChg>
        <pc:picChg chg="mod">
          <ac:chgData name="mahendra.cdac@gmail.com" userId="036982265d87b8e5" providerId="LiveId" clId="{CD9EB74A-4427-4161-961B-DEEBCB1FF0A8}" dt="2021-05-11T16:39:50.581" v="1325" actId="1035"/>
          <ac:picMkLst>
            <pc:docMk/>
            <pc:sldMk cId="4247193292" sldId="852"/>
            <ac:picMk id="1027" creationId="{00000000-0000-0000-0000-000000000000}"/>
          </ac:picMkLst>
        </pc:picChg>
      </pc:sldChg>
      <pc:sldChg chg="add">
        <pc:chgData name="mahendra.cdac@gmail.com" userId="036982265d87b8e5" providerId="LiveId" clId="{CD9EB74A-4427-4161-961B-DEEBCB1FF0A8}" dt="2021-05-11T16:41:47.239" v="1344"/>
        <pc:sldMkLst>
          <pc:docMk/>
          <pc:sldMk cId="117533302" sldId="853"/>
        </pc:sldMkLst>
      </pc:sldChg>
      <pc:sldChg chg="addSp modSp del mod">
        <pc:chgData name="mahendra.cdac@gmail.com" userId="036982265d87b8e5" providerId="LiveId" clId="{CD9EB74A-4427-4161-961B-DEEBCB1FF0A8}" dt="2021-05-11T16:41:26.896" v="1343" actId="2696"/>
        <pc:sldMkLst>
          <pc:docMk/>
          <pc:sldMk cId="4247193292" sldId="853"/>
        </pc:sldMkLst>
        <pc:spChg chg="add mod">
          <ac:chgData name="mahendra.cdac@gmail.com" userId="036982265d87b8e5" providerId="LiveId" clId="{CD9EB74A-4427-4161-961B-DEEBCB1FF0A8}" dt="2021-05-11T16:40:31.176" v="1342" actId="1035"/>
          <ac:spMkLst>
            <pc:docMk/>
            <pc:sldMk cId="4247193292" sldId="853"/>
            <ac:spMk id="5" creationId="{56A57B14-F294-44CA-8954-48F3FFEEC38F}"/>
          </ac:spMkLst>
        </pc:spChg>
      </pc:sldChg>
      <pc:sldChg chg="add">
        <pc:chgData name="mahendra.cdac@gmail.com" userId="036982265d87b8e5" providerId="LiveId" clId="{CD9EB74A-4427-4161-961B-DEEBCB1FF0A8}" dt="2021-05-11T16:41:47.239" v="1344"/>
        <pc:sldMkLst>
          <pc:docMk/>
          <pc:sldMk cId="2599648097" sldId="854"/>
        </pc:sldMkLst>
      </pc:sldChg>
      <pc:sldChg chg="del">
        <pc:chgData name="mahendra.cdac@gmail.com" userId="036982265d87b8e5" providerId="LiveId" clId="{CD9EB74A-4427-4161-961B-DEEBCB1FF0A8}" dt="2021-05-11T16:41:26.896" v="1343" actId="2696"/>
        <pc:sldMkLst>
          <pc:docMk/>
          <pc:sldMk cId="4247193292" sldId="854"/>
        </pc:sldMkLst>
      </pc:sldChg>
      <pc:sldChg chg="addSp delSp modSp mod delAnim modAnim">
        <pc:chgData name="mahendra.cdac@gmail.com" userId="036982265d87b8e5" providerId="LiveId" clId="{CD9EB74A-4427-4161-961B-DEEBCB1FF0A8}" dt="2021-05-12T04:11:15.005" v="3501"/>
        <pc:sldMkLst>
          <pc:docMk/>
          <pc:sldMk cId="4247193292" sldId="855"/>
        </pc:sldMkLst>
        <pc:spChg chg="add del mod">
          <ac:chgData name="mahendra.cdac@gmail.com" userId="036982265d87b8e5" providerId="LiveId" clId="{CD9EB74A-4427-4161-961B-DEEBCB1FF0A8}" dt="2021-05-11T12:35:47.112" v="70" actId="478"/>
          <ac:spMkLst>
            <pc:docMk/>
            <pc:sldMk cId="4247193292" sldId="855"/>
            <ac:spMk id="4" creationId="{1D48D0AA-5359-45FC-B756-54B09DB4315A}"/>
          </ac:spMkLst>
        </pc:spChg>
        <pc:spChg chg="add del mod">
          <ac:chgData name="mahendra.cdac@gmail.com" userId="036982265d87b8e5" providerId="LiveId" clId="{CD9EB74A-4427-4161-961B-DEEBCB1FF0A8}" dt="2021-05-11T12:35:50.128" v="71" actId="478"/>
          <ac:spMkLst>
            <pc:docMk/>
            <pc:sldMk cId="4247193292" sldId="855"/>
            <ac:spMk id="5" creationId="{C075B3B4-BAB4-46B8-829D-223AC3C068D1}"/>
          </ac:spMkLst>
        </pc:spChg>
        <pc:spChg chg="add del">
          <ac:chgData name="mahendra.cdac@gmail.com" userId="036982265d87b8e5" providerId="LiveId" clId="{CD9EB74A-4427-4161-961B-DEEBCB1FF0A8}" dt="2021-05-11T12:33:50.465" v="47" actId="478"/>
          <ac:spMkLst>
            <pc:docMk/>
            <pc:sldMk cId="4247193292" sldId="855"/>
            <ac:spMk id="7" creationId="{E7EAA72C-3FC6-4769-A36D-BCD432FE2322}"/>
          </ac:spMkLst>
        </pc:spChg>
        <pc:spChg chg="add del mod">
          <ac:chgData name="mahendra.cdac@gmail.com" userId="036982265d87b8e5" providerId="LiveId" clId="{CD9EB74A-4427-4161-961B-DEEBCB1FF0A8}" dt="2021-05-11T12:38:07.365" v="88" actId="6549"/>
          <ac:spMkLst>
            <pc:docMk/>
            <pc:sldMk cId="4247193292" sldId="855"/>
            <ac:spMk id="8" creationId="{CF8E0E5D-AAF2-46C6-9F82-A4F4D206CC3F}"/>
          </ac:spMkLst>
        </pc:spChg>
        <pc:spChg chg="add del mod">
          <ac:chgData name="mahendra.cdac@gmail.com" userId="036982265d87b8e5" providerId="LiveId" clId="{CD9EB74A-4427-4161-961B-DEEBCB1FF0A8}" dt="2021-05-11T12:38:15.081" v="90" actId="6549"/>
          <ac:spMkLst>
            <pc:docMk/>
            <pc:sldMk cId="4247193292" sldId="855"/>
            <ac:spMk id="9" creationId="{D831E0B7-0009-4795-BCCD-9D9EC508183E}"/>
          </ac:spMkLst>
        </pc:spChg>
        <pc:spChg chg="add del mod">
          <ac:chgData name="mahendra.cdac@gmail.com" userId="036982265d87b8e5" providerId="LiveId" clId="{CD9EB74A-4427-4161-961B-DEEBCB1FF0A8}" dt="2021-05-11T12:45:15.657" v="346" actId="20577"/>
          <ac:spMkLst>
            <pc:docMk/>
            <pc:sldMk cId="4247193292" sldId="855"/>
            <ac:spMk id="10" creationId="{87665634-BDE7-42A1-88C4-3C9EED3B2FC1}"/>
          </ac:spMkLst>
        </pc:spChg>
        <pc:spChg chg="add del mod">
          <ac:chgData name="mahendra.cdac@gmail.com" userId="036982265d87b8e5" providerId="LiveId" clId="{CD9EB74A-4427-4161-961B-DEEBCB1FF0A8}" dt="2021-05-11T12:45:18.764" v="348" actId="20577"/>
          <ac:spMkLst>
            <pc:docMk/>
            <pc:sldMk cId="4247193292" sldId="855"/>
            <ac:spMk id="11" creationId="{AAFF9D28-C366-4E71-BCA3-61340267D7F7}"/>
          </ac:spMkLst>
        </pc:spChg>
        <pc:spChg chg="add del mod">
          <ac:chgData name="mahendra.cdac@gmail.com" userId="036982265d87b8e5" providerId="LiveId" clId="{CD9EB74A-4427-4161-961B-DEEBCB1FF0A8}" dt="2021-05-11T12:42:26.934" v="235" actId="478"/>
          <ac:spMkLst>
            <pc:docMk/>
            <pc:sldMk cId="4247193292" sldId="855"/>
            <ac:spMk id="12" creationId="{4B857AA9-2901-4C99-9AB1-0B26CF82DDCD}"/>
          </ac:spMkLst>
        </pc:spChg>
        <pc:spChg chg="add del mod">
          <ac:chgData name="mahendra.cdac@gmail.com" userId="036982265d87b8e5" providerId="LiveId" clId="{CD9EB74A-4427-4161-961B-DEEBCB1FF0A8}" dt="2021-05-11T12:38:41.843" v="91" actId="478"/>
          <ac:spMkLst>
            <pc:docMk/>
            <pc:sldMk cId="4247193292" sldId="855"/>
            <ac:spMk id="13" creationId="{01A4D046-10CE-4333-B790-C1493FD641A2}"/>
          </ac:spMkLst>
        </pc:spChg>
        <pc:spChg chg="add mod">
          <ac:chgData name="mahendra.cdac@gmail.com" userId="036982265d87b8e5" providerId="LiveId" clId="{CD9EB74A-4427-4161-961B-DEEBCB1FF0A8}" dt="2021-05-11T12:40:53.770" v="123" actId="6549"/>
          <ac:spMkLst>
            <pc:docMk/>
            <pc:sldMk cId="4247193292" sldId="855"/>
            <ac:spMk id="14" creationId="{03AE4249-4963-409D-8D49-4C89A7F586BC}"/>
          </ac:spMkLst>
        </pc:spChg>
        <pc:spChg chg="add del mod">
          <ac:chgData name="mahendra.cdac@gmail.com" userId="036982265d87b8e5" providerId="LiveId" clId="{CD9EB74A-4427-4161-961B-DEEBCB1FF0A8}" dt="2021-05-11T12:39:25.215" v="93" actId="478"/>
          <ac:spMkLst>
            <pc:docMk/>
            <pc:sldMk cId="4247193292" sldId="855"/>
            <ac:spMk id="15" creationId="{943F2D0A-AB7B-47BA-B76A-89B43304BA7C}"/>
          </ac:spMkLst>
        </pc:spChg>
        <pc:spChg chg="add mod">
          <ac:chgData name="mahendra.cdac@gmail.com" userId="036982265d87b8e5" providerId="LiveId" clId="{CD9EB74A-4427-4161-961B-DEEBCB1FF0A8}" dt="2021-05-11T12:36:43.526" v="85" actId="20577"/>
          <ac:spMkLst>
            <pc:docMk/>
            <pc:sldMk cId="4247193292" sldId="855"/>
            <ac:spMk id="16" creationId="{8BA7F0D2-8F3B-4B89-B7EA-E4DC2B06A437}"/>
          </ac:spMkLst>
        </pc:spChg>
        <pc:spChg chg="add del mod">
          <ac:chgData name="mahendra.cdac@gmail.com" userId="036982265d87b8e5" providerId="LiveId" clId="{CD9EB74A-4427-4161-961B-DEEBCB1FF0A8}" dt="2021-05-11T12:40:10.658" v="119" actId="478"/>
          <ac:spMkLst>
            <pc:docMk/>
            <pc:sldMk cId="4247193292" sldId="855"/>
            <ac:spMk id="17" creationId="{E0CB433B-E08E-4293-9827-E8172A3856CB}"/>
          </ac:spMkLst>
        </pc:spChg>
        <pc:spChg chg="add del mod">
          <ac:chgData name="mahendra.cdac@gmail.com" userId="036982265d87b8e5" providerId="LiveId" clId="{CD9EB74A-4427-4161-961B-DEEBCB1FF0A8}" dt="2021-05-11T12:40:06.936" v="118" actId="478"/>
          <ac:spMkLst>
            <pc:docMk/>
            <pc:sldMk cId="4247193292" sldId="855"/>
            <ac:spMk id="18" creationId="{5519B24A-757C-4996-A8C2-FE8B51DADC1F}"/>
          </ac:spMkLst>
        </pc:spChg>
        <pc:spChg chg="add mod">
          <ac:chgData name="mahendra.cdac@gmail.com" userId="036982265d87b8e5" providerId="LiveId" clId="{CD9EB74A-4427-4161-961B-DEEBCB1FF0A8}" dt="2021-05-11T12:42:52.849" v="291" actId="1036"/>
          <ac:spMkLst>
            <pc:docMk/>
            <pc:sldMk cId="4247193292" sldId="855"/>
            <ac:spMk id="19" creationId="{969792D2-FA89-4660-811A-298F2B6BB607}"/>
          </ac:spMkLst>
        </pc:spChg>
        <pc:spChg chg="add mod">
          <ac:chgData name="mahendra.cdac@gmail.com" userId="036982265d87b8e5" providerId="LiveId" clId="{CD9EB74A-4427-4161-961B-DEEBCB1FF0A8}" dt="2021-05-11T12:43:37.706" v="317" actId="20577"/>
          <ac:spMkLst>
            <pc:docMk/>
            <pc:sldMk cId="4247193292" sldId="855"/>
            <ac:spMk id="20" creationId="{96032B20-C204-4E3E-B4D6-2C2495F4C361}"/>
          </ac:spMkLst>
        </pc:spChg>
        <pc:spChg chg="add mod">
          <ac:chgData name="mahendra.cdac@gmail.com" userId="036982265d87b8e5" providerId="LiveId" clId="{CD9EB74A-4427-4161-961B-DEEBCB1FF0A8}" dt="2021-05-11T12:44:01.270" v="340" actId="1038"/>
          <ac:spMkLst>
            <pc:docMk/>
            <pc:sldMk cId="4247193292" sldId="855"/>
            <ac:spMk id="21" creationId="{550F7BA7-8398-44A4-A87B-6B2819404F18}"/>
          </ac:spMkLst>
        </pc:spChg>
        <pc:cxnChg chg="add">
          <ac:chgData name="mahendra.cdac@gmail.com" userId="036982265d87b8e5" providerId="LiveId" clId="{CD9EB74A-4427-4161-961B-DEEBCB1FF0A8}" dt="2021-05-12T04:10:10.744" v="3496" actId="11529"/>
          <ac:cxnSpMkLst>
            <pc:docMk/>
            <pc:sldMk cId="4247193292" sldId="855"/>
            <ac:cxnSpMk id="5" creationId="{9F6B1770-65DD-4C0E-9FDF-02839346F7B0}"/>
          </ac:cxnSpMkLst>
        </pc:cxnChg>
      </pc:sldChg>
      <pc:sldChg chg="add">
        <pc:chgData name="mahendra.cdac@gmail.com" userId="036982265d87b8e5" providerId="LiveId" clId="{CD9EB74A-4427-4161-961B-DEEBCB1FF0A8}" dt="2021-05-11T14:50:12.086" v="973"/>
        <pc:sldMkLst>
          <pc:docMk/>
          <pc:sldMk cId="445461792" sldId="857"/>
        </pc:sldMkLst>
      </pc:sldChg>
      <pc:sldChg chg="add del">
        <pc:chgData name="mahendra.cdac@gmail.com" userId="036982265d87b8e5" providerId="LiveId" clId="{CD9EB74A-4427-4161-961B-DEEBCB1FF0A8}" dt="2021-05-11T15:26:40.135" v="1195" actId="47"/>
        <pc:sldMkLst>
          <pc:docMk/>
          <pc:sldMk cId="162318282" sldId="858"/>
        </pc:sldMkLst>
      </pc:sldChg>
      <pc:sldChg chg="modSp mod">
        <pc:chgData name="mahendra.cdac@gmail.com" userId="036982265d87b8e5" providerId="LiveId" clId="{CD9EB74A-4427-4161-961B-DEEBCB1FF0A8}" dt="2021-05-11T11:38:06.693" v="16" actId="113"/>
        <pc:sldMkLst>
          <pc:docMk/>
          <pc:sldMk cId="3114746799" sldId="859"/>
        </pc:sldMkLst>
        <pc:spChg chg="mod">
          <ac:chgData name="mahendra.cdac@gmail.com" userId="036982265d87b8e5" providerId="LiveId" clId="{CD9EB74A-4427-4161-961B-DEEBCB1FF0A8}" dt="2021-05-11T11:38:06.693" v="16" actId="113"/>
          <ac:spMkLst>
            <pc:docMk/>
            <pc:sldMk cId="3114746799" sldId="859"/>
            <ac:spMk id="5" creationId="{00000000-0000-0000-0000-000000000000}"/>
          </ac:spMkLst>
        </pc:spChg>
      </pc:sldChg>
      <pc:sldChg chg="add">
        <pc:chgData name="mahendra.cdac@gmail.com" userId="036982265d87b8e5" providerId="LiveId" clId="{CD9EB74A-4427-4161-961B-DEEBCB1FF0A8}" dt="2021-05-11T11:25:10.831" v="0"/>
        <pc:sldMkLst>
          <pc:docMk/>
          <pc:sldMk cId="2338552639" sldId="863"/>
        </pc:sldMkLst>
      </pc:sldChg>
      <pc:sldChg chg="add">
        <pc:chgData name="mahendra.cdac@gmail.com" userId="036982265d87b8e5" providerId="LiveId" clId="{CD9EB74A-4427-4161-961B-DEEBCB1FF0A8}" dt="2021-05-11T14:50:12.086" v="973"/>
        <pc:sldMkLst>
          <pc:docMk/>
          <pc:sldMk cId="2424629627" sldId="865"/>
        </pc:sldMkLst>
      </pc:sldChg>
      <pc:sldChg chg="add del">
        <pc:chgData name="mahendra.cdac@gmail.com" userId="036982265d87b8e5" providerId="LiveId" clId="{CD9EB74A-4427-4161-961B-DEEBCB1FF0A8}" dt="2021-05-11T15:05:53.340" v="1103" actId="47"/>
        <pc:sldMkLst>
          <pc:docMk/>
          <pc:sldMk cId="3795757924" sldId="866"/>
        </pc:sldMkLst>
      </pc:sldChg>
      <pc:sldChg chg="add">
        <pc:chgData name="mahendra.cdac@gmail.com" userId="036982265d87b8e5" providerId="LiveId" clId="{CD9EB74A-4427-4161-961B-DEEBCB1FF0A8}" dt="2021-05-11T14:50:12.086" v="973"/>
        <pc:sldMkLst>
          <pc:docMk/>
          <pc:sldMk cId="2300326797" sldId="867"/>
        </pc:sldMkLst>
      </pc:sldChg>
      <pc:sldChg chg="add">
        <pc:chgData name="mahendra.cdac@gmail.com" userId="036982265d87b8e5" providerId="LiveId" clId="{CD9EB74A-4427-4161-961B-DEEBCB1FF0A8}" dt="2021-05-11T17:14:06.255" v="1345"/>
        <pc:sldMkLst>
          <pc:docMk/>
          <pc:sldMk cId="4198475056" sldId="868"/>
        </pc:sldMkLst>
      </pc:sldChg>
      <pc:sldChg chg="add">
        <pc:chgData name="mahendra.cdac@gmail.com" userId="036982265d87b8e5" providerId="LiveId" clId="{CD9EB74A-4427-4161-961B-DEEBCB1FF0A8}" dt="2021-05-11T14:50:12.086" v="973"/>
        <pc:sldMkLst>
          <pc:docMk/>
          <pc:sldMk cId="2549361879" sldId="869"/>
        </pc:sldMkLst>
      </pc:sldChg>
      <pc:sldChg chg="add">
        <pc:chgData name="mahendra.cdac@gmail.com" userId="036982265d87b8e5" providerId="LiveId" clId="{CD9EB74A-4427-4161-961B-DEEBCB1FF0A8}" dt="2021-05-11T14:50:12.086" v="973"/>
        <pc:sldMkLst>
          <pc:docMk/>
          <pc:sldMk cId="1231366677" sldId="871"/>
        </pc:sldMkLst>
      </pc:sldChg>
      <pc:sldChg chg="modSp add mod">
        <pc:chgData name="mahendra.cdac@gmail.com" userId="036982265d87b8e5" providerId="LiveId" clId="{CD9EB74A-4427-4161-961B-DEEBCB1FF0A8}" dt="2021-05-12T02:48:05.333" v="3453" actId="20577"/>
        <pc:sldMkLst>
          <pc:docMk/>
          <pc:sldMk cId="609393774" sldId="876"/>
        </pc:sldMkLst>
        <pc:spChg chg="mod">
          <ac:chgData name="mahendra.cdac@gmail.com" userId="036982265d87b8e5" providerId="LiveId" clId="{CD9EB74A-4427-4161-961B-DEEBCB1FF0A8}" dt="2021-05-12T02:48:05.333" v="3453" actId="20577"/>
          <ac:spMkLst>
            <pc:docMk/>
            <pc:sldMk cId="609393774" sldId="876"/>
            <ac:spMk id="2" creationId="{00000000-0000-0000-0000-000000000000}"/>
          </ac:spMkLst>
        </pc:spChg>
        <pc:spChg chg="mod">
          <ac:chgData name="mahendra.cdac@gmail.com" userId="036982265d87b8e5" providerId="LiveId" clId="{CD9EB74A-4427-4161-961B-DEEBCB1FF0A8}" dt="2021-05-11T13:47:24.295" v="969"/>
          <ac:spMkLst>
            <pc:docMk/>
            <pc:sldMk cId="609393774" sldId="876"/>
            <ac:spMk id="5" creationId="{00000000-0000-0000-0000-000000000000}"/>
          </ac:spMkLst>
        </pc:spChg>
      </pc:sldChg>
      <pc:sldChg chg="add del">
        <pc:chgData name="mahendra.cdac@gmail.com" userId="036982265d87b8e5" providerId="LiveId" clId="{CD9EB74A-4427-4161-961B-DEEBCB1FF0A8}" dt="2021-05-11T14:56:04.231" v="1010" actId="47"/>
        <pc:sldMkLst>
          <pc:docMk/>
          <pc:sldMk cId="797145383" sldId="877"/>
        </pc:sldMkLst>
      </pc:sldChg>
      <pc:sldChg chg="add del">
        <pc:chgData name="mahendra.cdac@gmail.com" userId="036982265d87b8e5" providerId="LiveId" clId="{CD9EB74A-4427-4161-961B-DEEBCB1FF0A8}" dt="2021-05-11T15:07:32.102" v="1106" actId="2696"/>
        <pc:sldMkLst>
          <pc:docMk/>
          <pc:sldMk cId="108908122" sldId="878"/>
        </pc:sldMkLst>
      </pc:sldChg>
      <pc:sldChg chg="addSp modSp add mod modAnim">
        <pc:chgData name="mahendra.cdac@gmail.com" userId="036982265d87b8e5" providerId="LiveId" clId="{CD9EB74A-4427-4161-961B-DEEBCB1FF0A8}" dt="2021-05-11T15:11:29.233" v="1194"/>
        <pc:sldMkLst>
          <pc:docMk/>
          <pc:sldMk cId="3519103856" sldId="878"/>
        </pc:sldMkLst>
        <pc:spChg chg="add mod">
          <ac:chgData name="mahendra.cdac@gmail.com" userId="036982265d87b8e5" providerId="LiveId" clId="{CD9EB74A-4427-4161-961B-DEEBCB1FF0A8}" dt="2021-05-11T15:11:21.328" v="1193" actId="20577"/>
          <ac:spMkLst>
            <pc:docMk/>
            <pc:sldMk cId="3519103856" sldId="878"/>
            <ac:spMk id="11" creationId="{3F56B605-0969-4FE7-BB3C-1E91C4BF8C97}"/>
          </ac:spMkLst>
        </pc:spChg>
      </pc:sldChg>
      <pc:sldChg chg="add">
        <pc:chgData name="mahendra.cdac@gmail.com" userId="036982265d87b8e5" providerId="LiveId" clId="{CD9EB74A-4427-4161-961B-DEEBCB1FF0A8}" dt="2021-05-11T14:50:12.086" v="973"/>
        <pc:sldMkLst>
          <pc:docMk/>
          <pc:sldMk cId="2248993908" sldId="879"/>
        </pc:sldMkLst>
      </pc:sldChg>
      <pc:sldChg chg="add">
        <pc:chgData name="mahendra.cdac@gmail.com" userId="036982265d87b8e5" providerId="LiveId" clId="{CD9EB74A-4427-4161-961B-DEEBCB1FF0A8}" dt="2021-05-11T14:50:12.086" v="973"/>
        <pc:sldMkLst>
          <pc:docMk/>
          <pc:sldMk cId="2593597436" sldId="880"/>
        </pc:sldMkLst>
      </pc:sldChg>
      <pc:sldChg chg="add">
        <pc:chgData name="mahendra.cdac@gmail.com" userId="036982265d87b8e5" providerId="LiveId" clId="{CD9EB74A-4427-4161-961B-DEEBCB1FF0A8}" dt="2021-05-11T14:50:12.086" v="973"/>
        <pc:sldMkLst>
          <pc:docMk/>
          <pc:sldMk cId="1114292839" sldId="881"/>
        </pc:sldMkLst>
      </pc:sldChg>
      <pc:sldChg chg="modSp add mod">
        <pc:chgData name="mahendra.cdac@gmail.com" userId="036982265d87b8e5" providerId="LiveId" clId="{CD9EB74A-4427-4161-961B-DEEBCB1FF0A8}" dt="2021-05-11T14:52:56.627" v="1003" actId="20577"/>
        <pc:sldMkLst>
          <pc:docMk/>
          <pc:sldMk cId="2801098152" sldId="882"/>
        </pc:sldMkLst>
        <pc:spChg chg="mod">
          <ac:chgData name="mahendra.cdac@gmail.com" userId="036982265d87b8e5" providerId="LiveId" clId="{CD9EB74A-4427-4161-961B-DEEBCB1FF0A8}" dt="2021-05-11T14:52:56.627" v="1003" actId="20577"/>
          <ac:spMkLst>
            <pc:docMk/>
            <pc:sldMk cId="2801098152" sldId="882"/>
            <ac:spMk id="2" creationId="{00000000-0000-0000-0000-000000000000}"/>
          </ac:spMkLst>
        </pc:spChg>
      </pc:sldChg>
      <pc:sldChg chg="add del">
        <pc:chgData name="mahendra.cdac@gmail.com" userId="036982265d87b8e5" providerId="LiveId" clId="{CD9EB74A-4427-4161-961B-DEEBCB1FF0A8}" dt="2021-05-11T14:54:16.565" v="1005" actId="47"/>
        <pc:sldMkLst>
          <pc:docMk/>
          <pc:sldMk cId="3143832942" sldId="883"/>
        </pc:sldMkLst>
      </pc:sldChg>
      <pc:sldChg chg="modSp add mod">
        <pc:chgData name="mahendra.cdac@gmail.com" userId="036982265d87b8e5" providerId="LiveId" clId="{CD9EB74A-4427-4161-961B-DEEBCB1FF0A8}" dt="2021-05-11T16:21:16.299" v="1317" actId="20577"/>
        <pc:sldMkLst>
          <pc:docMk/>
          <pc:sldMk cId="3412131652" sldId="927"/>
        </pc:sldMkLst>
        <pc:spChg chg="mod">
          <ac:chgData name="mahendra.cdac@gmail.com" userId="036982265d87b8e5" providerId="LiveId" clId="{CD9EB74A-4427-4161-961B-DEEBCB1FF0A8}" dt="2021-05-11T16:21:16.299" v="1317" actId="20577"/>
          <ac:spMkLst>
            <pc:docMk/>
            <pc:sldMk cId="3412131652" sldId="927"/>
            <ac:spMk id="3" creationId="{00000000-0000-0000-0000-000000000000}"/>
          </ac:spMkLst>
        </pc:spChg>
      </pc:sldChg>
      <pc:sldChg chg="add del">
        <pc:chgData name="mahendra.cdac@gmail.com" userId="036982265d87b8e5" providerId="LiveId" clId="{CD9EB74A-4427-4161-961B-DEEBCB1FF0A8}" dt="2021-05-11T14:55:10.645" v="1008"/>
        <pc:sldMkLst>
          <pc:docMk/>
          <pc:sldMk cId="1281815710" sldId="994"/>
        </pc:sldMkLst>
      </pc:sldChg>
      <pc:sldChg chg="add del">
        <pc:chgData name="mahendra.cdac@gmail.com" userId="036982265d87b8e5" providerId="LiveId" clId="{CD9EB74A-4427-4161-961B-DEEBCB1FF0A8}" dt="2021-05-11T14:54:20.820" v="1006" actId="47"/>
        <pc:sldMkLst>
          <pc:docMk/>
          <pc:sldMk cId="3327098114" sldId="994"/>
        </pc:sldMkLst>
      </pc:sldChg>
      <pc:sldChg chg="modSp add mod">
        <pc:chgData name="mahendra.cdac@gmail.com" userId="036982265d87b8e5" providerId="LiveId" clId="{CD9EB74A-4427-4161-961B-DEEBCB1FF0A8}" dt="2021-05-11T14:56:46.990" v="1012" actId="20577"/>
        <pc:sldMkLst>
          <pc:docMk/>
          <pc:sldMk cId="2174704003" sldId="996"/>
        </pc:sldMkLst>
        <pc:spChg chg="mod">
          <ac:chgData name="mahendra.cdac@gmail.com" userId="036982265d87b8e5" providerId="LiveId" clId="{CD9EB74A-4427-4161-961B-DEEBCB1FF0A8}" dt="2021-05-11T14:56:46.990" v="1012" actId="20577"/>
          <ac:spMkLst>
            <pc:docMk/>
            <pc:sldMk cId="2174704003" sldId="996"/>
            <ac:spMk id="6" creationId="{00000000-0000-0000-0000-000000000000}"/>
          </ac:spMkLst>
        </pc:spChg>
      </pc:sldChg>
      <pc:sldChg chg="add del">
        <pc:chgData name="mahendra.cdac@gmail.com" userId="036982265d87b8e5" providerId="LiveId" clId="{CD9EB74A-4427-4161-961B-DEEBCB1FF0A8}" dt="2021-05-11T14:55:10.645" v="1008"/>
        <pc:sldMkLst>
          <pc:docMk/>
          <pc:sldMk cId="364826438" sldId="997"/>
        </pc:sldMkLst>
      </pc:sldChg>
      <pc:sldChg chg="modSp add mod">
        <pc:chgData name="mahendra.cdac@gmail.com" userId="036982265d87b8e5" providerId="LiveId" clId="{CD9EB74A-4427-4161-961B-DEEBCB1FF0A8}" dt="2021-05-11T15:40:21.543" v="1311" actId="20577"/>
        <pc:sldMkLst>
          <pc:docMk/>
          <pc:sldMk cId="4089948576" sldId="997"/>
        </pc:sldMkLst>
        <pc:spChg chg="mod">
          <ac:chgData name="mahendra.cdac@gmail.com" userId="036982265d87b8e5" providerId="LiveId" clId="{CD9EB74A-4427-4161-961B-DEEBCB1FF0A8}" dt="2021-05-11T15:40:01.164" v="1288" actId="20577"/>
          <ac:spMkLst>
            <pc:docMk/>
            <pc:sldMk cId="4089948576" sldId="997"/>
            <ac:spMk id="6" creationId="{00000000-0000-0000-0000-000000000000}"/>
          </ac:spMkLst>
        </pc:spChg>
        <pc:spChg chg="mod">
          <ac:chgData name="mahendra.cdac@gmail.com" userId="036982265d87b8e5" providerId="LiveId" clId="{CD9EB74A-4427-4161-961B-DEEBCB1FF0A8}" dt="2021-05-11T15:40:21.543" v="1311" actId="20577"/>
          <ac:spMkLst>
            <pc:docMk/>
            <pc:sldMk cId="4089948576" sldId="997"/>
            <ac:spMk id="35842" creationId="{00000000-0000-0000-0000-000000000000}"/>
          </ac:spMkLst>
        </pc:spChg>
      </pc:sldChg>
      <pc:sldChg chg="delSp modSp add mod">
        <pc:chgData name="mahendra.cdac@gmail.com" userId="036982265d87b8e5" providerId="LiveId" clId="{CD9EB74A-4427-4161-961B-DEEBCB1FF0A8}" dt="2021-05-11T17:15:09.070" v="1393" actId="1035"/>
        <pc:sldMkLst>
          <pc:docMk/>
          <pc:sldMk cId="2133435287" sldId="998"/>
        </pc:sldMkLst>
        <pc:spChg chg="del">
          <ac:chgData name="mahendra.cdac@gmail.com" userId="036982265d87b8e5" providerId="LiveId" clId="{CD9EB74A-4427-4161-961B-DEEBCB1FF0A8}" dt="2021-05-11T17:14:55.010" v="1347" actId="478"/>
          <ac:spMkLst>
            <pc:docMk/>
            <pc:sldMk cId="2133435287" sldId="998"/>
            <ac:spMk id="3" creationId="{00000000-0000-0000-0000-000000000000}"/>
          </ac:spMkLst>
        </pc:spChg>
        <pc:spChg chg="mod">
          <ac:chgData name="mahendra.cdac@gmail.com" userId="036982265d87b8e5" providerId="LiveId" clId="{CD9EB74A-4427-4161-961B-DEEBCB1FF0A8}" dt="2021-05-11T17:15:04.835" v="1370" actId="1035"/>
          <ac:spMkLst>
            <pc:docMk/>
            <pc:sldMk cId="2133435287" sldId="998"/>
            <ac:spMk id="11" creationId="{00000000-0000-0000-0000-000000000000}"/>
          </ac:spMkLst>
        </pc:spChg>
        <pc:picChg chg="mod">
          <ac:chgData name="mahendra.cdac@gmail.com" userId="036982265d87b8e5" providerId="LiveId" clId="{CD9EB74A-4427-4161-961B-DEEBCB1FF0A8}" dt="2021-05-11T17:15:09.070" v="1393" actId="1035"/>
          <ac:picMkLst>
            <pc:docMk/>
            <pc:sldMk cId="2133435287" sldId="998"/>
            <ac:picMk id="75778" creationId="{00000000-0000-0000-0000-000000000000}"/>
          </ac:picMkLst>
        </pc:picChg>
      </pc:sldChg>
      <pc:sldChg chg="add del">
        <pc:chgData name="mahendra.cdac@gmail.com" userId="036982265d87b8e5" providerId="LiveId" clId="{CD9EB74A-4427-4161-961B-DEEBCB1FF0A8}" dt="2021-05-11T14:55:10.645" v="1008"/>
        <pc:sldMkLst>
          <pc:docMk/>
          <pc:sldMk cId="3143832942" sldId="998"/>
        </pc:sldMkLst>
      </pc:sldChg>
      <pc:sldChg chg="add del">
        <pc:chgData name="mahendra.cdac@gmail.com" userId="036982265d87b8e5" providerId="LiveId" clId="{CD9EB74A-4427-4161-961B-DEEBCB1FF0A8}" dt="2021-05-11T14:55:10.645" v="1008"/>
        <pc:sldMkLst>
          <pc:docMk/>
          <pc:sldMk cId="2134833178" sldId="999"/>
        </pc:sldMkLst>
      </pc:sldChg>
      <pc:sldChg chg="delSp add modAnim">
        <pc:chgData name="mahendra.cdac@gmail.com" userId="036982265d87b8e5" providerId="LiveId" clId="{CD9EB74A-4427-4161-961B-DEEBCB1FF0A8}" dt="2021-05-11T17:14:32.611" v="1346" actId="478"/>
        <pc:sldMkLst>
          <pc:docMk/>
          <pc:sldMk cId="3797589994" sldId="999"/>
        </pc:sldMkLst>
        <pc:spChg chg="del">
          <ac:chgData name="mahendra.cdac@gmail.com" userId="036982265d87b8e5" providerId="LiveId" clId="{CD9EB74A-4427-4161-961B-DEEBCB1FF0A8}" dt="2021-05-11T17:14:32.611" v="1346" actId="478"/>
          <ac:spMkLst>
            <pc:docMk/>
            <pc:sldMk cId="3797589994" sldId="999"/>
            <ac:spMk id="21512" creationId="{00000000-0000-0000-0000-000000000000}"/>
          </ac:spMkLst>
        </pc:spChg>
      </pc:sldChg>
      <pc:sldChg chg="delSp modSp add mod delAnim">
        <pc:chgData name="mahendra.cdac@gmail.com" userId="036982265d87b8e5" providerId="LiveId" clId="{CD9EB74A-4427-4161-961B-DEEBCB1FF0A8}" dt="2021-05-11T19:13:55.741" v="2966" actId="6549"/>
        <pc:sldMkLst>
          <pc:docMk/>
          <pc:sldMk cId="1380434192" sldId="1000"/>
        </pc:sldMkLst>
        <pc:spChg chg="mod">
          <ac:chgData name="mahendra.cdac@gmail.com" userId="036982265d87b8e5" providerId="LiveId" clId="{CD9EB74A-4427-4161-961B-DEEBCB1FF0A8}" dt="2021-05-11T19:13:55.741" v="2966" actId="6549"/>
          <ac:spMkLst>
            <pc:docMk/>
            <pc:sldMk cId="1380434192" sldId="1000"/>
            <ac:spMk id="8" creationId="{00000000-0000-0000-0000-000000000000}"/>
          </ac:spMkLst>
        </pc:spChg>
        <pc:spChg chg="del mod">
          <ac:chgData name="mahendra.cdac@gmail.com" userId="036982265d87b8e5" providerId="LiveId" clId="{CD9EB74A-4427-4161-961B-DEEBCB1FF0A8}" dt="2021-05-11T19:12:46.128" v="2946" actId="478"/>
          <ac:spMkLst>
            <pc:docMk/>
            <pc:sldMk cId="1380434192" sldId="1000"/>
            <ac:spMk id="10" creationId="{00000000-0000-0000-0000-000000000000}"/>
          </ac:spMkLst>
        </pc:spChg>
      </pc:sldChg>
      <pc:sldChg chg="addSp modSp add mod">
        <pc:chgData name="mahendra.cdac@gmail.com" userId="036982265d87b8e5" providerId="LiveId" clId="{CD9EB74A-4427-4161-961B-DEEBCB1FF0A8}" dt="2021-05-11T17:46:38.629" v="1655" actId="20577"/>
        <pc:sldMkLst>
          <pc:docMk/>
          <pc:sldMk cId="2637877671" sldId="1001"/>
        </pc:sldMkLst>
        <pc:spChg chg="add mod">
          <ac:chgData name="mahendra.cdac@gmail.com" userId="036982265d87b8e5" providerId="LiveId" clId="{CD9EB74A-4427-4161-961B-DEEBCB1FF0A8}" dt="2021-05-11T17:45:07.281" v="1571" actId="1035"/>
          <ac:spMkLst>
            <pc:docMk/>
            <pc:sldMk cId="2637877671" sldId="1001"/>
            <ac:spMk id="2" creationId="{186BB772-B5EC-482D-99AD-A8737CE1588B}"/>
          </ac:spMkLst>
        </pc:spChg>
        <pc:spChg chg="mod">
          <ac:chgData name="mahendra.cdac@gmail.com" userId="036982265d87b8e5" providerId="LiveId" clId="{CD9EB74A-4427-4161-961B-DEEBCB1FF0A8}" dt="2021-05-11T17:37:11.888" v="1483" actId="20577"/>
          <ac:spMkLst>
            <pc:docMk/>
            <pc:sldMk cId="2637877671" sldId="1001"/>
            <ac:spMk id="9" creationId="{00000000-0000-0000-0000-000000000000}"/>
          </ac:spMkLst>
        </pc:spChg>
        <pc:spChg chg="add mod">
          <ac:chgData name="mahendra.cdac@gmail.com" userId="036982265d87b8e5" providerId="LiveId" clId="{CD9EB74A-4427-4161-961B-DEEBCB1FF0A8}" dt="2021-05-11T17:45:47.182" v="1621" actId="1035"/>
          <ac:spMkLst>
            <pc:docMk/>
            <pc:sldMk cId="2637877671" sldId="1001"/>
            <ac:spMk id="10" creationId="{3AE370BD-72BF-408F-9F77-C2D3888F0CB2}"/>
          </ac:spMkLst>
        </pc:spChg>
        <pc:spChg chg="mod">
          <ac:chgData name="mahendra.cdac@gmail.com" userId="036982265d87b8e5" providerId="LiveId" clId="{CD9EB74A-4427-4161-961B-DEEBCB1FF0A8}" dt="2021-05-11T17:46:38.629" v="1655" actId="20577"/>
          <ac:spMkLst>
            <pc:docMk/>
            <pc:sldMk cId="2637877671" sldId="1001"/>
            <ac:spMk id="12" creationId="{00000000-0000-0000-0000-000000000000}"/>
          </ac:spMkLst>
        </pc:spChg>
        <pc:spChg chg="add mod">
          <ac:chgData name="mahendra.cdac@gmail.com" userId="036982265d87b8e5" providerId="LiveId" clId="{CD9EB74A-4427-4161-961B-DEEBCB1FF0A8}" dt="2021-05-11T17:45:50.842" v="1622" actId="1035"/>
          <ac:spMkLst>
            <pc:docMk/>
            <pc:sldMk cId="2637877671" sldId="1001"/>
            <ac:spMk id="13" creationId="{D4B41FA5-3BC7-44F4-8FFB-C1A769F112FB}"/>
          </ac:spMkLst>
        </pc:spChg>
        <pc:picChg chg="mod">
          <ac:chgData name="mahendra.cdac@gmail.com" userId="036982265d87b8e5" providerId="LiveId" clId="{CD9EB74A-4427-4161-961B-DEEBCB1FF0A8}" dt="2021-05-11T17:37:31.943" v="1503" actId="1036"/>
          <ac:picMkLst>
            <pc:docMk/>
            <pc:sldMk cId="2637877671" sldId="1001"/>
            <ac:picMk id="73731" creationId="{00000000-0000-0000-0000-000000000000}"/>
          </ac:picMkLst>
        </pc:picChg>
        <pc:picChg chg="mod">
          <ac:chgData name="mahendra.cdac@gmail.com" userId="036982265d87b8e5" providerId="LiveId" clId="{CD9EB74A-4427-4161-961B-DEEBCB1FF0A8}" dt="2021-05-11T17:37:46.466" v="1508" actId="1036"/>
          <ac:picMkLst>
            <pc:docMk/>
            <pc:sldMk cId="2637877671" sldId="1001"/>
            <ac:picMk id="73733" creationId="{00000000-0000-0000-0000-000000000000}"/>
          </ac:picMkLst>
        </pc:picChg>
      </pc:sldChg>
      <pc:sldChg chg="modSp add del mod">
        <pc:chgData name="mahendra.cdac@gmail.com" userId="036982265d87b8e5" providerId="LiveId" clId="{CD9EB74A-4427-4161-961B-DEEBCB1FF0A8}" dt="2021-05-11T17:36:41.992" v="1451" actId="47"/>
        <pc:sldMkLst>
          <pc:docMk/>
          <pc:sldMk cId="3968106520" sldId="1001"/>
        </pc:sldMkLst>
        <pc:spChg chg="mod">
          <ac:chgData name="mahendra.cdac@gmail.com" userId="036982265d87b8e5" providerId="LiveId" clId="{CD9EB74A-4427-4161-961B-DEEBCB1FF0A8}" dt="2021-05-11T17:36:38.718" v="1450" actId="6549"/>
          <ac:spMkLst>
            <pc:docMk/>
            <pc:sldMk cId="3968106520" sldId="1001"/>
            <ac:spMk id="9" creationId="{00000000-0000-0000-0000-000000000000}"/>
          </ac:spMkLst>
        </pc:spChg>
      </pc:sldChg>
      <pc:sldChg chg="addSp delSp modSp add mod">
        <pc:chgData name="mahendra.cdac@gmail.com" userId="036982265d87b8e5" providerId="LiveId" clId="{CD9EB74A-4427-4161-961B-DEEBCB1FF0A8}" dt="2021-05-11T18:15:41.707" v="2132" actId="20577"/>
        <pc:sldMkLst>
          <pc:docMk/>
          <pc:sldMk cId="1302093837" sldId="1002"/>
        </pc:sldMkLst>
        <pc:spChg chg="mod">
          <ac:chgData name="mahendra.cdac@gmail.com" userId="036982265d87b8e5" providerId="LiveId" clId="{CD9EB74A-4427-4161-961B-DEEBCB1FF0A8}" dt="2021-05-11T17:48:52.090" v="1703" actId="1035"/>
          <ac:spMkLst>
            <pc:docMk/>
            <pc:sldMk cId="1302093837" sldId="1002"/>
            <ac:spMk id="2" creationId="{186BB772-B5EC-482D-99AD-A8737CE1588B}"/>
          </ac:spMkLst>
        </pc:spChg>
        <pc:spChg chg="add mod">
          <ac:chgData name="mahendra.cdac@gmail.com" userId="036982265d87b8e5" providerId="LiveId" clId="{CD9EB74A-4427-4161-961B-DEEBCB1FF0A8}" dt="2021-05-11T18:08:52.886" v="1946" actId="1035"/>
          <ac:spMkLst>
            <pc:docMk/>
            <pc:sldMk cId="1302093837" sldId="1002"/>
            <ac:spMk id="3" creationId="{F3F8AA3C-A383-428F-8F97-3218FFF72CE0}"/>
          </ac:spMkLst>
        </pc:spChg>
        <pc:spChg chg="add mod">
          <ac:chgData name="mahendra.cdac@gmail.com" userId="036982265d87b8e5" providerId="LiveId" clId="{CD9EB74A-4427-4161-961B-DEEBCB1FF0A8}" dt="2021-05-11T18:08:52.886" v="1946" actId="1035"/>
          <ac:spMkLst>
            <pc:docMk/>
            <pc:sldMk cId="1302093837" sldId="1002"/>
            <ac:spMk id="4" creationId="{AF96924B-3481-4FE0-BD5D-A3728037DCF2}"/>
          </ac:spMkLst>
        </pc:spChg>
        <pc:spChg chg="add mod ord">
          <ac:chgData name="mahendra.cdac@gmail.com" userId="036982265d87b8e5" providerId="LiveId" clId="{CD9EB74A-4427-4161-961B-DEEBCB1FF0A8}" dt="2021-05-11T18:08:52.886" v="1946" actId="1035"/>
          <ac:spMkLst>
            <pc:docMk/>
            <pc:sldMk cId="1302093837" sldId="1002"/>
            <ac:spMk id="5" creationId="{887A25C2-C6D1-4C10-827E-321EE65C7BDE}"/>
          </ac:spMkLst>
        </pc:spChg>
        <pc:spChg chg="add mod ord">
          <ac:chgData name="mahendra.cdac@gmail.com" userId="036982265d87b8e5" providerId="LiveId" clId="{CD9EB74A-4427-4161-961B-DEEBCB1FF0A8}" dt="2021-05-11T18:08:52.886" v="1946" actId="1035"/>
          <ac:spMkLst>
            <pc:docMk/>
            <pc:sldMk cId="1302093837" sldId="1002"/>
            <ac:spMk id="6" creationId="{9D4C7910-98A4-46E1-8D27-B0E3B204CAB7}"/>
          </ac:spMkLst>
        </pc:spChg>
        <pc:spChg chg="add del mod">
          <ac:chgData name="mahendra.cdac@gmail.com" userId="036982265d87b8e5" providerId="LiveId" clId="{CD9EB74A-4427-4161-961B-DEEBCB1FF0A8}" dt="2021-05-11T18:11:17.332" v="1976" actId="478"/>
          <ac:spMkLst>
            <pc:docMk/>
            <pc:sldMk cId="1302093837" sldId="1002"/>
            <ac:spMk id="7" creationId="{16B85543-B007-4131-8BAB-7C9575B708D1}"/>
          </ac:spMkLst>
        </pc:spChg>
        <pc:spChg chg="add del">
          <ac:chgData name="mahendra.cdac@gmail.com" userId="036982265d87b8e5" providerId="LiveId" clId="{CD9EB74A-4427-4161-961B-DEEBCB1FF0A8}" dt="2021-05-11T18:09:46.759" v="1956"/>
          <ac:spMkLst>
            <pc:docMk/>
            <pc:sldMk cId="1302093837" sldId="1002"/>
            <ac:spMk id="8" creationId="{397E3D7A-FB9D-43BB-94BC-C0F723E4E4BD}"/>
          </ac:spMkLst>
        </pc:spChg>
        <pc:spChg chg="mod">
          <ac:chgData name="mahendra.cdac@gmail.com" userId="036982265d87b8e5" providerId="LiveId" clId="{CD9EB74A-4427-4161-961B-DEEBCB1FF0A8}" dt="2021-05-11T17:48:52.090" v="1703" actId="1035"/>
          <ac:spMkLst>
            <pc:docMk/>
            <pc:sldMk cId="1302093837" sldId="1002"/>
            <ac:spMk id="10" creationId="{3AE370BD-72BF-408F-9F77-C2D3888F0CB2}"/>
          </ac:spMkLst>
        </pc:spChg>
        <pc:spChg chg="mod">
          <ac:chgData name="mahendra.cdac@gmail.com" userId="036982265d87b8e5" providerId="LiveId" clId="{CD9EB74A-4427-4161-961B-DEEBCB1FF0A8}" dt="2021-05-11T18:08:31.339" v="1940" actId="1036"/>
          <ac:spMkLst>
            <pc:docMk/>
            <pc:sldMk cId="1302093837" sldId="1002"/>
            <ac:spMk id="12" creationId="{00000000-0000-0000-0000-000000000000}"/>
          </ac:spMkLst>
        </pc:spChg>
        <pc:spChg chg="mod">
          <ac:chgData name="mahendra.cdac@gmail.com" userId="036982265d87b8e5" providerId="LiveId" clId="{CD9EB74A-4427-4161-961B-DEEBCB1FF0A8}" dt="2021-05-11T17:48:52.090" v="1703" actId="1035"/>
          <ac:spMkLst>
            <pc:docMk/>
            <pc:sldMk cId="1302093837" sldId="1002"/>
            <ac:spMk id="13" creationId="{D4B41FA5-3BC7-44F4-8FFB-C1A769F112FB}"/>
          </ac:spMkLst>
        </pc:spChg>
        <pc:spChg chg="add mod">
          <ac:chgData name="mahendra.cdac@gmail.com" userId="036982265d87b8e5" providerId="LiveId" clId="{CD9EB74A-4427-4161-961B-DEEBCB1FF0A8}" dt="2021-05-11T18:08:52.886" v="1946" actId="1035"/>
          <ac:spMkLst>
            <pc:docMk/>
            <pc:sldMk cId="1302093837" sldId="1002"/>
            <ac:spMk id="14" creationId="{A18D14F2-4C81-4432-AA30-DD2660253182}"/>
          </ac:spMkLst>
        </pc:spChg>
        <pc:spChg chg="add mod">
          <ac:chgData name="mahendra.cdac@gmail.com" userId="036982265d87b8e5" providerId="LiveId" clId="{CD9EB74A-4427-4161-961B-DEEBCB1FF0A8}" dt="2021-05-11T18:08:52.886" v="1946" actId="1035"/>
          <ac:spMkLst>
            <pc:docMk/>
            <pc:sldMk cId="1302093837" sldId="1002"/>
            <ac:spMk id="15" creationId="{2DE76A50-55A4-433A-9A4F-D68470AFA379}"/>
          </ac:spMkLst>
        </pc:spChg>
        <pc:spChg chg="add mod">
          <ac:chgData name="mahendra.cdac@gmail.com" userId="036982265d87b8e5" providerId="LiveId" clId="{CD9EB74A-4427-4161-961B-DEEBCB1FF0A8}" dt="2021-05-11T18:08:52.886" v="1946" actId="1035"/>
          <ac:spMkLst>
            <pc:docMk/>
            <pc:sldMk cId="1302093837" sldId="1002"/>
            <ac:spMk id="16" creationId="{FF582223-978E-46DE-B3B8-39A22D6837D4}"/>
          </ac:spMkLst>
        </pc:spChg>
        <pc:spChg chg="add mod">
          <ac:chgData name="mahendra.cdac@gmail.com" userId="036982265d87b8e5" providerId="LiveId" clId="{CD9EB74A-4427-4161-961B-DEEBCB1FF0A8}" dt="2021-05-11T18:08:52.886" v="1946" actId="1035"/>
          <ac:spMkLst>
            <pc:docMk/>
            <pc:sldMk cId="1302093837" sldId="1002"/>
            <ac:spMk id="17" creationId="{F6A429C6-C8CF-49AF-A9B8-3A69F44A71DE}"/>
          </ac:spMkLst>
        </pc:spChg>
        <pc:spChg chg="add mod">
          <ac:chgData name="mahendra.cdac@gmail.com" userId="036982265d87b8e5" providerId="LiveId" clId="{CD9EB74A-4427-4161-961B-DEEBCB1FF0A8}" dt="2021-05-11T18:15:20.672" v="2122" actId="20577"/>
          <ac:spMkLst>
            <pc:docMk/>
            <pc:sldMk cId="1302093837" sldId="1002"/>
            <ac:spMk id="18" creationId="{29C47607-1C25-4944-89C2-3150DF850103}"/>
          </ac:spMkLst>
        </pc:spChg>
        <pc:spChg chg="add mod">
          <ac:chgData name="mahendra.cdac@gmail.com" userId="036982265d87b8e5" providerId="LiveId" clId="{CD9EB74A-4427-4161-961B-DEEBCB1FF0A8}" dt="2021-05-11T18:15:25.179" v="2124" actId="20577"/>
          <ac:spMkLst>
            <pc:docMk/>
            <pc:sldMk cId="1302093837" sldId="1002"/>
            <ac:spMk id="19" creationId="{29D8980E-9CB8-4786-810D-64395B0CBC61}"/>
          </ac:spMkLst>
        </pc:spChg>
        <pc:spChg chg="add mod">
          <ac:chgData name="mahendra.cdac@gmail.com" userId="036982265d87b8e5" providerId="LiveId" clId="{CD9EB74A-4427-4161-961B-DEEBCB1FF0A8}" dt="2021-05-11T18:15:28.667" v="2126" actId="20577"/>
          <ac:spMkLst>
            <pc:docMk/>
            <pc:sldMk cId="1302093837" sldId="1002"/>
            <ac:spMk id="20" creationId="{11AD980D-3BDF-49FC-85D5-FE155D4C4C1B}"/>
          </ac:spMkLst>
        </pc:spChg>
        <pc:spChg chg="add mod">
          <ac:chgData name="mahendra.cdac@gmail.com" userId="036982265d87b8e5" providerId="LiveId" clId="{CD9EB74A-4427-4161-961B-DEEBCB1FF0A8}" dt="2021-05-11T18:08:52.886" v="1946" actId="1035"/>
          <ac:spMkLst>
            <pc:docMk/>
            <pc:sldMk cId="1302093837" sldId="1002"/>
            <ac:spMk id="21" creationId="{2B589C6D-F164-4F1D-8BDD-310556F87AF6}"/>
          </ac:spMkLst>
        </pc:spChg>
        <pc:spChg chg="add mod">
          <ac:chgData name="mahendra.cdac@gmail.com" userId="036982265d87b8e5" providerId="LiveId" clId="{CD9EB74A-4427-4161-961B-DEEBCB1FF0A8}" dt="2021-05-11T18:08:52.886" v="1946" actId="1035"/>
          <ac:spMkLst>
            <pc:docMk/>
            <pc:sldMk cId="1302093837" sldId="1002"/>
            <ac:spMk id="22" creationId="{333557F9-6670-47F5-946B-9A71B251CD99}"/>
          </ac:spMkLst>
        </pc:spChg>
        <pc:spChg chg="add mod">
          <ac:chgData name="mahendra.cdac@gmail.com" userId="036982265d87b8e5" providerId="LiveId" clId="{CD9EB74A-4427-4161-961B-DEEBCB1FF0A8}" dt="2021-05-11T18:08:52.886" v="1946" actId="1035"/>
          <ac:spMkLst>
            <pc:docMk/>
            <pc:sldMk cId="1302093837" sldId="1002"/>
            <ac:spMk id="23" creationId="{986ADD38-6BCA-437E-88BB-311815152C41}"/>
          </ac:spMkLst>
        </pc:spChg>
        <pc:spChg chg="add mod">
          <ac:chgData name="mahendra.cdac@gmail.com" userId="036982265d87b8e5" providerId="LiveId" clId="{CD9EB74A-4427-4161-961B-DEEBCB1FF0A8}" dt="2021-05-11T18:15:33.258" v="2128" actId="20577"/>
          <ac:spMkLst>
            <pc:docMk/>
            <pc:sldMk cId="1302093837" sldId="1002"/>
            <ac:spMk id="24" creationId="{D2261868-651A-436C-BBA7-78B53ACDE517}"/>
          </ac:spMkLst>
        </pc:spChg>
        <pc:spChg chg="add mod">
          <ac:chgData name="mahendra.cdac@gmail.com" userId="036982265d87b8e5" providerId="LiveId" clId="{CD9EB74A-4427-4161-961B-DEEBCB1FF0A8}" dt="2021-05-11T18:15:37.883" v="2130" actId="20577"/>
          <ac:spMkLst>
            <pc:docMk/>
            <pc:sldMk cId="1302093837" sldId="1002"/>
            <ac:spMk id="25" creationId="{D3516C56-B1C3-47B1-BBD7-B7E7918E75A2}"/>
          </ac:spMkLst>
        </pc:spChg>
        <pc:spChg chg="add mod">
          <ac:chgData name="mahendra.cdac@gmail.com" userId="036982265d87b8e5" providerId="LiveId" clId="{CD9EB74A-4427-4161-961B-DEEBCB1FF0A8}" dt="2021-05-11T18:15:41.707" v="2132" actId="20577"/>
          <ac:spMkLst>
            <pc:docMk/>
            <pc:sldMk cId="1302093837" sldId="1002"/>
            <ac:spMk id="26" creationId="{94928855-BC7C-4E3D-B304-DDBB61BF2319}"/>
          </ac:spMkLst>
        </pc:spChg>
        <pc:spChg chg="add mod">
          <ac:chgData name="mahendra.cdac@gmail.com" userId="036982265d87b8e5" providerId="LiveId" clId="{CD9EB74A-4427-4161-961B-DEEBCB1FF0A8}" dt="2021-05-11T18:08:52.886" v="1946" actId="1035"/>
          <ac:spMkLst>
            <pc:docMk/>
            <pc:sldMk cId="1302093837" sldId="1002"/>
            <ac:spMk id="27" creationId="{1DDF46DF-D4B0-4D6A-AC92-741AD150E62C}"/>
          </ac:spMkLst>
        </pc:spChg>
        <pc:spChg chg="add mod">
          <ac:chgData name="mahendra.cdac@gmail.com" userId="036982265d87b8e5" providerId="LiveId" clId="{CD9EB74A-4427-4161-961B-DEEBCB1FF0A8}" dt="2021-05-11T18:08:52.886" v="1946" actId="1035"/>
          <ac:spMkLst>
            <pc:docMk/>
            <pc:sldMk cId="1302093837" sldId="1002"/>
            <ac:spMk id="28" creationId="{9C11D349-8191-49EE-8C91-9C5D08E8179B}"/>
          </ac:spMkLst>
        </pc:spChg>
        <pc:spChg chg="add del mod">
          <ac:chgData name="mahendra.cdac@gmail.com" userId="036982265d87b8e5" providerId="LiveId" clId="{CD9EB74A-4427-4161-961B-DEEBCB1FF0A8}" dt="2021-05-11T18:09:46.124" v="1955"/>
          <ac:spMkLst>
            <pc:docMk/>
            <pc:sldMk cId="1302093837" sldId="1002"/>
            <ac:spMk id="29" creationId="{468A8C1D-A094-4EDF-A682-7808B907BB94}"/>
          </ac:spMkLst>
        </pc:spChg>
        <pc:spChg chg="add del mod">
          <ac:chgData name="mahendra.cdac@gmail.com" userId="036982265d87b8e5" providerId="LiveId" clId="{CD9EB74A-4427-4161-961B-DEEBCB1FF0A8}" dt="2021-05-11T18:09:44.686" v="1953"/>
          <ac:spMkLst>
            <pc:docMk/>
            <pc:sldMk cId="1302093837" sldId="1002"/>
            <ac:spMk id="30" creationId="{4982D261-B049-4AFC-8E6C-7C963B89CC3F}"/>
          </ac:spMkLst>
        </pc:spChg>
        <pc:spChg chg="add del">
          <ac:chgData name="mahendra.cdac@gmail.com" userId="036982265d87b8e5" providerId="LiveId" clId="{CD9EB74A-4427-4161-961B-DEEBCB1FF0A8}" dt="2021-05-11T18:10:21.517" v="1958"/>
          <ac:spMkLst>
            <pc:docMk/>
            <pc:sldMk cId="1302093837" sldId="1002"/>
            <ac:spMk id="31" creationId="{72A8DC87-BDDE-4612-9599-9CC801E561B9}"/>
          </ac:spMkLst>
        </pc:spChg>
        <pc:spChg chg="add del">
          <ac:chgData name="mahendra.cdac@gmail.com" userId="036982265d87b8e5" providerId="LiveId" clId="{CD9EB74A-4427-4161-961B-DEEBCB1FF0A8}" dt="2021-05-11T18:11:05.802" v="1974"/>
          <ac:spMkLst>
            <pc:docMk/>
            <pc:sldMk cId="1302093837" sldId="1002"/>
            <ac:spMk id="32" creationId="{CBAC09ED-109C-48A1-B77D-CBFA9FC17B41}"/>
          </ac:spMkLst>
        </pc:spChg>
        <pc:spChg chg="add del">
          <ac:chgData name="mahendra.cdac@gmail.com" userId="036982265d87b8e5" providerId="LiveId" clId="{CD9EB74A-4427-4161-961B-DEEBCB1FF0A8}" dt="2021-05-11T18:12:10.643" v="2013"/>
          <ac:spMkLst>
            <pc:docMk/>
            <pc:sldMk cId="1302093837" sldId="1002"/>
            <ac:spMk id="34" creationId="{F620A518-9816-4777-B6F3-523CBC223992}"/>
          </ac:spMkLst>
        </pc:spChg>
        <pc:spChg chg="add del">
          <ac:chgData name="mahendra.cdac@gmail.com" userId="036982265d87b8e5" providerId="LiveId" clId="{CD9EB74A-4427-4161-961B-DEEBCB1FF0A8}" dt="2021-05-11T18:12:16.785" v="2017"/>
          <ac:spMkLst>
            <pc:docMk/>
            <pc:sldMk cId="1302093837" sldId="1002"/>
            <ac:spMk id="35" creationId="{A58BB1F9-BBAF-4946-9FA5-4F8B70DA76F7}"/>
          </ac:spMkLst>
        </pc:spChg>
        <pc:spChg chg="add del">
          <ac:chgData name="mahendra.cdac@gmail.com" userId="036982265d87b8e5" providerId="LiveId" clId="{CD9EB74A-4427-4161-961B-DEEBCB1FF0A8}" dt="2021-05-11T18:12:23.689" v="2023"/>
          <ac:spMkLst>
            <pc:docMk/>
            <pc:sldMk cId="1302093837" sldId="1002"/>
            <ac:spMk id="36" creationId="{5A3985A0-5A3F-48D3-B053-370A87024A37}"/>
          </ac:spMkLst>
        </pc:spChg>
        <pc:spChg chg="add mod">
          <ac:chgData name="mahendra.cdac@gmail.com" userId="036982265d87b8e5" providerId="LiveId" clId="{CD9EB74A-4427-4161-961B-DEEBCB1FF0A8}" dt="2021-05-11T18:12:59.756" v="2110" actId="20577"/>
          <ac:spMkLst>
            <pc:docMk/>
            <pc:sldMk cId="1302093837" sldId="1002"/>
            <ac:spMk id="41" creationId="{C5A4C6E6-3103-43FC-9647-931313F4B208}"/>
          </ac:spMkLst>
        </pc:spChg>
        <pc:graphicFrameChg chg="mod">
          <ac:chgData name="mahendra.cdac@gmail.com" userId="036982265d87b8e5" providerId="LiveId" clId="{CD9EB74A-4427-4161-961B-DEEBCB1FF0A8}" dt="2021-05-11T17:48:52.090" v="1703" actId="1035"/>
          <ac:graphicFrameMkLst>
            <pc:docMk/>
            <pc:sldMk cId="1302093837" sldId="1002"/>
            <ac:graphicFrameMk id="11" creationId="{00000000-0000-0000-0000-000000000000}"/>
          </ac:graphicFrameMkLst>
        </pc:graphicFrameChg>
        <pc:picChg chg="add del mod">
          <ac:chgData name="mahendra.cdac@gmail.com" userId="036982265d87b8e5" providerId="LiveId" clId="{CD9EB74A-4427-4161-961B-DEEBCB1FF0A8}" dt="2021-05-11T18:11:57.040" v="2011" actId="478"/>
          <ac:picMkLst>
            <pc:docMk/>
            <pc:sldMk cId="1302093837" sldId="1002"/>
            <ac:picMk id="33" creationId="{A9480EF3-A071-4D19-AF08-7250166D3FAD}"/>
          </ac:picMkLst>
        </pc:picChg>
        <pc:picChg chg="del">
          <ac:chgData name="mahendra.cdac@gmail.com" userId="036982265d87b8e5" providerId="LiveId" clId="{CD9EB74A-4427-4161-961B-DEEBCB1FF0A8}" dt="2021-05-11T17:48:37.883" v="1657" actId="478"/>
          <ac:picMkLst>
            <pc:docMk/>
            <pc:sldMk cId="1302093837" sldId="1002"/>
            <ac:picMk id="73731" creationId="{00000000-0000-0000-0000-000000000000}"/>
          </ac:picMkLst>
        </pc:picChg>
        <pc:picChg chg="del">
          <ac:chgData name="mahendra.cdac@gmail.com" userId="036982265d87b8e5" providerId="LiveId" clId="{CD9EB74A-4427-4161-961B-DEEBCB1FF0A8}" dt="2021-05-11T17:48:41.302" v="1658" actId="478"/>
          <ac:picMkLst>
            <pc:docMk/>
            <pc:sldMk cId="1302093837" sldId="1002"/>
            <ac:picMk id="73733" creationId="{00000000-0000-0000-0000-000000000000}"/>
          </ac:picMkLst>
        </pc:picChg>
      </pc:sldChg>
      <pc:sldChg chg="delSp modSp add del mod">
        <pc:chgData name="mahendra.cdac@gmail.com" userId="036982265d87b8e5" providerId="LiveId" clId="{CD9EB74A-4427-4161-961B-DEEBCB1FF0A8}" dt="2021-05-11T18:15:53.827" v="2133" actId="47"/>
        <pc:sldMkLst>
          <pc:docMk/>
          <pc:sldMk cId="357350405" sldId="1003"/>
        </pc:sldMkLst>
        <pc:spChg chg="del mod">
          <ac:chgData name="mahendra.cdac@gmail.com" userId="036982265d87b8e5" providerId="LiveId" clId="{CD9EB74A-4427-4161-961B-DEEBCB1FF0A8}" dt="2021-05-11T18:14:55.302" v="2118" actId="478"/>
          <ac:spMkLst>
            <pc:docMk/>
            <pc:sldMk cId="357350405" sldId="1003"/>
            <ac:spMk id="2" creationId="{186BB772-B5EC-482D-99AD-A8737CE1588B}"/>
          </ac:spMkLst>
        </pc:spChg>
        <pc:spChg chg="mod">
          <ac:chgData name="mahendra.cdac@gmail.com" userId="036982265d87b8e5" providerId="LiveId" clId="{CD9EB74A-4427-4161-961B-DEEBCB1FF0A8}" dt="2021-05-11T18:14:43.241" v="2114" actId="1076"/>
          <ac:spMkLst>
            <pc:docMk/>
            <pc:sldMk cId="357350405" sldId="1003"/>
            <ac:spMk id="9" creationId="{00000000-0000-0000-0000-000000000000}"/>
          </ac:spMkLst>
        </pc:spChg>
        <pc:spChg chg="del">
          <ac:chgData name="mahendra.cdac@gmail.com" userId="036982265d87b8e5" providerId="LiveId" clId="{CD9EB74A-4427-4161-961B-DEEBCB1FF0A8}" dt="2021-05-11T18:15:00.906" v="2119" actId="478"/>
          <ac:spMkLst>
            <pc:docMk/>
            <pc:sldMk cId="357350405" sldId="1003"/>
            <ac:spMk id="10" creationId="{3AE370BD-72BF-408F-9F77-C2D3888F0CB2}"/>
          </ac:spMkLst>
        </pc:spChg>
        <pc:spChg chg="del mod">
          <ac:chgData name="mahendra.cdac@gmail.com" userId="036982265d87b8e5" providerId="LiveId" clId="{CD9EB74A-4427-4161-961B-DEEBCB1FF0A8}" dt="2021-05-11T18:14:52.553" v="2117" actId="478"/>
          <ac:spMkLst>
            <pc:docMk/>
            <pc:sldMk cId="357350405" sldId="1003"/>
            <ac:spMk id="12" creationId="{00000000-0000-0000-0000-000000000000}"/>
          </ac:spMkLst>
        </pc:spChg>
        <pc:spChg chg="del">
          <ac:chgData name="mahendra.cdac@gmail.com" userId="036982265d87b8e5" providerId="LiveId" clId="{CD9EB74A-4427-4161-961B-DEEBCB1FF0A8}" dt="2021-05-11T18:15:05.073" v="2120" actId="478"/>
          <ac:spMkLst>
            <pc:docMk/>
            <pc:sldMk cId="357350405" sldId="1003"/>
            <ac:spMk id="13" creationId="{D4B41FA5-3BC7-44F4-8FFB-C1A769F112FB}"/>
          </ac:spMkLst>
        </pc:spChg>
        <pc:graphicFrameChg chg="del">
          <ac:chgData name="mahendra.cdac@gmail.com" userId="036982265d87b8e5" providerId="LiveId" clId="{CD9EB74A-4427-4161-961B-DEEBCB1FF0A8}" dt="2021-05-11T18:14:48.024" v="2115" actId="478"/>
          <ac:graphicFrameMkLst>
            <pc:docMk/>
            <pc:sldMk cId="357350405" sldId="1003"/>
            <ac:graphicFrameMk id="11" creationId="{00000000-0000-0000-0000-000000000000}"/>
          </ac:graphicFrameMkLst>
        </pc:graphicFrameChg>
      </pc:sldChg>
      <pc:sldChg chg="addSp delSp modSp add mod">
        <pc:chgData name="mahendra.cdac@gmail.com" userId="036982265d87b8e5" providerId="LiveId" clId="{CD9EB74A-4427-4161-961B-DEEBCB1FF0A8}" dt="2021-05-11T18:40:47.307" v="2720" actId="20577"/>
        <pc:sldMkLst>
          <pc:docMk/>
          <pc:sldMk cId="4036756618" sldId="1003"/>
        </pc:sldMkLst>
        <pc:spChg chg="del">
          <ac:chgData name="mahendra.cdac@gmail.com" userId="036982265d87b8e5" providerId="LiveId" clId="{CD9EB74A-4427-4161-961B-DEEBCB1FF0A8}" dt="2021-05-11T18:16:12.354" v="2137" actId="478"/>
          <ac:spMkLst>
            <pc:docMk/>
            <pc:sldMk cId="4036756618" sldId="1003"/>
            <ac:spMk id="2" creationId="{186BB772-B5EC-482D-99AD-A8737CE1588B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3" creationId="{F3F8AA3C-A383-428F-8F97-3218FFF72CE0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4" creationId="{AF96924B-3481-4FE0-BD5D-A3728037DCF2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5" creationId="{887A25C2-C6D1-4C10-827E-321EE65C7BDE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6" creationId="{9D4C7910-98A4-46E1-8D27-B0E3B204CAB7}"/>
          </ac:spMkLst>
        </pc:spChg>
        <pc:spChg chg="add 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7" creationId="{85366574-24F7-4284-9455-AE6151E51DF1}"/>
          </ac:spMkLst>
        </pc:spChg>
        <pc:spChg chg="mod">
          <ac:chgData name="mahendra.cdac@gmail.com" userId="036982265d87b8e5" providerId="LiveId" clId="{CD9EB74A-4427-4161-961B-DEEBCB1FF0A8}" dt="2021-05-11T18:16:07.783" v="2136" actId="1076"/>
          <ac:spMkLst>
            <pc:docMk/>
            <pc:sldMk cId="4036756618" sldId="1003"/>
            <ac:spMk id="9" creationId="{00000000-0000-0000-0000-000000000000}"/>
          </ac:spMkLst>
        </pc:spChg>
        <pc:spChg chg="del">
          <ac:chgData name="mahendra.cdac@gmail.com" userId="036982265d87b8e5" providerId="LiveId" clId="{CD9EB74A-4427-4161-961B-DEEBCB1FF0A8}" dt="2021-05-11T18:16:12.354" v="2137" actId="478"/>
          <ac:spMkLst>
            <pc:docMk/>
            <pc:sldMk cId="4036756618" sldId="1003"/>
            <ac:spMk id="10" creationId="{3AE370BD-72BF-408F-9F77-C2D3888F0CB2}"/>
          </ac:spMkLst>
        </pc:spChg>
        <pc:spChg chg="del">
          <ac:chgData name="mahendra.cdac@gmail.com" userId="036982265d87b8e5" providerId="LiveId" clId="{CD9EB74A-4427-4161-961B-DEEBCB1FF0A8}" dt="2021-05-11T18:16:03.880" v="2135" actId="478"/>
          <ac:spMkLst>
            <pc:docMk/>
            <pc:sldMk cId="4036756618" sldId="1003"/>
            <ac:spMk id="12" creationId="{00000000-0000-0000-0000-000000000000}"/>
          </ac:spMkLst>
        </pc:spChg>
        <pc:spChg chg="del">
          <ac:chgData name="mahendra.cdac@gmail.com" userId="036982265d87b8e5" providerId="LiveId" clId="{CD9EB74A-4427-4161-961B-DEEBCB1FF0A8}" dt="2021-05-11T18:16:12.354" v="2137" actId="478"/>
          <ac:spMkLst>
            <pc:docMk/>
            <pc:sldMk cId="4036756618" sldId="1003"/>
            <ac:spMk id="13" creationId="{D4B41FA5-3BC7-44F4-8FFB-C1A769F112FB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14" creationId="{A18D14F2-4C81-4432-AA30-DD2660253182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15" creationId="{2DE76A50-55A4-433A-9A4F-D68470AFA379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16" creationId="{FF582223-978E-46DE-B3B8-39A22D6837D4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17" creationId="{F6A429C6-C8CF-49AF-A9B8-3A69F44A71DE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18" creationId="{29C47607-1C25-4944-89C2-3150DF850103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19" creationId="{29D8980E-9CB8-4786-810D-64395B0CBC61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20" creationId="{11AD980D-3BDF-49FC-85D5-FE155D4C4C1B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21" creationId="{2B589C6D-F164-4F1D-8BDD-310556F87AF6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22" creationId="{333557F9-6670-47F5-946B-9A71B251CD99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23" creationId="{986ADD38-6BCA-437E-88BB-311815152C41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24" creationId="{D2261868-651A-436C-BBA7-78B53ACDE517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25" creationId="{D3516C56-B1C3-47B1-BBD7-B7E7918E75A2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26" creationId="{94928855-BC7C-4E3D-B304-DDBB61BF2319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27" creationId="{1DDF46DF-D4B0-4D6A-AC92-741AD150E62C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28" creationId="{9C11D349-8191-49EE-8C91-9C5D08E8179B}"/>
          </ac:spMkLst>
        </pc:spChg>
        <pc:spChg chg="add del">
          <ac:chgData name="mahendra.cdac@gmail.com" userId="036982265d87b8e5" providerId="LiveId" clId="{CD9EB74A-4427-4161-961B-DEEBCB1FF0A8}" dt="2021-05-11T18:28:58.419" v="2345"/>
          <ac:spMkLst>
            <pc:docMk/>
            <pc:sldMk cId="4036756618" sldId="1003"/>
            <ac:spMk id="29" creationId="{79E818C5-BED1-4154-A7EF-048C9E3C07F3}"/>
          </ac:spMkLst>
        </pc:spChg>
        <pc:spChg chg="add 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31" creationId="{9F45E791-29F4-402C-8010-9E2FDFB527C4}"/>
          </ac:spMkLst>
        </pc:spChg>
        <pc:spChg chg="add mod">
          <ac:chgData name="mahendra.cdac@gmail.com" userId="036982265d87b8e5" providerId="LiveId" clId="{CD9EB74A-4427-4161-961B-DEEBCB1FF0A8}" dt="2021-05-11T18:37:46.050" v="2608" actId="20577"/>
          <ac:spMkLst>
            <pc:docMk/>
            <pc:sldMk cId="4036756618" sldId="1003"/>
            <ac:spMk id="34" creationId="{F395D07C-CAB3-4502-BA05-9C8164C8C39A}"/>
          </ac:spMkLst>
        </pc:spChg>
        <pc:spChg chg="add mod">
          <ac:chgData name="mahendra.cdac@gmail.com" userId="036982265d87b8e5" providerId="LiveId" clId="{CD9EB74A-4427-4161-961B-DEEBCB1FF0A8}" dt="2021-05-11T18:40:47.307" v="2720" actId="20577"/>
          <ac:spMkLst>
            <pc:docMk/>
            <pc:sldMk cId="4036756618" sldId="1003"/>
            <ac:spMk id="35" creationId="{C9878992-E882-48BC-89FA-F04CE19D85A4}"/>
          </ac:spMkLst>
        </pc:spChg>
        <pc:spChg chg="mod">
          <ac:chgData name="mahendra.cdac@gmail.com" userId="036982265d87b8e5" providerId="LiveId" clId="{CD9EB74A-4427-4161-961B-DEEBCB1FF0A8}" dt="2021-05-11T18:33:00.293" v="2428" actId="255"/>
          <ac:spMkLst>
            <pc:docMk/>
            <pc:sldMk cId="4036756618" sldId="1003"/>
            <ac:spMk id="41" creationId="{C5A4C6E6-3103-43FC-9647-931313F4B208}"/>
          </ac:spMkLst>
        </pc:spChg>
        <pc:graphicFrameChg chg="del">
          <ac:chgData name="mahendra.cdac@gmail.com" userId="036982265d87b8e5" providerId="LiveId" clId="{CD9EB74A-4427-4161-961B-DEEBCB1FF0A8}" dt="2021-05-11T18:16:12.354" v="2137" actId="478"/>
          <ac:graphicFrameMkLst>
            <pc:docMk/>
            <pc:sldMk cId="4036756618" sldId="1003"/>
            <ac:graphicFrameMk id="11" creationId="{00000000-0000-0000-0000-000000000000}"/>
          </ac:graphicFrameMkLst>
        </pc:graphicFrameChg>
      </pc:sldChg>
      <pc:sldChg chg="addSp delSp modSp add mod delAnim modAnim">
        <pc:chgData name="mahendra.cdac@gmail.com" userId="036982265d87b8e5" providerId="LiveId" clId="{CD9EB74A-4427-4161-961B-DEEBCB1FF0A8}" dt="2021-05-11T19:00:55.834" v="2943" actId="20577"/>
        <pc:sldMkLst>
          <pc:docMk/>
          <pc:sldMk cId="1627640263" sldId="1004"/>
        </pc:sldMkLst>
        <pc:spChg chg="add mod">
          <ac:chgData name="mahendra.cdac@gmail.com" userId="036982265d87b8e5" providerId="LiveId" clId="{CD9EB74A-4427-4161-961B-DEEBCB1FF0A8}" dt="2021-05-11T18:53:47.453" v="2752" actId="1037"/>
          <ac:spMkLst>
            <pc:docMk/>
            <pc:sldMk cId="1627640263" sldId="1004"/>
            <ac:spMk id="2" creationId="{903DBE2B-D817-4992-929F-AD10FD0DA9E9}"/>
          </ac:spMkLst>
        </pc:spChg>
        <pc:spChg chg="add mod">
          <ac:chgData name="mahendra.cdac@gmail.com" userId="036982265d87b8e5" providerId="LiveId" clId="{CD9EB74A-4427-4161-961B-DEEBCB1FF0A8}" dt="2021-05-11T18:56:21.014" v="2827" actId="1036"/>
          <ac:spMkLst>
            <pc:docMk/>
            <pc:sldMk cId="1627640263" sldId="1004"/>
            <ac:spMk id="8" creationId="{1C964558-85CB-44C3-A6E0-A4FE49FA61ED}"/>
          </ac:spMkLst>
        </pc:spChg>
        <pc:spChg chg="del">
          <ac:chgData name="mahendra.cdac@gmail.com" userId="036982265d87b8e5" providerId="LiveId" clId="{CD9EB74A-4427-4161-961B-DEEBCB1FF0A8}" dt="2021-05-11T18:51:29.593" v="2726" actId="478"/>
          <ac:spMkLst>
            <pc:docMk/>
            <pc:sldMk cId="1627640263" sldId="1004"/>
            <ac:spMk id="31" creationId="{9F45E791-29F4-402C-8010-9E2FDFB527C4}"/>
          </ac:spMkLst>
        </pc:spChg>
        <pc:spChg chg="add del mod">
          <ac:chgData name="mahendra.cdac@gmail.com" userId="036982265d87b8e5" providerId="LiveId" clId="{CD9EB74A-4427-4161-961B-DEEBCB1FF0A8}" dt="2021-05-11T18:51:19.477" v="2725" actId="478"/>
          <ac:spMkLst>
            <pc:docMk/>
            <pc:sldMk cId="1627640263" sldId="1004"/>
            <ac:spMk id="34" creationId="{F395D07C-CAB3-4502-BA05-9C8164C8C39A}"/>
          </ac:spMkLst>
        </pc:spChg>
        <pc:spChg chg="add del">
          <ac:chgData name="mahendra.cdac@gmail.com" userId="036982265d87b8e5" providerId="LiveId" clId="{CD9EB74A-4427-4161-961B-DEEBCB1FF0A8}" dt="2021-05-11T18:52:41.849" v="2729" actId="478"/>
          <ac:spMkLst>
            <pc:docMk/>
            <pc:sldMk cId="1627640263" sldId="1004"/>
            <ac:spMk id="35" creationId="{C9878992-E882-48BC-89FA-F04CE19D85A4}"/>
          </ac:spMkLst>
        </pc:spChg>
        <pc:spChg chg="add del mod">
          <ac:chgData name="mahendra.cdac@gmail.com" userId="036982265d87b8e5" providerId="LiveId" clId="{CD9EB74A-4427-4161-961B-DEEBCB1FF0A8}" dt="2021-05-11T18:56:41.395" v="2835" actId="478"/>
          <ac:spMkLst>
            <pc:docMk/>
            <pc:sldMk cId="1627640263" sldId="1004"/>
            <ac:spMk id="36" creationId="{99A73093-820A-4426-B3F6-3C98F979673B}"/>
          </ac:spMkLst>
        </pc:spChg>
        <pc:spChg chg="add mod">
          <ac:chgData name="mahendra.cdac@gmail.com" userId="036982265d87b8e5" providerId="LiveId" clId="{CD9EB74A-4427-4161-961B-DEEBCB1FF0A8}" dt="2021-05-11T18:57:50.699" v="2870" actId="20577"/>
          <ac:spMkLst>
            <pc:docMk/>
            <pc:sldMk cId="1627640263" sldId="1004"/>
            <ac:spMk id="38" creationId="{C039BDD7-50A8-461F-AA22-2F3EB6CFD478}"/>
          </ac:spMkLst>
        </pc:spChg>
        <pc:spChg chg="add mod">
          <ac:chgData name="mahendra.cdac@gmail.com" userId="036982265d87b8e5" providerId="LiveId" clId="{CD9EB74A-4427-4161-961B-DEEBCB1FF0A8}" dt="2021-05-11T18:58:33.034" v="2889" actId="20577"/>
          <ac:spMkLst>
            <pc:docMk/>
            <pc:sldMk cId="1627640263" sldId="1004"/>
            <ac:spMk id="40" creationId="{B17D585A-F56C-4B2A-8C77-D718458B9667}"/>
          </ac:spMkLst>
        </pc:spChg>
        <pc:spChg chg="add mod">
          <ac:chgData name="mahendra.cdac@gmail.com" userId="036982265d87b8e5" providerId="LiveId" clId="{CD9EB74A-4427-4161-961B-DEEBCB1FF0A8}" dt="2021-05-11T19:00:55.834" v="2943" actId="20577"/>
          <ac:spMkLst>
            <pc:docMk/>
            <pc:sldMk cId="1627640263" sldId="1004"/>
            <ac:spMk id="43" creationId="{086A7E00-C783-4328-A374-965D6BD740D8}"/>
          </ac:spMkLst>
        </pc:spChg>
        <pc:cxnChg chg="add mod">
          <ac:chgData name="mahendra.cdac@gmail.com" userId="036982265d87b8e5" providerId="LiveId" clId="{CD9EB74A-4427-4161-961B-DEEBCB1FF0A8}" dt="2021-05-11T19:00:34.098" v="2938" actId="108"/>
          <ac:cxnSpMkLst>
            <pc:docMk/>
            <pc:sldMk cId="1627640263" sldId="1004"/>
            <ac:cxnSpMk id="30" creationId="{D230248B-7E1F-4385-B465-F9C1EE094FAA}"/>
          </ac:cxnSpMkLst>
        </pc:cxnChg>
        <pc:cxnChg chg="add del mod">
          <ac:chgData name="mahendra.cdac@gmail.com" userId="036982265d87b8e5" providerId="LiveId" clId="{CD9EB74A-4427-4161-961B-DEEBCB1FF0A8}" dt="2021-05-11T18:56:41.395" v="2835" actId="478"/>
          <ac:cxnSpMkLst>
            <pc:docMk/>
            <pc:sldMk cId="1627640263" sldId="1004"/>
            <ac:cxnSpMk id="37" creationId="{23D2410D-E6D1-4955-AEC0-48B3A0BF49F0}"/>
          </ac:cxnSpMkLst>
        </pc:cxnChg>
        <pc:cxnChg chg="add mod">
          <ac:chgData name="mahendra.cdac@gmail.com" userId="036982265d87b8e5" providerId="LiveId" clId="{CD9EB74A-4427-4161-961B-DEEBCB1FF0A8}" dt="2021-05-11T19:00:29.517" v="2937" actId="108"/>
          <ac:cxnSpMkLst>
            <pc:docMk/>
            <pc:sldMk cId="1627640263" sldId="1004"/>
            <ac:cxnSpMk id="39" creationId="{1E7D3315-DC7A-478A-9B19-99D8AEF25E44}"/>
          </ac:cxnSpMkLst>
        </pc:cxnChg>
        <pc:cxnChg chg="add mod">
          <ac:chgData name="mahendra.cdac@gmail.com" userId="036982265d87b8e5" providerId="LiveId" clId="{CD9EB74A-4427-4161-961B-DEEBCB1FF0A8}" dt="2021-05-11T19:00:24.188" v="2936" actId="108"/>
          <ac:cxnSpMkLst>
            <pc:docMk/>
            <pc:sldMk cId="1627640263" sldId="1004"/>
            <ac:cxnSpMk id="42" creationId="{F5C322E0-CBBA-429B-B046-BD266352B092}"/>
          </ac:cxnSpMkLst>
        </pc:cxnChg>
        <pc:cxnChg chg="add mod">
          <ac:chgData name="mahendra.cdac@gmail.com" userId="036982265d87b8e5" providerId="LiveId" clId="{CD9EB74A-4427-4161-961B-DEEBCB1FF0A8}" dt="2021-05-11T19:00:06.144" v="2935" actId="692"/>
          <ac:cxnSpMkLst>
            <pc:docMk/>
            <pc:sldMk cId="1627640263" sldId="1004"/>
            <ac:cxnSpMk id="44" creationId="{A30F8055-B9B5-41BF-9CBC-3847AE3442A0}"/>
          </ac:cxnSpMkLst>
        </pc:cxnChg>
      </pc:sldChg>
      <pc:sldChg chg="add del">
        <pc:chgData name="mahendra.cdac@gmail.com" userId="036982265d87b8e5" providerId="LiveId" clId="{CD9EB74A-4427-4161-961B-DEEBCB1FF0A8}" dt="2021-05-11T19:14:02.978" v="2967" actId="2696"/>
        <pc:sldMkLst>
          <pc:docMk/>
          <pc:sldMk cId="1524151153" sldId="1005"/>
        </pc:sldMkLst>
      </pc:sldChg>
      <pc:sldChg chg="add">
        <pc:chgData name="mahendra.cdac@gmail.com" userId="036982265d87b8e5" providerId="LiveId" clId="{CD9EB74A-4427-4161-961B-DEEBCB1FF0A8}" dt="2021-05-11T19:14:32.867" v="2968"/>
        <pc:sldMkLst>
          <pc:docMk/>
          <pc:sldMk cId="3133657522" sldId="1005"/>
        </pc:sldMkLst>
      </pc:sldChg>
      <pc:sldChg chg="modSp add mod">
        <pc:chgData name="mahendra.cdac@gmail.com" userId="036982265d87b8e5" providerId="LiveId" clId="{CD9EB74A-4427-4161-961B-DEEBCB1FF0A8}" dt="2021-05-12T02:50:44.033" v="3455" actId="20577"/>
        <pc:sldMkLst>
          <pc:docMk/>
          <pc:sldMk cId="3387471998" sldId="1006"/>
        </pc:sldMkLst>
        <pc:spChg chg="mod">
          <ac:chgData name="mahendra.cdac@gmail.com" userId="036982265d87b8e5" providerId="LiveId" clId="{CD9EB74A-4427-4161-961B-DEEBCB1FF0A8}" dt="2021-05-12T02:50:44.033" v="3455" actId="20577"/>
          <ac:spMkLst>
            <pc:docMk/>
            <pc:sldMk cId="3387471998" sldId="1006"/>
            <ac:spMk id="3" creationId="{00000000-0000-0000-0000-000000000000}"/>
          </ac:spMkLst>
        </pc:spChg>
      </pc:sldChg>
      <pc:sldChg chg="add">
        <pc:chgData name="mahendra.cdac@gmail.com" userId="036982265d87b8e5" providerId="LiveId" clId="{CD9EB74A-4427-4161-961B-DEEBCB1FF0A8}" dt="2021-05-11T19:36:53.164" v="3134" actId="2890"/>
        <pc:sldMkLst>
          <pc:docMk/>
          <pc:sldMk cId="1322859916" sldId="1007"/>
        </pc:sldMkLst>
      </pc:sldChg>
      <pc:sldChg chg="delSp modSp add mod delAnim">
        <pc:chgData name="mahendra.cdac@gmail.com" userId="036982265d87b8e5" providerId="LiveId" clId="{CD9EB74A-4427-4161-961B-DEEBCB1FF0A8}" dt="2021-05-11T19:49:37.114" v="3168"/>
        <pc:sldMkLst>
          <pc:docMk/>
          <pc:sldMk cId="659450992" sldId="1008"/>
        </pc:sldMkLst>
        <pc:spChg chg="del">
          <ac:chgData name="mahendra.cdac@gmail.com" userId="036982265d87b8e5" providerId="LiveId" clId="{CD9EB74A-4427-4161-961B-DEEBCB1FF0A8}" dt="2021-05-11T19:38:29.284" v="3166" actId="478"/>
          <ac:spMkLst>
            <pc:docMk/>
            <pc:sldMk cId="659450992" sldId="1008"/>
            <ac:spMk id="4" creationId="{00000000-0000-0000-0000-000000000000}"/>
          </ac:spMkLst>
        </pc:spChg>
        <pc:spChg chg="mod">
          <ac:chgData name="mahendra.cdac@gmail.com" userId="036982265d87b8e5" providerId="LiveId" clId="{CD9EB74A-4427-4161-961B-DEEBCB1FF0A8}" dt="2021-05-11T19:49:37.114" v="3168"/>
          <ac:spMkLst>
            <pc:docMk/>
            <pc:sldMk cId="659450992" sldId="1008"/>
            <ac:spMk id="4100" creationId="{00000000-0000-0000-0000-000000000000}"/>
          </ac:spMkLst>
        </pc:spChg>
      </pc:sldChg>
      <pc:sldChg chg="modSp add mod">
        <pc:chgData name="mahendra.cdac@gmail.com" userId="036982265d87b8e5" providerId="LiveId" clId="{CD9EB74A-4427-4161-961B-DEEBCB1FF0A8}" dt="2021-05-12T02:55:53.021" v="3495" actId="20577"/>
        <pc:sldMkLst>
          <pc:docMk/>
          <pc:sldMk cId="2507619121" sldId="1009"/>
        </pc:sldMkLst>
        <pc:spChg chg="mod">
          <ac:chgData name="mahendra.cdac@gmail.com" userId="036982265d87b8e5" providerId="LiveId" clId="{CD9EB74A-4427-4161-961B-DEEBCB1FF0A8}" dt="2021-05-12T02:55:53.021" v="3495" actId="20577"/>
          <ac:spMkLst>
            <pc:docMk/>
            <pc:sldMk cId="2507619121" sldId="1009"/>
            <ac:spMk id="6" creationId="{00000000-0000-0000-0000-000000000000}"/>
          </ac:spMkLst>
        </pc:spChg>
        <pc:spChg chg="mod">
          <ac:chgData name="mahendra.cdac@gmail.com" userId="036982265d87b8e5" providerId="LiveId" clId="{CD9EB74A-4427-4161-961B-DEEBCB1FF0A8}" dt="2021-05-12T02:55:14.283" v="3489" actId="20577"/>
          <ac:spMkLst>
            <pc:docMk/>
            <pc:sldMk cId="2507619121" sldId="1009"/>
            <ac:spMk id="35842" creationId="{00000000-0000-0000-0000-000000000000}"/>
          </ac:spMkLst>
        </pc:spChg>
      </pc:sldChg>
    </pc:docChg>
  </pc:docChgLst>
  <pc:docChgLst>
    <pc:chgData name="mahendra.cdac@gmail.com" userId="036982265d87b8e5" providerId="LiveId" clId="{39594ED2-D194-4200-AD2C-D0389BDE8EA7}"/>
    <pc:docChg chg="undo custSel addSld delSld modSld">
      <pc:chgData name="mahendra.cdac@gmail.com" userId="036982265d87b8e5" providerId="LiveId" clId="{39594ED2-D194-4200-AD2C-D0389BDE8EA7}" dt="2021-05-13T07:42:15.857" v="1192" actId="20577"/>
      <pc:docMkLst>
        <pc:docMk/>
      </pc:docMkLst>
      <pc:sldChg chg="del">
        <pc:chgData name="mahendra.cdac@gmail.com" userId="036982265d87b8e5" providerId="LiveId" clId="{39594ED2-D194-4200-AD2C-D0389BDE8EA7}" dt="2021-05-12T12:40:15.181" v="3" actId="47"/>
        <pc:sldMkLst>
          <pc:docMk/>
          <pc:sldMk cId="1111884140" sldId="564"/>
        </pc:sldMkLst>
      </pc:sldChg>
      <pc:sldChg chg="del">
        <pc:chgData name="mahendra.cdac@gmail.com" userId="036982265d87b8e5" providerId="LiveId" clId="{39594ED2-D194-4200-AD2C-D0389BDE8EA7}" dt="2021-05-12T12:40:15.554" v="4" actId="47"/>
        <pc:sldMkLst>
          <pc:docMk/>
          <pc:sldMk cId="4247193292" sldId="565"/>
        </pc:sldMkLst>
      </pc:sldChg>
      <pc:sldChg chg="del">
        <pc:chgData name="mahendra.cdac@gmail.com" userId="036982265d87b8e5" providerId="LiveId" clId="{39594ED2-D194-4200-AD2C-D0389BDE8EA7}" dt="2021-05-12T12:40:32.079" v="24" actId="47"/>
        <pc:sldMkLst>
          <pc:docMk/>
          <pc:sldMk cId="3404545576" sldId="569"/>
        </pc:sldMkLst>
      </pc:sldChg>
      <pc:sldChg chg="modSp add del modAnim">
        <pc:chgData name="mahendra.cdac@gmail.com" userId="036982265d87b8e5" providerId="LiveId" clId="{39594ED2-D194-4200-AD2C-D0389BDE8EA7}" dt="2021-05-13T03:48:34.166" v="1143" actId="14100"/>
        <pc:sldMkLst>
          <pc:docMk/>
          <pc:sldMk cId="3351675281" sldId="571"/>
        </pc:sldMkLst>
        <pc:spChg chg="mod">
          <ac:chgData name="mahendra.cdac@gmail.com" userId="036982265d87b8e5" providerId="LiveId" clId="{39594ED2-D194-4200-AD2C-D0389BDE8EA7}" dt="2021-05-13T03:48:34.166" v="1143" actId="14100"/>
          <ac:spMkLst>
            <pc:docMk/>
            <pc:sldMk cId="3351675281" sldId="571"/>
            <ac:spMk id="4100" creationId="{00000000-0000-0000-0000-000000000000}"/>
          </ac:spMkLst>
        </pc:spChg>
      </pc:sldChg>
      <pc:sldChg chg="add">
        <pc:chgData name="mahendra.cdac@gmail.com" userId="036982265d87b8e5" providerId="LiveId" clId="{39594ED2-D194-4200-AD2C-D0389BDE8EA7}" dt="2021-05-12T16:48:52.524" v="503"/>
        <pc:sldMkLst>
          <pc:docMk/>
          <pc:sldMk cId="171711795" sldId="628"/>
        </pc:sldMkLst>
      </pc:sldChg>
      <pc:sldChg chg="add">
        <pc:chgData name="mahendra.cdac@gmail.com" userId="036982265d87b8e5" providerId="LiveId" clId="{39594ED2-D194-4200-AD2C-D0389BDE8EA7}" dt="2021-05-12T16:49:23.282" v="504"/>
        <pc:sldMkLst>
          <pc:docMk/>
          <pc:sldMk cId="64175923" sldId="629"/>
        </pc:sldMkLst>
      </pc:sldChg>
      <pc:sldChg chg="addSp delSp modSp add del mod">
        <pc:chgData name="mahendra.cdac@gmail.com" userId="036982265d87b8e5" providerId="LiveId" clId="{39594ED2-D194-4200-AD2C-D0389BDE8EA7}" dt="2021-05-12T17:28:26.086" v="612" actId="47"/>
        <pc:sldMkLst>
          <pc:docMk/>
          <pc:sldMk cId="4022875090" sldId="640"/>
        </pc:sldMkLst>
        <pc:spChg chg="add del mod">
          <ac:chgData name="mahendra.cdac@gmail.com" userId="036982265d87b8e5" providerId="LiveId" clId="{39594ED2-D194-4200-AD2C-D0389BDE8EA7}" dt="2021-05-12T16:58:34.740" v="518" actId="478"/>
          <ac:spMkLst>
            <pc:docMk/>
            <pc:sldMk cId="4022875090" sldId="640"/>
            <ac:spMk id="2" creationId="{2C966338-422E-41CA-BB61-5930DD4AD229}"/>
          </ac:spMkLst>
        </pc:spChg>
        <pc:spChg chg="mod">
          <ac:chgData name="mahendra.cdac@gmail.com" userId="036982265d87b8e5" providerId="LiveId" clId="{39594ED2-D194-4200-AD2C-D0389BDE8EA7}" dt="2021-05-12T16:58:40.144" v="520" actId="20577"/>
          <ac:spMkLst>
            <pc:docMk/>
            <pc:sldMk cId="4022875090" sldId="640"/>
            <ac:spMk id="15365" creationId="{00000000-0000-0000-0000-000000000000}"/>
          </ac:spMkLst>
        </pc:spChg>
        <pc:spChg chg="del">
          <ac:chgData name="mahendra.cdac@gmail.com" userId="036982265d87b8e5" providerId="LiveId" clId="{39594ED2-D194-4200-AD2C-D0389BDE8EA7}" dt="2021-05-12T16:58:29.604" v="516" actId="478"/>
          <ac:spMkLst>
            <pc:docMk/>
            <pc:sldMk cId="4022875090" sldId="640"/>
            <ac:spMk id="15366" creationId="{00000000-0000-0000-0000-000000000000}"/>
          </ac:spMkLst>
        </pc:spChg>
        <pc:graphicFrameChg chg="mod">
          <ac:chgData name="mahendra.cdac@gmail.com" userId="036982265d87b8e5" providerId="LiveId" clId="{39594ED2-D194-4200-AD2C-D0389BDE8EA7}" dt="2021-05-12T16:58:48.761" v="556" actId="1036"/>
          <ac:graphicFrameMkLst>
            <pc:docMk/>
            <pc:sldMk cId="4022875090" sldId="640"/>
            <ac:graphicFrameMk id="15364" creationId="{00000000-0000-0000-0000-000000000000}"/>
          </ac:graphicFrameMkLst>
        </pc:graphicFrameChg>
      </pc:sldChg>
      <pc:sldChg chg="modSp add del mod">
        <pc:chgData name="mahendra.cdac@gmail.com" userId="036982265d87b8e5" providerId="LiveId" clId="{39594ED2-D194-4200-AD2C-D0389BDE8EA7}" dt="2021-05-12T17:28:31.303" v="613" actId="47"/>
        <pc:sldMkLst>
          <pc:docMk/>
          <pc:sldMk cId="4288983164" sldId="642"/>
        </pc:sldMkLst>
        <pc:spChg chg="mod">
          <ac:chgData name="mahendra.cdac@gmail.com" userId="036982265d87b8e5" providerId="LiveId" clId="{39594ED2-D194-4200-AD2C-D0389BDE8EA7}" dt="2021-05-12T17:26:18.788" v="611" actId="20577"/>
          <ac:spMkLst>
            <pc:docMk/>
            <pc:sldMk cId="4288983164" sldId="642"/>
            <ac:spMk id="17412" creationId="{00000000-0000-0000-0000-000000000000}"/>
          </ac:spMkLst>
        </pc:spChg>
      </pc:sldChg>
      <pc:sldChg chg="add del">
        <pc:chgData name="mahendra.cdac@gmail.com" userId="036982265d87b8e5" providerId="LiveId" clId="{39594ED2-D194-4200-AD2C-D0389BDE8EA7}" dt="2021-05-13T03:35:53.211" v="1123"/>
        <pc:sldMkLst>
          <pc:docMk/>
          <pc:sldMk cId="2682187153" sldId="820"/>
        </pc:sldMkLst>
      </pc:sldChg>
      <pc:sldChg chg="del">
        <pc:chgData name="mahendra.cdac@gmail.com" userId="036982265d87b8e5" providerId="LiveId" clId="{39594ED2-D194-4200-AD2C-D0389BDE8EA7}" dt="2021-05-12T12:40:16.077" v="5" actId="47"/>
        <pc:sldMkLst>
          <pc:docMk/>
          <pc:sldMk cId="4247193292" sldId="843"/>
        </pc:sldMkLst>
      </pc:sldChg>
      <pc:sldChg chg="del">
        <pc:chgData name="mahendra.cdac@gmail.com" userId="036982265d87b8e5" providerId="LiveId" clId="{39594ED2-D194-4200-AD2C-D0389BDE8EA7}" dt="2021-05-12T12:40:17.031" v="7" actId="47"/>
        <pc:sldMkLst>
          <pc:docMk/>
          <pc:sldMk cId="4247193292" sldId="844"/>
        </pc:sldMkLst>
      </pc:sldChg>
      <pc:sldChg chg="del">
        <pc:chgData name="mahendra.cdac@gmail.com" userId="036982265d87b8e5" providerId="LiveId" clId="{39594ED2-D194-4200-AD2C-D0389BDE8EA7}" dt="2021-05-12T12:40:17.507" v="8" actId="47"/>
        <pc:sldMkLst>
          <pc:docMk/>
          <pc:sldMk cId="4247193292" sldId="845"/>
        </pc:sldMkLst>
      </pc:sldChg>
      <pc:sldChg chg="del">
        <pc:chgData name="mahendra.cdac@gmail.com" userId="036982265d87b8e5" providerId="LiveId" clId="{39594ED2-D194-4200-AD2C-D0389BDE8EA7}" dt="2021-05-12T12:40:17.965" v="9" actId="47"/>
        <pc:sldMkLst>
          <pc:docMk/>
          <pc:sldMk cId="4247193292" sldId="846"/>
        </pc:sldMkLst>
      </pc:sldChg>
      <pc:sldChg chg="del">
        <pc:chgData name="mahendra.cdac@gmail.com" userId="036982265d87b8e5" providerId="LiveId" clId="{39594ED2-D194-4200-AD2C-D0389BDE8EA7}" dt="2021-05-12T12:40:18.456" v="10" actId="47"/>
        <pc:sldMkLst>
          <pc:docMk/>
          <pc:sldMk cId="4247193292" sldId="847"/>
        </pc:sldMkLst>
      </pc:sldChg>
      <pc:sldChg chg="del">
        <pc:chgData name="mahendra.cdac@gmail.com" userId="036982265d87b8e5" providerId="LiveId" clId="{39594ED2-D194-4200-AD2C-D0389BDE8EA7}" dt="2021-05-12T12:40:19.328" v="11" actId="47"/>
        <pc:sldMkLst>
          <pc:docMk/>
          <pc:sldMk cId="4247193292" sldId="849"/>
        </pc:sldMkLst>
      </pc:sldChg>
      <pc:sldChg chg="del">
        <pc:chgData name="mahendra.cdac@gmail.com" userId="036982265d87b8e5" providerId="LiveId" clId="{39594ED2-D194-4200-AD2C-D0389BDE8EA7}" dt="2021-05-12T12:40:27.269" v="20" actId="47"/>
        <pc:sldMkLst>
          <pc:docMk/>
          <pc:sldMk cId="1261016035" sldId="850"/>
        </pc:sldMkLst>
      </pc:sldChg>
      <pc:sldChg chg="del">
        <pc:chgData name="mahendra.cdac@gmail.com" userId="036982265d87b8e5" providerId="LiveId" clId="{39594ED2-D194-4200-AD2C-D0389BDE8EA7}" dt="2021-05-12T16:23:34.425" v="491" actId="47"/>
        <pc:sldMkLst>
          <pc:docMk/>
          <pc:sldMk cId="4247193292" sldId="851"/>
        </pc:sldMkLst>
      </pc:sldChg>
      <pc:sldChg chg="addSp delSp modSp mod modAnim">
        <pc:chgData name="mahendra.cdac@gmail.com" userId="036982265d87b8e5" providerId="LiveId" clId="{39594ED2-D194-4200-AD2C-D0389BDE8EA7}" dt="2021-05-12T18:39:04.183" v="961" actId="20577"/>
        <pc:sldMkLst>
          <pc:docMk/>
          <pc:sldMk cId="2478059289" sldId="852"/>
        </pc:sldMkLst>
        <pc:spChg chg="mod">
          <ac:chgData name="mahendra.cdac@gmail.com" userId="036982265d87b8e5" providerId="LiveId" clId="{39594ED2-D194-4200-AD2C-D0389BDE8EA7}" dt="2021-05-12T18:39:04.183" v="961" actId="20577"/>
          <ac:spMkLst>
            <pc:docMk/>
            <pc:sldMk cId="2478059289" sldId="852"/>
            <ac:spMk id="3" creationId="{00000000-0000-0000-0000-000000000000}"/>
          </ac:spMkLst>
        </pc:spChg>
        <pc:spChg chg="add mod">
          <ac:chgData name="mahendra.cdac@gmail.com" userId="036982265d87b8e5" providerId="LiveId" clId="{39594ED2-D194-4200-AD2C-D0389BDE8EA7}" dt="2021-05-12T18:37:32.097" v="947"/>
          <ac:spMkLst>
            <pc:docMk/>
            <pc:sldMk cId="2478059289" sldId="852"/>
            <ac:spMk id="6" creationId="{E7088CD1-F81D-4B15-A30C-F9A9B797B58D}"/>
          </ac:spMkLst>
        </pc:spChg>
        <pc:spChg chg="add mod">
          <ac:chgData name="mahendra.cdac@gmail.com" userId="036982265d87b8e5" providerId="LiveId" clId="{39594ED2-D194-4200-AD2C-D0389BDE8EA7}" dt="2021-05-12T18:37:32.097" v="947"/>
          <ac:spMkLst>
            <pc:docMk/>
            <pc:sldMk cId="2478059289" sldId="852"/>
            <ac:spMk id="7" creationId="{9A5CC59D-4A00-491B-8F00-B68D56F9B2C1}"/>
          </ac:spMkLst>
        </pc:spChg>
        <pc:spChg chg="add mod">
          <ac:chgData name="mahendra.cdac@gmail.com" userId="036982265d87b8e5" providerId="LiveId" clId="{39594ED2-D194-4200-AD2C-D0389BDE8EA7}" dt="2021-05-12T18:37:32.097" v="947"/>
          <ac:spMkLst>
            <pc:docMk/>
            <pc:sldMk cId="2478059289" sldId="852"/>
            <ac:spMk id="8" creationId="{30CF5695-0B0D-4B12-A54E-56EB1B5FD61E}"/>
          </ac:spMkLst>
        </pc:spChg>
        <pc:spChg chg="add mod">
          <ac:chgData name="mahendra.cdac@gmail.com" userId="036982265d87b8e5" providerId="LiveId" clId="{39594ED2-D194-4200-AD2C-D0389BDE8EA7}" dt="2021-05-12T18:37:32.097" v="947"/>
          <ac:spMkLst>
            <pc:docMk/>
            <pc:sldMk cId="2478059289" sldId="852"/>
            <ac:spMk id="9" creationId="{29BC8B47-DD54-4722-95E7-1399DCAA3D91}"/>
          </ac:spMkLst>
        </pc:spChg>
        <pc:spChg chg="add mod">
          <ac:chgData name="mahendra.cdac@gmail.com" userId="036982265d87b8e5" providerId="LiveId" clId="{39594ED2-D194-4200-AD2C-D0389BDE8EA7}" dt="2021-05-12T18:38:58.906" v="959" actId="20577"/>
          <ac:spMkLst>
            <pc:docMk/>
            <pc:sldMk cId="2478059289" sldId="852"/>
            <ac:spMk id="10" creationId="{F6AEB5FA-887D-4EAB-9E0D-A41148DB3AD4}"/>
          </ac:spMkLst>
        </pc:spChg>
        <pc:spChg chg="add mod">
          <ac:chgData name="mahendra.cdac@gmail.com" userId="036982265d87b8e5" providerId="LiveId" clId="{39594ED2-D194-4200-AD2C-D0389BDE8EA7}" dt="2021-05-12T18:37:32.097" v="947"/>
          <ac:spMkLst>
            <pc:docMk/>
            <pc:sldMk cId="2478059289" sldId="852"/>
            <ac:spMk id="11" creationId="{0E20F49B-D351-4DBA-977C-D317A181C205}"/>
          </ac:spMkLst>
        </pc:spChg>
        <pc:spChg chg="add mod">
          <ac:chgData name="mahendra.cdac@gmail.com" userId="036982265d87b8e5" providerId="LiveId" clId="{39594ED2-D194-4200-AD2C-D0389BDE8EA7}" dt="2021-05-12T18:37:32.097" v="947"/>
          <ac:spMkLst>
            <pc:docMk/>
            <pc:sldMk cId="2478059289" sldId="852"/>
            <ac:spMk id="12" creationId="{4A592F2D-80B0-492F-8DCA-AA6E0DA94A44}"/>
          </ac:spMkLst>
        </pc:spChg>
        <pc:spChg chg="add mod">
          <ac:chgData name="mahendra.cdac@gmail.com" userId="036982265d87b8e5" providerId="LiveId" clId="{39594ED2-D194-4200-AD2C-D0389BDE8EA7}" dt="2021-05-12T18:37:32.097" v="947"/>
          <ac:spMkLst>
            <pc:docMk/>
            <pc:sldMk cId="2478059289" sldId="852"/>
            <ac:spMk id="13" creationId="{739372C6-1F29-4DEF-A024-6F7B1BFDC430}"/>
          </ac:spMkLst>
        </pc:spChg>
        <pc:spChg chg="add mod">
          <ac:chgData name="mahendra.cdac@gmail.com" userId="036982265d87b8e5" providerId="LiveId" clId="{39594ED2-D194-4200-AD2C-D0389BDE8EA7}" dt="2021-05-12T18:38:49.563" v="956" actId="20577"/>
          <ac:spMkLst>
            <pc:docMk/>
            <pc:sldMk cId="2478059289" sldId="852"/>
            <ac:spMk id="15" creationId="{8CC2B426-D865-4184-B615-655747BF28A3}"/>
          </ac:spMkLst>
        </pc:spChg>
        <pc:picChg chg="del">
          <ac:chgData name="mahendra.cdac@gmail.com" userId="036982265d87b8e5" providerId="LiveId" clId="{39594ED2-D194-4200-AD2C-D0389BDE8EA7}" dt="2021-05-12T18:36:59.188" v="945" actId="478"/>
          <ac:picMkLst>
            <pc:docMk/>
            <pc:sldMk cId="2478059289" sldId="852"/>
            <ac:picMk id="1027" creationId="{00000000-0000-0000-0000-000000000000}"/>
          </ac:picMkLst>
        </pc:picChg>
        <pc:cxnChg chg="add mod">
          <ac:chgData name="mahendra.cdac@gmail.com" userId="036982265d87b8e5" providerId="LiveId" clId="{39594ED2-D194-4200-AD2C-D0389BDE8EA7}" dt="2021-05-12T18:37:32.097" v="947"/>
          <ac:cxnSpMkLst>
            <pc:docMk/>
            <pc:sldMk cId="2478059289" sldId="852"/>
            <ac:cxnSpMk id="14" creationId="{A7907F8F-E125-4526-8AC1-C5817A8166D9}"/>
          </ac:cxnSpMkLst>
        </pc:cxnChg>
        <pc:cxnChg chg="add mod">
          <ac:chgData name="mahendra.cdac@gmail.com" userId="036982265d87b8e5" providerId="LiveId" clId="{39594ED2-D194-4200-AD2C-D0389BDE8EA7}" dt="2021-05-12T18:37:32.097" v="947"/>
          <ac:cxnSpMkLst>
            <pc:docMk/>
            <pc:sldMk cId="2478059289" sldId="852"/>
            <ac:cxnSpMk id="16" creationId="{B1D6A4D3-C67E-4313-B5C2-8154569359F2}"/>
          </ac:cxnSpMkLst>
        </pc:cxnChg>
      </pc:sldChg>
      <pc:sldChg chg="addSp delSp modSp mod modAnim">
        <pc:chgData name="mahendra.cdac@gmail.com" userId="036982265d87b8e5" providerId="LiveId" clId="{39594ED2-D194-4200-AD2C-D0389BDE8EA7}" dt="2021-05-13T04:49:55.735" v="1147" actId="20577"/>
        <pc:sldMkLst>
          <pc:docMk/>
          <pc:sldMk cId="117533302" sldId="853"/>
        </pc:sldMkLst>
        <pc:spChg chg="mod">
          <ac:chgData name="mahendra.cdac@gmail.com" userId="036982265d87b8e5" providerId="LiveId" clId="{39594ED2-D194-4200-AD2C-D0389BDE8EA7}" dt="2021-05-13T04:49:55.735" v="1147" actId="20577"/>
          <ac:spMkLst>
            <pc:docMk/>
            <pc:sldMk cId="117533302" sldId="853"/>
            <ac:spMk id="3" creationId="{00000000-0000-0000-0000-000000000000}"/>
          </ac:spMkLst>
        </pc:spChg>
        <pc:spChg chg="add mod">
          <ac:chgData name="mahendra.cdac@gmail.com" userId="036982265d87b8e5" providerId="LiveId" clId="{39594ED2-D194-4200-AD2C-D0389BDE8EA7}" dt="2021-05-12T18:41:12.612" v="993"/>
          <ac:spMkLst>
            <pc:docMk/>
            <pc:sldMk cId="117533302" sldId="853"/>
            <ac:spMk id="6" creationId="{5D7AABDE-2EEF-4F49-B176-AA7BCDFE2694}"/>
          </ac:spMkLst>
        </pc:spChg>
        <pc:spChg chg="add mod">
          <ac:chgData name="mahendra.cdac@gmail.com" userId="036982265d87b8e5" providerId="LiveId" clId="{39594ED2-D194-4200-AD2C-D0389BDE8EA7}" dt="2021-05-12T18:41:12.612" v="993"/>
          <ac:spMkLst>
            <pc:docMk/>
            <pc:sldMk cId="117533302" sldId="853"/>
            <ac:spMk id="7" creationId="{8E535707-6F1C-4092-AA10-DCD895743EF5}"/>
          </ac:spMkLst>
        </pc:spChg>
        <pc:spChg chg="add mod">
          <ac:chgData name="mahendra.cdac@gmail.com" userId="036982265d87b8e5" providerId="LiveId" clId="{39594ED2-D194-4200-AD2C-D0389BDE8EA7}" dt="2021-05-12T18:41:12.612" v="993"/>
          <ac:spMkLst>
            <pc:docMk/>
            <pc:sldMk cId="117533302" sldId="853"/>
            <ac:spMk id="8" creationId="{00E4501D-351D-4AF4-B4F5-69E9D9615128}"/>
          </ac:spMkLst>
        </pc:spChg>
        <pc:spChg chg="add mod">
          <ac:chgData name="mahendra.cdac@gmail.com" userId="036982265d87b8e5" providerId="LiveId" clId="{39594ED2-D194-4200-AD2C-D0389BDE8EA7}" dt="2021-05-12T18:41:12.612" v="993"/>
          <ac:spMkLst>
            <pc:docMk/>
            <pc:sldMk cId="117533302" sldId="853"/>
            <ac:spMk id="9" creationId="{A96FA652-57BD-4585-98E1-6FC0576FB911}"/>
          </ac:spMkLst>
        </pc:spChg>
        <pc:spChg chg="add mod">
          <ac:chgData name="mahendra.cdac@gmail.com" userId="036982265d87b8e5" providerId="LiveId" clId="{39594ED2-D194-4200-AD2C-D0389BDE8EA7}" dt="2021-05-12T18:41:12.612" v="993"/>
          <ac:spMkLst>
            <pc:docMk/>
            <pc:sldMk cId="117533302" sldId="853"/>
            <ac:spMk id="10" creationId="{B844D545-DDF3-42FB-9213-9258A16B6919}"/>
          </ac:spMkLst>
        </pc:spChg>
        <pc:spChg chg="add mod">
          <ac:chgData name="mahendra.cdac@gmail.com" userId="036982265d87b8e5" providerId="LiveId" clId="{39594ED2-D194-4200-AD2C-D0389BDE8EA7}" dt="2021-05-12T18:41:12.612" v="993"/>
          <ac:spMkLst>
            <pc:docMk/>
            <pc:sldMk cId="117533302" sldId="853"/>
            <ac:spMk id="11" creationId="{3C66B4D7-8C21-45EE-A135-A0D7B1018EEB}"/>
          </ac:spMkLst>
        </pc:spChg>
        <pc:spChg chg="add mod">
          <ac:chgData name="mahendra.cdac@gmail.com" userId="036982265d87b8e5" providerId="LiveId" clId="{39594ED2-D194-4200-AD2C-D0389BDE8EA7}" dt="2021-05-12T18:41:12.612" v="993"/>
          <ac:spMkLst>
            <pc:docMk/>
            <pc:sldMk cId="117533302" sldId="853"/>
            <ac:spMk id="12" creationId="{0E91EDFC-2EA3-4A0C-831B-32754DFBAF91}"/>
          </ac:spMkLst>
        </pc:spChg>
        <pc:spChg chg="add mod">
          <ac:chgData name="mahendra.cdac@gmail.com" userId="036982265d87b8e5" providerId="LiveId" clId="{39594ED2-D194-4200-AD2C-D0389BDE8EA7}" dt="2021-05-12T18:41:12.612" v="993"/>
          <ac:spMkLst>
            <pc:docMk/>
            <pc:sldMk cId="117533302" sldId="853"/>
            <ac:spMk id="13" creationId="{6DDE2CEF-4EAD-40F2-8E43-1A9831D2AD42}"/>
          </ac:spMkLst>
        </pc:spChg>
        <pc:spChg chg="add mod">
          <ac:chgData name="mahendra.cdac@gmail.com" userId="036982265d87b8e5" providerId="LiveId" clId="{39594ED2-D194-4200-AD2C-D0389BDE8EA7}" dt="2021-05-12T18:41:35.495" v="994"/>
          <ac:spMkLst>
            <pc:docMk/>
            <pc:sldMk cId="117533302" sldId="853"/>
            <ac:spMk id="16" creationId="{48138E13-0157-41FF-A71F-C396054E2D00}"/>
          </ac:spMkLst>
        </pc:spChg>
        <pc:picChg chg="del">
          <ac:chgData name="mahendra.cdac@gmail.com" userId="036982265d87b8e5" providerId="LiveId" clId="{39594ED2-D194-4200-AD2C-D0389BDE8EA7}" dt="2021-05-12T18:39:15.085" v="962" actId="478"/>
          <ac:picMkLst>
            <pc:docMk/>
            <pc:sldMk cId="117533302" sldId="853"/>
            <ac:picMk id="1027" creationId="{00000000-0000-0000-0000-000000000000}"/>
          </ac:picMkLst>
        </pc:picChg>
        <pc:cxnChg chg="add mod">
          <ac:chgData name="mahendra.cdac@gmail.com" userId="036982265d87b8e5" providerId="LiveId" clId="{39594ED2-D194-4200-AD2C-D0389BDE8EA7}" dt="2021-05-12T18:41:12.612" v="993"/>
          <ac:cxnSpMkLst>
            <pc:docMk/>
            <pc:sldMk cId="117533302" sldId="853"/>
            <ac:cxnSpMk id="14" creationId="{ACF35092-1BF3-4C08-A746-E58770D13EE0}"/>
          </ac:cxnSpMkLst>
        </pc:cxnChg>
        <pc:cxnChg chg="add mod">
          <ac:chgData name="mahendra.cdac@gmail.com" userId="036982265d87b8e5" providerId="LiveId" clId="{39594ED2-D194-4200-AD2C-D0389BDE8EA7}" dt="2021-05-12T18:41:12.612" v="993"/>
          <ac:cxnSpMkLst>
            <pc:docMk/>
            <pc:sldMk cId="117533302" sldId="853"/>
            <ac:cxnSpMk id="15" creationId="{96E7CF90-D970-4524-A54D-778B250B2FA4}"/>
          </ac:cxnSpMkLst>
        </pc:cxnChg>
      </pc:sldChg>
      <pc:sldChg chg="addSp delSp modSp mod delAnim modAnim">
        <pc:chgData name="mahendra.cdac@gmail.com" userId="036982265d87b8e5" providerId="LiveId" clId="{39594ED2-D194-4200-AD2C-D0389BDE8EA7}" dt="2021-05-13T05:21:08.763" v="1151" actId="20577"/>
        <pc:sldMkLst>
          <pc:docMk/>
          <pc:sldMk cId="2599648097" sldId="854"/>
        </pc:sldMkLst>
        <pc:spChg chg="mod">
          <ac:chgData name="mahendra.cdac@gmail.com" userId="036982265d87b8e5" providerId="LiveId" clId="{39594ED2-D194-4200-AD2C-D0389BDE8EA7}" dt="2021-05-12T15:29:21.186" v="412" actId="6549"/>
          <ac:spMkLst>
            <pc:docMk/>
            <pc:sldMk cId="2599648097" sldId="854"/>
            <ac:spMk id="3" creationId="{00000000-0000-0000-0000-000000000000}"/>
          </ac:spMkLst>
        </pc:spChg>
        <pc:spChg chg="add mod">
          <ac:chgData name="mahendra.cdac@gmail.com" userId="036982265d87b8e5" providerId="LiveId" clId="{39594ED2-D194-4200-AD2C-D0389BDE8EA7}" dt="2021-05-12T13:39:51.142" v="50" actId="1038"/>
          <ac:spMkLst>
            <pc:docMk/>
            <pc:sldMk cId="2599648097" sldId="854"/>
            <ac:spMk id="4" creationId="{9E057DD4-D9C9-4F5D-8665-E93D56D3C346}"/>
          </ac:spMkLst>
        </pc:spChg>
        <pc:spChg chg="add mod">
          <ac:chgData name="mahendra.cdac@gmail.com" userId="036982265d87b8e5" providerId="LiveId" clId="{39594ED2-D194-4200-AD2C-D0389BDE8EA7}" dt="2021-05-12T13:43:28.688" v="108" actId="20577"/>
          <ac:spMkLst>
            <pc:docMk/>
            <pc:sldMk cId="2599648097" sldId="854"/>
            <ac:spMk id="5" creationId="{665402EE-BF61-4C70-872B-153AD7FC9E93}"/>
          </ac:spMkLst>
        </pc:spChg>
        <pc:spChg chg="add mod">
          <ac:chgData name="mahendra.cdac@gmail.com" userId="036982265d87b8e5" providerId="LiveId" clId="{39594ED2-D194-4200-AD2C-D0389BDE8EA7}" dt="2021-05-12T13:47:13.410" v="173" actId="1076"/>
          <ac:spMkLst>
            <pc:docMk/>
            <pc:sldMk cId="2599648097" sldId="854"/>
            <ac:spMk id="6" creationId="{F6DCA2D5-4F13-4936-97D7-9AAB54EA7F21}"/>
          </ac:spMkLst>
        </pc:spChg>
        <pc:spChg chg="add del mod">
          <ac:chgData name="mahendra.cdac@gmail.com" userId="036982265d87b8e5" providerId="LiveId" clId="{39594ED2-D194-4200-AD2C-D0389BDE8EA7}" dt="2021-05-12T13:43:55.142" v="116" actId="478"/>
          <ac:spMkLst>
            <pc:docMk/>
            <pc:sldMk cId="2599648097" sldId="854"/>
            <ac:spMk id="7" creationId="{8E5F8215-CEF3-4215-8342-951BBBBA31C7}"/>
          </ac:spMkLst>
        </pc:spChg>
        <pc:spChg chg="add mod">
          <ac:chgData name="mahendra.cdac@gmail.com" userId="036982265d87b8e5" providerId="LiveId" clId="{39594ED2-D194-4200-AD2C-D0389BDE8EA7}" dt="2021-05-12T13:42:56.132" v="87" actId="20577"/>
          <ac:spMkLst>
            <pc:docMk/>
            <pc:sldMk cId="2599648097" sldId="854"/>
            <ac:spMk id="8" creationId="{F3826B1B-6B2C-47C8-8C87-1B10FD866EA2}"/>
          </ac:spMkLst>
        </pc:spChg>
        <pc:spChg chg="add mod">
          <ac:chgData name="mahendra.cdac@gmail.com" userId="036982265d87b8e5" providerId="LiveId" clId="{39594ED2-D194-4200-AD2C-D0389BDE8EA7}" dt="2021-05-12T13:50:07.821" v="242" actId="1037"/>
          <ac:spMkLst>
            <pc:docMk/>
            <pc:sldMk cId="2599648097" sldId="854"/>
            <ac:spMk id="9" creationId="{CAB781CC-B48F-4756-966D-233C073C44ED}"/>
          </ac:spMkLst>
        </pc:spChg>
        <pc:spChg chg="add mod">
          <ac:chgData name="mahendra.cdac@gmail.com" userId="036982265d87b8e5" providerId="LiveId" clId="{39594ED2-D194-4200-AD2C-D0389BDE8EA7}" dt="2021-05-13T05:21:08.763" v="1151" actId="20577"/>
          <ac:spMkLst>
            <pc:docMk/>
            <pc:sldMk cId="2599648097" sldId="854"/>
            <ac:spMk id="10" creationId="{1D76FE29-A42E-4939-AC83-635070548FE2}"/>
          </ac:spMkLst>
        </pc:spChg>
        <pc:spChg chg="add mod">
          <ac:chgData name="mahendra.cdac@gmail.com" userId="036982265d87b8e5" providerId="LiveId" clId="{39594ED2-D194-4200-AD2C-D0389BDE8EA7}" dt="2021-05-12T13:48:11.267" v="188" actId="1036"/>
          <ac:spMkLst>
            <pc:docMk/>
            <pc:sldMk cId="2599648097" sldId="854"/>
            <ac:spMk id="11" creationId="{B6E929AB-E044-4E5E-A52D-DF5906720278}"/>
          </ac:spMkLst>
        </pc:spChg>
        <pc:spChg chg="add mod">
          <ac:chgData name="mahendra.cdac@gmail.com" userId="036982265d87b8e5" providerId="LiveId" clId="{39594ED2-D194-4200-AD2C-D0389BDE8EA7}" dt="2021-05-12T13:48:34.325" v="203" actId="1038"/>
          <ac:spMkLst>
            <pc:docMk/>
            <pc:sldMk cId="2599648097" sldId="854"/>
            <ac:spMk id="12" creationId="{D667E690-98D9-46D3-8056-43D0E95FE1FD}"/>
          </ac:spMkLst>
        </pc:spChg>
        <pc:spChg chg="add mod">
          <ac:chgData name="mahendra.cdac@gmail.com" userId="036982265d87b8e5" providerId="LiveId" clId="{39594ED2-D194-4200-AD2C-D0389BDE8EA7}" dt="2021-05-12T13:44:22.737" v="159" actId="20577"/>
          <ac:spMkLst>
            <pc:docMk/>
            <pc:sldMk cId="2599648097" sldId="854"/>
            <ac:spMk id="14" creationId="{90EE2EB4-ED95-4C3C-A126-712B85964593}"/>
          </ac:spMkLst>
        </pc:spChg>
        <pc:cxnChg chg="add mod">
          <ac:chgData name="mahendra.cdac@gmail.com" userId="036982265d87b8e5" providerId="LiveId" clId="{39594ED2-D194-4200-AD2C-D0389BDE8EA7}" dt="2021-05-12T13:50:46.269" v="245" actId="14100"/>
          <ac:cxnSpMkLst>
            <pc:docMk/>
            <pc:sldMk cId="2599648097" sldId="854"/>
            <ac:cxnSpMk id="13" creationId="{56DE6A9A-910B-4087-8881-F50199F55E29}"/>
          </ac:cxnSpMkLst>
        </pc:cxnChg>
        <pc:cxnChg chg="add mod">
          <ac:chgData name="mahendra.cdac@gmail.com" userId="036982265d87b8e5" providerId="LiveId" clId="{39594ED2-D194-4200-AD2C-D0389BDE8EA7}" dt="2021-05-12T13:49:18.636" v="217" actId="692"/>
          <ac:cxnSpMkLst>
            <pc:docMk/>
            <pc:sldMk cId="2599648097" sldId="854"/>
            <ac:cxnSpMk id="16" creationId="{D4B3860F-8D0C-4932-A76E-5879B9C3C362}"/>
          </ac:cxnSpMkLst>
        </pc:cxnChg>
      </pc:sldChg>
      <pc:sldChg chg="del">
        <pc:chgData name="mahendra.cdac@gmail.com" userId="036982265d87b8e5" providerId="LiveId" clId="{39594ED2-D194-4200-AD2C-D0389BDE8EA7}" dt="2021-05-12T12:40:16.618" v="6" actId="47"/>
        <pc:sldMkLst>
          <pc:docMk/>
          <pc:sldMk cId="4247193292" sldId="855"/>
        </pc:sldMkLst>
      </pc:sldChg>
      <pc:sldChg chg="del">
        <pc:chgData name="mahendra.cdac@gmail.com" userId="036982265d87b8e5" providerId="LiveId" clId="{39594ED2-D194-4200-AD2C-D0389BDE8EA7}" dt="2021-05-12T12:40:20.540" v="13" actId="47"/>
        <pc:sldMkLst>
          <pc:docMk/>
          <pc:sldMk cId="4247193292" sldId="856"/>
        </pc:sldMkLst>
      </pc:sldChg>
      <pc:sldChg chg="del">
        <pc:chgData name="mahendra.cdac@gmail.com" userId="036982265d87b8e5" providerId="LiveId" clId="{39594ED2-D194-4200-AD2C-D0389BDE8EA7}" dt="2021-05-12T12:40:30.873" v="23" actId="47"/>
        <pc:sldMkLst>
          <pc:docMk/>
          <pc:sldMk cId="445461792" sldId="857"/>
        </pc:sldMkLst>
      </pc:sldChg>
      <pc:sldChg chg="modSp add mod">
        <pc:chgData name="mahendra.cdac@gmail.com" userId="036982265d87b8e5" providerId="LiveId" clId="{39594ED2-D194-4200-AD2C-D0389BDE8EA7}" dt="2021-05-12T17:28:50.676" v="635" actId="20577"/>
        <pc:sldMkLst>
          <pc:docMk/>
          <pc:sldMk cId="4247193292" sldId="857"/>
        </pc:sldMkLst>
        <pc:spChg chg="mod">
          <ac:chgData name="mahendra.cdac@gmail.com" userId="036982265d87b8e5" providerId="LiveId" clId="{39594ED2-D194-4200-AD2C-D0389BDE8EA7}" dt="2021-05-12T17:28:50.676" v="635" actId="20577"/>
          <ac:spMkLst>
            <pc:docMk/>
            <pc:sldMk cId="4247193292" sldId="857"/>
            <ac:spMk id="2" creationId="{00000000-0000-0000-0000-000000000000}"/>
          </ac:spMkLst>
        </pc:spChg>
      </pc:sldChg>
      <pc:sldChg chg="modSp add mod">
        <pc:chgData name="mahendra.cdac@gmail.com" userId="036982265d87b8e5" providerId="LiveId" clId="{39594ED2-D194-4200-AD2C-D0389BDE8EA7}" dt="2021-05-12T17:28:58.605" v="636"/>
        <pc:sldMkLst>
          <pc:docMk/>
          <pc:sldMk cId="1534485827" sldId="858"/>
        </pc:sldMkLst>
        <pc:spChg chg="mod">
          <ac:chgData name="mahendra.cdac@gmail.com" userId="036982265d87b8e5" providerId="LiveId" clId="{39594ED2-D194-4200-AD2C-D0389BDE8EA7}" dt="2021-05-12T17:28:58.605" v="636"/>
          <ac:spMkLst>
            <pc:docMk/>
            <pc:sldMk cId="1534485827" sldId="858"/>
            <ac:spMk id="2" creationId="{00000000-0000-0000-0000-000000000000}"/>
          </ac:spMkLst>
        </pc:spChg>
      </pc:sldChg>
      <pc:sldChg chg="del">
        <pc:chgData name="mahendra.cdac@gmail.com" userId="036982265d87b8e5" providerId="LiveId" clId="{39594ED2-D194-4200-AD2C-D0389BDE8EA7}" dt="2021-05-12T12:40:13.633" v="1" actId="47"/>
        <pc:sldMkLst>
          <pc:docMk/>
          <pc:sldMk cId="3114746799" sldId="859"/>
        </pc:sldMkLst>
      </pc:sldChg>
      <pc:sldChg chg="del">
        <pc:chgData name="mahendra.cdac@gmail.com" userId="036982265d87b8e5" providerId="LiveId" clId="{39594ED2-D194-4200-AD2C-D0389BDE8EA7}" dt="2021-05-12T12:40:14.783" v="2" actId="47"/>
        <pc:sldMkLst>
          <pc:docMk/>
          <pc:sldMk cId="3855410126" sldId="860"/>
        </pc:sldMkLst>
      </pc:sldChg>
      <pc:sldChg chg="modSp add mod">
        <pc:chgData name="mahendra.cdac@gmail.com" userId="036982265d87b8e5" providerId="LiveId" clId="{39594ED2-D194-4200-AD2C-D0389BDE8EA7}" dt="2021-05-13T03:30:03.496" v="1122" actId="313"/>
        <pc:sldMkLst>
          <pc:docMk/>
          <pc:sldMk cId="590822930" sldId="861"/>
        </pc:sldMkLst>
        <pc:spChg chg="mod">
          <ac:chgData name="mahendra.cdac@gmail.com" userId="036982265d87b8e5" providerId="LiveId" clId="{39594ED2-D194-4200-AD2C-D0389BDE8EA7}" dt="2021-05-13T03:30:03.496" v="1122" actId="313"/>
          <ac:spMkLst>
            <pc:docMk/>
            <pc:sldMk cId="590822930" sldId="861"/>
            <ac:spMk id="3" creationId="{00000000-0000-0000-0000-000000000000}"/>
          </ac:spMkLst>
        </pc:spChg>
      </pc:sldChg>
      <pc:sldChg chg="del">
        <pc:chgData name="mahendra.cdac@gmail.com" userId="036982265d87b8e5" providerId="LiveId" clId="{39594ED2-D194-4200-AD2C-D0389BDE8EA7}" dt="2021-05-12T12:40:20.078" v="12" actId="47"/>
        <pc:sldMkLst>
          <pc:docMk/>
          <pc:sldMk cId="4092976135" sldId="861"/>
        </pc:sldMkLst>
      </pc:sldChg>
      <pc:sldChg chg="del">
        <pc:chgData name="mahendra.cdac@gmail.com" userId="036982265d87b8e5" providerId="LiveId" clId="{39594ED2-D194-4200-AD2C-D0389BDE8EA7}" dt="2021-05-12T12:40:22.674" v="15" actId="47"/>
        <pc:sldMkLst>
          <pc:docMk/>
          <pc:sldMk cId="995894045" sldId="862"/>
        </pc:sldMkLst>
      </pc:sldChg>
      <pc:sldChg chg="addSp delSp modSp add del mod delAnim modAnim">
        <pc:chgData name="mahendra.cdac@gmail.com" userId="036982265d87b8e5" providerId="LiveId" clId="{39594ED2-D194-4200-AD2C-D0389BDE8EA7}" dt="2021-05-12T18:33:37.141" v="944" actId="47"/>
        <pc:sldMkLst>
          <pc:docMk/>
          <pc:sldMk cId="470701021" sldId="863"/>
        </pc:sldMkLst>
        <pc:spChg chg="mod">
          <ac:chgData name="mahendra.cdac@gmail.com" userId="036982265d87b8e5" providerId="LiveId" clId="{39594ED2-D194-4200-AD2C-D0389BDE8EA7}" dt="2021-05-12T18:26:03.327" v="753" actId="20577"/>
          <ac:spMkLst>
            <pc:docMk/>
            <pc:sldMk cId="470701021" sldId="863"/>
            <ac:spMk id="5" creationId="{00000000-0000-0000-0000-000000000000}"/>
          </ac:spMkLst>
        </pc:spChg>
        <pc:spChg chg="del">
          <ac:chgData name="mahendra.cdac@gmail.com" userId="036982265d87b8e5" providerId="LiveId" clId="{39594ED2-D194-4200-AD2C-D0389BDE8EA7}" dt="2021-05-12T18:23:37.622" v="669" actId="478"/>
          <ac:spMkLst>
            <pc:docMk/>
            <pc:sldMk cId="470701021" sldId="863"/>
            <ac:spMk id="6" creationId="{00000000-0000-0000-0000-000000000000}"/>
          </ac:spMkLst>
        </pc:spChg>
        <pc:spChg chg="add del mod">
          <ac:chgData name="mahendra.cdac@gmail.com" userId="036982265d87b8e5" providerId="LiveId" clId="{39594ED2-D194-4200-AD2C-D0389BDE8EA7}" dt="2021-05-12T18:23:50.614" v="671" actId="478"/>
          <ac:spMkLst>
            <pc:docMk/>
            <pc:sldMk cId="470701021" sldId="863"/>
            <ac:spMk id="7" creationId="{E8DA7877-ADF0-4385-B792-93508ABBC084}"/>
          </ac:spMkLst>
        </pc:spChg>
        <pc:spChg chg="add del mod">
          <ac:chgData name="mahendra.cdac@gmail.com" userId="036982265d87b8e5" providerId="LiveId" clId="{39594ED2-D194-4200-AD2C-D0389BDE8EA7}" dt="2021-05-12T18:24:26.693" v="677" actId="478"/>
          <ac:spMkLst>
            <pc:docMk/>
            <pc:sldMk cId="470701021" sldId="863"/>
            <ac:spMk id="8" creationId="{2302B6F2-FC28-443A-ADB1-4D113B95C783}"/>
          </ac:spMkLst>
        </pc:spChg>
        <pc:spChg chg="add mod">
          <ac:chgData name="mahendra.cdac@gmail.com" userId="036982265d87b8e5" providerId="LiveId" clId="{39594ED2-D194-4200-AD2C-D0389BDE8EA7}" dt="2021-05-12T18:23:39.740" v="670"/>
          <ac:spMkLst>
            <pc:docMk/>
            <pc:sldMk cId="470701021" sldId="863"/>
            <ac:spMk id="9" creationId="{E2FE629B-7287-4FFB-8452-27D2200AD61C}"/>
          </ac:spMkLst>
        </pc:spChg>
        <pc:spChg chg="add mod">
          <ac:chgData name="mahendra.cdac@gmail.com" userId="036982265d87b8e5" providerId="LiveId" clId="{39594ED2-D194-4200-AD2C-D0389BDE8EA7}" dt="2021-05-12T18:23:39.740" v="670"/>
          <ac:spMkLst>
            <pc:docMk/>
            <pc:sldMk cId="470701021" sldId="863"/>
            <ac:spMk id="10" creationId="{3C2435F9-9417-4683-9370-AC125746E2F2}"/>
          </ac:spMkLst>
        </pc:spChg>
        <pc:spChg chg="add mod">
          <ac:chgData name="mahendra.cdac@gmail.com" userId="036982265d87b8e5" providerId="LiveId" clId="{39594ED2-D194-4200-AD2C-D0389BDE8EA7}" dt="2021-05-12T18:23:39.740" v="670"/>
          <ac:spMkLst>
            <pc:docMk/>
            <pc:sldMk cId="470701021" sldId="863"/>
            <ac:spMk id="11" creationId="{166C54FA-2DB1-421B-9827-C8E66FB63DDF}"/>
          </ac:spMkLst>
        </pc:spChg>
        <pc:spChg chg="add mod">
          <ac:chgData name="mahendra.cdac@gmail.com" userId="036982265d87b8e5" providerId="LiveId" clId="{39594ED2-D194-4200-AD2C-D0389BDE8EA7}" dt="2021-05-12T18:23:39.740" v="670"/>
          <ac:spMkLst>
            <pc:docMk/>
            <pc:sldMk cId="470701021" sldId="863"/>
            <ac:spMk id="12" creationId="{156579BE-903C-4BE3-BDD4-5EF98F499887}"/>
          </ac:spMkLst>
        </pc:spChg>
        <pc:spChg chg="add del mod">
          <ac:chgData name="mahendra.cdac@gmail.com" userId="036982265d87b8e5" providerId="LiveId" clId="{39594ED2-D194-4200-AD2C-D0389BDE8EA7}" dt="2021-05-12T18:24:31.680" v="678" actId="478"/>
          <ac:spMkLst>
            <pc:docMk/>
            <pc:sldMk cId="470701021" sldId="863"/>
            <ac:spMk id="13" creationId="{E0C75BB0-BD7D-4BEC-9360-4F3A59706988}"/>
          </ac:spMkLst>
        </pc:spChg>
        <pc:spChg chg="add del mod">
          <ac:chgData name="mahendra.cdac@gmail.com" userId="036982265d87b8e5" providerId="LiveId" clId="{39594ED2-D194-4200-AD2C-D0389BDE8EA7}" dt="2021-05-12T18:24:11.268" v="675" actId="478"/>
          <ac:spMkLst>
            <pc:docMk/>
            <pc:sldMk cId="470701021" sldId="863"/>
            <ac:spMk id="14" creationId="{D20023C1-2ABB-4265-9C32-6BC9357534F8}"/>
          </ac:spMkLst>
        </pc:spChg>
        <pc:spChg chg="add del mod">
          <ac:chgData name="mahendra.cdac@gmail.com" userId="036982265d87b8e5" providerId="LiveId" clId="{39594ED2-D194-4200-AD2C-D0389BDE8EA7}" dt="2021-05-12T18:24:11.268" v="675" actId="478"/>
          <ac:spMkLst>
            <pc:docMk/>
            <pc:sldMk cId="470701021" sldId="863"/>
            <ac:spMk id="15" creationId="{2EC683E3-BCC1-4531-9D22-76AE64091D90}"/>
          </ac:spMkLst>
        </pc:spChg>
        <pc:spChg chg="add del mod">
          <ac:chgData name="mahendra.cdac@gmail.com" userId="036982265d87b8e5" providerId="LiveId" clId="{39594ED2-D194-4200-AD2C-D0389BDE8EA7}" dt="2021-05-12T18:24:11.268" v="675" actId="478"/>
          <ac:spMkLst>
            <pc:docMk/>
            <pc:sldMk cId="470701021" sldId="863"/>
            <ac:spMk id="16" creationId="{9B6A9A6D-F5CA-4968-8578-1876B278C7F9}"/>
          </ac:spMkLst>
        </pc:spChg>
        <pc:spChg chg="add del mod">
          <ac:chgData name="mahendra.cdac@gmail.com" userId="036982265d87b8e5" providerId="LiveId" clId="{39594ED2-D194-4200-AD2C-D0389BDE8EA7}" dt="2021-05-12T18:24:11.268" v="675" actId="478"/>
          <ac:spMkLst>
            <pc:docMk/>
            <pc:sldMk cId="470701021" sldId="863"/>
            <ac:spMk id="17" creationId="{80CA74AD-FF98-4B7D-ACA5-9225784A3D8F}"/>
          </ac:spMkLst>
        </pc:spChg>
        <pc:spChg chg="add del mod">
          <ac:chgData name="mahendra.cdac@gmail.com" userId="036982265d87b8e5" providerId="LiveId" clId="{39594ED2-D194-4200-AD2C-D0389BDE8EA7}" dt="2021-05-12T18:24:11.268" v="675" actId="478"/>
          <ac:spMkLst>
            <pc:docMk/>
            <pc:sldMk cId="470701021" sldId="863"/>
            <ac:spMk id="18" creationId="{16FA521E-7F63-478E-A6B2-13992441A32A}"/>
          </ac:spMkLst>
        </pc:spChg>
        <pc:spChg chg="add del mod">
          <ac:chgData name="mahendra.cdac@gmail.com" userId="036982265d87b8e5" providerId="LiveId" clId="{39594ED2-D194-4200-AD2C-D0389BDE8EA7}" dt="2021-05-12T18:24:11.268" v="675" actId="478"/>
          <ac:spMkLst>
            <pc:docMk/>
            <pc:sldMk cId="470701021" sldId="863"/>
            <ac:spMk id="19" creationId="{5DC48AE0-BBBF-44FB-A1D5-2E39CF733856}"/>
          </ac:spMkLst>
        </pc:spChg>
        <pc:spChg chg="add del mod">
          <ac:chgData name="mahendra.cdac@gmail.com" userId="036982265d87b8e5" providerId="LiveId" clId="{39594ED2-D194-4200-AD2C-D0389BDE8EA7}" dt="2021-05-12T18:24:11.268" v="675" actId="478"/>
          <ac:spMkLst>
            <pc:docMk/>
            <pc:sldMk cId="470701021" sldId="863"/>
            <ac:spMk id="20" creationId="{FE2AB963-A40A-434C-AE62-D9ADC9C664B1}"/>
          </ac:spMkLst>
        </pc:spChg>
        <pc:spChg chg="add del mod">
          <ac:chgData name="mahendra.cdac@gmail.com" userId="036982265d87b8e5" providerId="LiveId" clId="{39594ED2-D194-4200-AD2C-D0389BDE8EA7}" dt="2021-05-12T18:24:11.268" v="675" actId="478"/>
          <ac:spMkLst>
            <pc:docMk/>
            <pc:sldMk cId="470701021" sldId="863"/>
            <ac:spMk id="21" creationId="{FEA55AB5-AEE5-427D-8474-1E9703DEDE41}"/>
          </ac:spMkLst>
        </pc:spChg>
        <pc:spChg chg="add del mod">
          <ac:chgData name="mahendra.cdac@gmail.com" userId="036982265d87b8e5" providerId="LiveId" clId="{39594ED2-D194-4200-AD2C-D0389BDE8EA7}" dt="2021-05-12T18:24:11.268" v="675" actId="478"/>
          <ac:spMkLst>
            <pc:docMk/>
            <pc:sldMk cId="470701021" sldId="863"/>
            <ac:spMk id="22" creationId="{79043B2E-73A6-4175-985D-93B7D0905B0C}"/>
          </ac:spMkLst>
        </pc:spChg>
        <pc:spChg chg="add del mod">
          <ac:chgData name="mahendra.cdac@gmail.com" userId="036982265d87b8e5" providerId="LiveId" clId="{39594ED2-D194-4200-AD2C-D0389BDE8EA7}" dt="2021-05-12T18:24:11.268" v="675" actId="478"/>
          <ac:spMkLst>
            <pc:docMk/>
            <pc:sldMk cId="470701021" sldId="863"/>
            <ac:spMk id="23" creationId="{89FE9ADE-2D4E-4363-9681-6C6B0C58778B}"/>
          </ac:spMkLst>
        </pc:spChg>
        <pc:spChg chg="add del mod">
          <ac:chgData name="mahendra.cdac@gmail.com" userId="036982265d87b8e5" providerId="LiveId" clId="{39594ED2-D194-4200-AD2C-D0389BDE8EA7}" dt="2021-05-12T18:24:11.268" v="675" actId="478"/>
          <ac:spMkLst>
            <pc:docMk/>
            <pc:sldMk cId="470701021" sldId="863"/>
            <ac:spMk id="24" creationId="{436FA924-9403-4A14-BEE2-2EF1982D391C}"/>
          </ac:spMkLst>
        </pc:spChg>
        <pc:spChg chg="add del mod">
          <ac:chgData name="mahendra.cdac@gmail.com" userId="036982265d87b8e5" providerId="LiveId" clId="{39594ED2-D194-4200-AD2C-D0389BDE8EA7}" dt="2021-05-12T18:24:11.268" v="675" actId="478"/>
          <ac:spMkLst>
            <pc:docMk/>
            <pc:sldMk cId="470701021" sldId="863"/>
            <ac:spMk id="25" creationId="{16E77EDE-7754-4186-8ABD-4D5FAEE49FAE}"/>
          </ac:spMkLst>
        </pc:spChg>
        <pc:spChg chg="add del mod">
          <ac:chgData name="mahendra.cdac@gmail.com" userId="036982265d87b8e5" providerId="LiveId" clId="{39594ED2-D194-4200-AD2C-D0389BDE8EA7}" dt="2021-05-12T18:23:55.805" v="673" actId="478"/>
          <ac:spMkLst>
            <pc:docMk/>
            <pc:sldMk cId="470701021" sldId="863"/>
            <ac:spMk id="26" creationId="{C65416EC-B171-4B9E-A447-132D9CC69125}"/>
          </ac:spMkLst>
        </pc:spChg>
        <pc:spChg chg="add del mod">
          <ac:chgData name="mahendra.cdac@gmail.com" userId="036982265d87b8e5" providerId="LiveId" clId="{39594ED2-D194-4200-AD2C-D0389BDE8EA7}" dt="2021-05-12T18:24:02.938" v="674" actId="478"/>
          <ac:spMkLst>
            <pc:docMk/>
            <pc:sldMk cId="470701021" sldId="863"/>
            <ac:spMk id="27" creationId="{D4F60DE3-E5E6-45AF-918D-BCF7F4B73A51}"/>
          </ac:spMkLst>
        </pc:spChg>
        <pc:spChg chg="add del mod">
          <ac:chgData name="mahendra.cdac@gmail.com" userId="036982265d87b8e5" providerId="LiveId" clId="{39594ED2-D194-4200-AD2C-D0389BDE8EA7}" dt="2021-05-12T18:24:02.938" v="674" actId="478"/>
          <ac:spMkLst>
            <pc:docMk/>
            <pc:sldMk cId="470701021" sldId="863"/>
            <ac:spMk id="28" creationId="{B6B61866-EBF0-49ED-A727-E16324374540}"/>
          </ac:spMkLst>
        </pc:spChg>
        <pc:spChg chg="add del mod">
          <ac:chgData name="mahendra.cdac@gmail.com" userId="036982265d87b8e5" providerId="LiveId" clId="{39594ED2-D194-4200-AD2C-D0389BDE8EA7}" dt="2021-05-12T18:24:02.938" v="674" actId="478"/>
          <ac:spMkLst>
            <pc:docMk/>
            <pc:sldMk cId="470701021" sldId="863"/>
            <ac:spMk id="30" creationId="{E243A019-7938-4ABD-A4AC-0521C60F4E88}"/>
          </ac:spMkLst>
        </pc:spChg>
        <pc:spChg chg="add del mod">
          <ac:chgData name="mahendra.cdac@gmail.com" userId="036982265d87b8e5" providerId="LiveId" clId="{39594ED2-D194-4200-AD2C-D0389BDE8EA7}" dt="2021-05-12T18:24:02.938" v="674" actId="478"/>
          <ac:spMkLst>
            <pc:docMk/>
            <pc:sldMk cId="470701021" sldId="863"/>
            <ac:spMk id="32" creationId="{80339F02-07CB-45B4-B851-F3D7C6DD85D1}"/>
          </ac:spMkLst>
        </pc:spChg>
        <pc:spChg chg="add del mod">
          <ac:chgData name="mahendra.cdac@gmail.com" userId="036982265d87b8e5" providerId="LiveId" clId="{39594ED2-D194-4200-AD2C-D0389BDE8EA7}" dt="2021-05-12T18:24:19.263" v="676" actId="478"/>
          <ac:spMkLst>
            <pc:docMk/>
            <pc:sldMk cId="470701021" sldId="863"/>
            <ac:spMk id="34" creationId="{1DDED54E-768E-48D2-AA10-17C5F4E69706}"/>
          </ac:spMkLst>
        </pc:spChg>
        <pc:picChg chg="del">
          <ac:chgData name="mahendra.cdac@gmail.com" userId="036982265d87b8e5" providerId="LiveId" clId="{39594ED2-D194-4200-AD2C-D0389BDE8EA7}" dt="2021-05-12T18:22:06.101" v="662" actId="478"/>
          <ac:picMkLst>
            <pc:docMk/>
            <pc:sldMk cId="470701021" sldId="863"/>
            <ac:picMk id="1026" creationId="{00000000-0000-0000-0000-000000000000}"/>
          </ac:picMkLst>
        </pc:picChg>
        <pc:cxnChg chg="add del mod">
          <ac:chgData name="mahendra.cdac@gmail.com" userId="036982265d87b8e5" providerId="LiveId" clId="{39594ED2-D194-4200-AD2C-D0389BDE8EA7}" dt="2021-05-12T18:24:19.263" v="676" actId="478"/>
          <ac:cxnSpMkLst>
            <pc:docMk/>
            <pc:sldMk cId="470701021" sldId="863"/>
            <ac:cxnSpMk id="29" creationId="{41D800FF-352D-482D-97B8-F85D609FA55C}"/>
          </ac:cxnSpMkLst>
        </pc:cxnChg>
        <pc:cxnChg chg="add del mod">
          <ac:chgData name="mahendra.cdac@gmail.com" userId="036982265d87b8e5" providerId="LiveId" clId="{39594ED2-D194-4200-AD2C-D0389BDE8EA7}" dt="2021-05-12T18:24:19.263" v="676" actId="478"/>
          <ac:cxnSpMkLst>
            <pc:docMk/>
            <pc:sldMk cId="470701021" sldId="863"/>
            <ac:cxnSpMk id="31" creationId="{A7A09D15-30CF-4B84-9A40-0B03428B0C8C}"/>
          </ac:cxnSpMkLst>
        </pc:cxnChg>
        <pc:cxnChg chg="add del mod">
          <ac:chgData name="mahendra.cdac@gmail.com" userId="036982265d87b8e5" providerId="LiveId" clId="{39594ED2-D194-4200-AD2C-D0389BDE8EA7}" dt="2021-05-12T18:24:19.263" v="676" actId="478"/>
          <ac:cxnSpMkLst>
            <pc:docMk/>
            <pc:sldMk cId="470701021" sldId="863"/>
            <ac:cxnSpMk id="33" creationId="{53AC1E69-9A10-4655-8710-E918CD42BE3C}"/>
          </ac:cxnSpMkLst>
        </pc:cxnChg>
        <pc:cxnChg chg="add del mod">
          <ac:chgData name="mahendra.cdac@gmail.com" userId="036982265d87b8e5" providerId="LiveId" clId="{39594ED2-D194-4200-AD2C-D0389BDE8EA7}" dt="2021-05-12T18:24:19.263" v="676" actId="478"/>
          <ac:cxnSpMkLst>
            <pc:docMk/>
            <pc:sldMk cId="470701021" sldId="863"/>
            <ac:cxnSpMk id="35" creationId="{3085438A-7808-47DC-A7FE-01462E7EAE79}"/>
          </ac:cxnSpMkLst>
        </pc:cxnChg>
      </pc:sldChg>
      <pc:sldChg chg="del">
        <pc:chgData name="mahendra.cdac@gmail.com" userId="036982265d87b8e5" providerId="LiveId" clId="{39594ED2-D194-4200-AD2C-D0389BDE8EA7}" dt="2021-05-12T12:40:09.334" v="0" actId="47"/>
        <pc:sldMkLst>
          <pc:docMk/>
          <pc:sldMk cId="2338552639" sldId="863"/>
        </pc:sldMkLst>
      </pc:sldChg>
      <pc:sldChg chg="addSp delSp modSp add mod">
        <pc:chgData name="mahendra.cdac@gmail.com" userId="036982265d87b8e5" providerId="LiveId" clId="{39594ED2-D194-4200-AD2C-D0389BDE8EA7}" dt="2021-05-12T18:33:27.809" v="943" actId="20577"/>
        <pc:sldMkLst>
          <pc:docMk/>
          <pc:sldMk cId="2612954555" sldId="864"/>
        </pc:sldMkLst>
        <pc:spChg chg="del mod">
          <ac:chgData name="mahendra.cdac@gmail.com" userId="036982265d87b8e5" providerId="LiveId" clId="{39594ED2-D194-4200-AD2C-D0389BDE8EA7}" dt="2021-05-12T18:32:26.341" v="914" actId="478"/>
          <ac:spMkLst>
            <pc:docMk/>
            <pc:sldMk cId="2612954555" sldId="864"/>
            <ac:spMk id="5" creationId="{00000000-0000-0000-0000-000000000000}"/>
          </ac:spMkLst>
        </pc:spChg>
        <pc:spChg chg="mod">
          <ac:chgData name="mahendra.cdac@gmail.com" userId="036982265d87b8e5" providerId="LiveId" clId="{39594ED2-D194-4200-AD2C-D0389BDE8EA7}" dt="2021-05-12T18:33:27.809" v="943" actId="20577"/>
          <ac:spMkLst>
            <pc:docMk/>
            <pc:sldMk cId="2612954555" sldId="864"/>
            <ac:spMk id="6" creationId="{00000000-0000-0000-0000-000000000000}"/>
          </ac:spMkLst>
        </pc:spChg>
        <pc:spChg chg="add mod">
          <ac:chgData name="mahendra.cdac@gmail.com" userId="036982265d87b8e5" providerId="LiveId" clId="{39594ED2-D194-4200-AD2C-D0389BDE8EA7}" dt="2021-05-12T18:32:46.825" v="917"/>
          <ac:spMkLst>
            <pc:docMk/>
            <pc:sldMk cId="2612954555" sldId="864"/>
            <ac:spMk id="7" creationId="{71F61962-02DD-428F-83DE-7623FC68158C}"/>
          </ac:spMkLst>
        </pc:spChg>
        <pc:spChg chg="add mod">
          <ac:chgData name="mahendra.cdac@gmail.com" userId="036982265d87b8e5" providerId="LiveId" clId="{39594ED2-D194-4200-AD2C-D0389BDE8EA7}" dt="2021-05-12T18:32:46.825" v="917"/>
          <ac:spMkLst>
            <pc:docMk/>
            <pc:sldMk cId="2612954555" sldId="864"/>
            <ac:spMk id="8" creationId="{B55FCA97-0248-4B48-A416-B6D726022E4B}"/>
          </ac:spMkLst>
        </pc:spChg>
        <pc:spChg chg="add mod">
          <ac:chgData name="mahendra.cdac@gmail.com" userId="036982265d87b8e5" providerId="LiveId" clId="{39594ED2-D194-4200-AD2C-D0389BDE8EA7}" dt="2021-05-12T18:32:46.825" v="917"/>
          <ac:spMkLst>
            <pc:docMk/>
            <pc:sldMk cId="2612954555" sldId="864"/>
            <ac:spMk id="9" creationId="{B19A17C0-1526-45A6-B181-8275F7E3020E}"/>
          </ac:spMkLst>
        </pc:spChg>
        <pc:spChg chg="add mod">
          <ac:chgData name="mahendra.cdac@gmail.com" userId="036982265d87b8e5" providerId="LiveId" clId="{39594ED2-D194-4200-AD2C-D0389BDE8EA7}" dt="2021-05-12T18:32:46.825" v="917"/>
          <ac:spMkLst>
            <pc:docMk/>
            <pc:sldMk cId="2612954555" sldId="864"/>
            <ac:spMk id="10" creationId="{3155522E-1CA0-411D-B653-040806DF45A9}"/>
          </ac:spMkLst>
        </pc:spChg>
        <pc:spChg chg="add mod">
          <ac:chgData name="mahendra.cdac@gmail.com" userId="036982265d87b8e5" providerId="LiveId" clId="{39594ED2-D194-4200-AD2C-D0389BDE8EA7}" dt="2021-05-12T18:32:46.825" v="917"/>
          <ac:spMkLst>
            <pc:docMk/>
            <pc:sldMk cId="2612954555" sldId="864"/>
            <ac:spMk id="11" creationId="{624CB392-3C71-4318-8667-4C6914A2B31A}"/>
          </ac:spMkLst>
        </pc:spChg>
        <pc:spChg chg="add mod">
          <ac:chgData name="mahendra.cdac@gmail.com" userId="036982265d87b8e5" providerId="LiveId" clId="{39594ED2-D194-4200-AD2C-D0389BDE8EA7}" dt="2021-05-12T18:32:46.825" v="917"/>
          <ac:spMkLst>
            <pc:docMk/>
            <pc:sldMk cId="2612954555" sldId="864"/>
            <ac:spMk id="12" creationId="{91832796-E432-4E83-9CE0-370671F5F458}"/>
          </ac:spMkLst>
        </pc:spChg>
        <pc:spChg chg="add mod">
          <ac:chgData name="mahendra.cdac@gmail.com" userId="036982265d87b8e5" providerId="LiveId" clId="{39594ED2-D194-4200-AD2C-D0389BDE8EA7}" dt="2021-05-12T18:32:46.825" v="917"/>
          <ac:spMkLst>
            <pc:docMk/>
            <pc:sldMk cId="2612954555" sldId="864"/>
            <ac:spMk id="13" creationId="{74B8814C-5094-4BF7-A6AB-B6D203C25FAF}"/>
          </ac:spMkLst>
        </pc:spChg>
        <pc:spChg chg="add mod">
          <ac:chgData name="mahendra.cdac@gmail.com" userId="036982265d87b8e5" providerId="LiveId" clId="{39594ED2-D194-4200-AD2C-D0389BDE8EA7}" dt="2021-05-12T18:32:46.825" v="917"/>
          <ac:spMkLst>
            <pc:docMk/>
            <pc:sldMk cId="2612954555" sldId="864"/>
            <ac:spMk id="14" creationId="{2C83B18F-385C-4C4E-9560-433515B57BEE}"/>
          </ac:spMkLst>
        </pc:spChg>
        <pc:spChg chg="add mod">
          <ac:chgData name="mahendra.cdac@gmail.com" userId="036982265d87b8e5" providerId="LiveId" clId="{39594ED2-D194-4200-AD2C-D0389BDE8EA7}" dt="2021-05-12T18:32:46.825" v="917"/>
          <ac:spMkLst>
            <pc:docMk/>
            <pc:sldMk cId="2612954555" sldId="864"/>
            <ac:spMk id="15" creationId="{0E9A79E8-F936-4F27-8797-AFAA41DFBDE8}"/>
          </ac:spMkLst>
        </pc:spChg>
        <pc:spChg chg="add mod">
          <ac:chgData name="mahendra.cdac@gmail.com" userId="036982265d87b8e5" providerId="LiveId" clId="{39594ED2-D194-4200-AD2C-D0389BDE8EA7}" dt="2021-05-12T18:32:46.825" v="917"/>
          <ac:spMkLst>
            <pc:docMk/>
            <pc:sldMk cId="2612954555" sldId="864"/>
            <ac:spMk id="16" creationId="{076F7465-659F-4901-AEB6-4714D00BF5FB}"/>
          </ac:spMkLst>
        </pc:spChg>
        <pc:spChg chg="add mod">
          <ac:chgData name="mahendra.cdac@gmail.com" userId="036982265d87b8e5" providerId="LiveId" clId="{39594ED2-D194-4200-AD2C-D0389BDE8EA7}" dt="2021-05-12T18:32:46.825" v="917"/>
          <ac:spMkLst>
            <pc:docMk/>
            <pc:sldMk cId="2612954555" sldId="864"/>
            <ac:spMk id="17" creationId="{644AE91D-7B89-40FE-87D6-62BC4129B26D}"/>
          </ac:spMkLst>
        </pc:spChg>
        <pc:spChg chg="add mod">
          <ac:chgData name="mahendra.cdac@gmail.com" userId="036982265d87b8e5" providerId="LiveId" clId="{39594ED2-D194-4200-AD2C-D0389BDE8EA7}" dt="2021-05-12T18:32:46.825" v="917"/>
          <ac:spMkLst>
            <pc:docMk/>
            <pc:sldMk cId="2612954555" sldId="864"/>
            <ac:spMk id="18" creationId="{F470167E-FF9A-4C42-8605-2B1B550B2DB0}"/>
          </ac:spMkLst>
        </pc:spChg>
        <pc:spChg chg="add mod">
          <ac:chgData name="mahendra.cdac@gmail.com" userId="036982265d87b8e5" providerId="LiveId" clId="{39594ED2-D194-4200-AD2C-D0389BDE8EA7}" dt="2021-05-12T18:32:46.825" v="917"/>
          <ac:spMkLst>
            <pc:docMk/>
            <pc:sldMk cId="2612954555" sldId="864"/>
            <ac:spMk id="19" creationId="{E744E399-545C-475A-ADEC-F138DB5CCDE3}"/>
          </ac:spMkLst>
        </pc:spChg>
        <pc:spChg chg="add mod">
          <ac:chgData name="mahendra.cdac@gmail.com" userId="036982265d87b8e5" providerId="LiveId" clId="{39594ED2-D194-4200-AD2C-D0389BDE8EA7}" dt="2021-05-12T18:32:59.365" v="918"/>
          <ac:spMkLst>
            <pc:docMk/>
            <pc:sldMk cId="2612954555" sldId="864"/>
            <ac:spMk id="20" creationId="{3532F9D7-6563-43EA-B584-659206D8FCE9}"/>
          </ac:spMkLst>
        </pc:spChg>
        <pc:spChg chg="add mod">
          <ac:chgData name="mahendra.cdac@gmail.com" userId="036982265d87b8e5" providerId="LiveId" clId="{39594ED2-D194-4200-AD2C-D0389BDE8EA7}" dt="2021-05-12T18:33:13.792" v="919"/>
          <ac:spMkLst>
            <pc:docMk/>
            <pc:sldMk cId="2612954555" sldId="864"/>
            <ac:spMk id="21" creationId="{9B4C5452-96EE-4C51-9F60-4A54FD63FCB9}"/>
          </ac:spMkLst>
        </pc:spChg>
        <pc:picChg chg="del">
          <ac:chgData name="mahendra.cdac@gmail.com" userId="036982265d87b8e5" providerId="LiveId" clId="{39594ED2-D194-4200-AD2C-D0389BDE8EA7}" dt="2021-05-12T18:32:21.923" v="912" actId="478"/>
          <ac:picMkLst>
            <pc:docMk/>
            <pc:sldMk cId="2612954555" sldId="864"/>
            <ac:picMk id="1026" creationId="{00000000-0000-0000-0000-000000000000}"/>
          </ac:picMkLst>
        </pc:picChg>
      </pc:sldChg>
      <pc:sldChg chg="add">
        <pc:chgData name="mahendra.cdac@gmail.com" userId="036982265d87b8e5" providerId="LiveId" clId="{39594ED2-D194-4200-AD2C-D0389BDE8EA7}" dt="2021-05-12T17:54:20.357" v="637"/>
        <pc:sldMkLst>
          <pc:docMk/>
          <pc:sldMk cId="807157697" sldId="865"/>
        </pc:sldMkLst>
      </pc:sldChg>
      <pc:sldChg chg="del">
        <pc:chgData name="mahendra.cdac@gmail.com" userId="036982265d87b8e5" providerId="LiveId" clId="{39594ED2-D194-4200-AD2C-D0389BDE8EA7}" dt="2021-05-12T16:23:48.653" v="495" actId="47"/>
        <pc:sldMkLst>
          <pc:docMk/>
          <pc:sldMk cId="2424629627" sldId="865"/>
        </pc:sldMkLst>
      </pc:sldChg>
      <pc:sldChg chg="del">
        <pc:chgData name="mahendra.cdac@gmail.com" userId="036982265d87b8e5" providerId="LiveId" clId="{39594ED2-D194-4200-AD2C-D0389BDE8EA7}" dt="2021-05-12T16:23:46.625" v="494" actId="47"/>
        <pc:sldMkLst>
          <pc:docMk/>
          <pc:sldMk cId="2300326797" sldId="867"/>
        </pc:sldMkLst>
      </pc:sldChg>
      <pc:sldChg chg="add">
        <pc:chgData name="mahendra.cdac@gmail.com" userId="036982265d87b8e5" providerId="LiveId" clId="{39594ED2-D194-4200-AD2C-D0389BDE8EA7}" dt="2021-05-12T17:57:46.201" v="638"/>
        <pc:sldMkLst>
          <pc:docMk/>
          <pc:sldMk cId="2721645062" sldId="867"/>
        </pc:sldMkLst>
      </pc:sldChg>
      <pc:sldChg chg="del">
        <pc:chgData name="mahendra.cdac@gmail.com" userId="036982265d87b8e5" providerId="LiveId" clId="{39594ED2-D194-4200-AD2C-D0389BDE8EA7}" dt="2021-05-12T16:23:40.976" v="493" actId="47"/>
        <pc:sldMkLst>
          <pc:docMk/>
          <pc:sldMk cId="2549361879" sldId="869"/>
        </pc:sldMkLst>
      </pc:sldChg>
      <pc:sldChg chg="del">
        <pc:chgData name="mahendra.cdac@gmail.com" userId="036982265d87b8e5" providerId="LiveId" clId="{39594ED2-D194-4200-AD2C-D0389BDE8EA7}" dt="2021-05-12T16:23:37.412" v="492" actId="47"/>
        <pc:sldMkLst>
          <pc:docMk/>
          <pc:sldMk cId="1231366677" sldId="871"/>
        </pc:sldMkLst>
      </pc:sldChg>
      <pc:sldChg chg="del">
        <pc:chgData name="mahendra.cdac@gmail.com" userId="036982265d87b8e5" providerId="LiveId" clId="{39594ED2-D194-4200-AD2C-D0389BDE8EA7}" dt="2021-05-12T12:40:20.988" v="14" actId="47"/>
        <pc:sldMkLst>
          <pc:docMk/>
          <pc:sldMk cId="609393774" sldId="876"/>
        </pc:sldMkLst>
      </pc:sldChg>
      <pc:sldChg chg="del">
        <pc:chgData name="mahendra.cdac@gmail.com" userId="036982265d87b8e5" providerId="LiveId" clId="{39594ED2-D194-4200-AD2C-D0389BDE8EA7}" dt="2021-05-12T12:40:26.728" v="19" actId="47"/>
        <pc:sldMkLst>
          <pc:docMk/>
          <pc:sldMk cId="3519103856" sldId="878"/>
        </pc:sldMkLst>
      </pc:sldChg>
      <pc:sldChg chg="del">
        <pc:chgData name="mahendra.cdac@gmail.com" userId="036982265d87b8e5" providerId="LiveId" clId="{39594ED2-D194-4200-AD2C-D0389BDE8EA7}" dt="2021-05-12T16:24:07.021" v="500" actId="47"/>
        <pc:sldMkLst>
          <pc:docMk/>
          <pc:sldMk cId="2248993908" sldId="879"/>
        </pc:sldMkLst>
      </pc:sldChg>
      <pc:sldChg chg="del">
        <pc:chgData name="mahendra.cdac@gmail.com" userId="036982265d87b8e5" providerId="LiveId" clId="{39594ED2-D194-4200-AD2C-D0389BDE8EA7}" dt="2021-05-12T16:23:55.863" v="497" actId="47"/>
        <pc:sldMkLst>
          <pc:docMk/>
          <pc:sldMk cId="2593597436" sldId="880"/>
        </pc:sldMkLst>
      </pc:sldChg>
      <pc:sldChg chg="del">
        <pc:chgData name="mahendra.cdac@gmail.com" userId="036982265d87b8e5" providerId="LiveId" clId="{39594ED2-D194-4200-AD2C-D0389BDE8EA7}" dt="2021-05-12T16:23:52.072" v="496" actId="47"/>
        <pc:sldMkLst>
          <pc:docMk/>
          <pc:sldMk cId="1114292839" sldId="881"/>
        </pc:sldMkLst>
      </pc:sldChg>
      <pc:sldChg chg="del">
        <pc:chgData name="mahendra.cdac@gmail.com" userId="036982265d87b8e5" providerId="LiveId" clId="{39594ED2-D194-4200-AD2C-D0389BDE8EA7}" dt="2021-05-12T12:40:25.877" v="17" actId="47"/>
        <pc:sldMkLst>
          <pc:docMk/>
          <pc:sldMk cId="2801098152" sldId="882"/>
        </pc:sldMkLst>
      </pc:sldChg>
      <pc:sldChg chg="add">
        <pc:chgData name="mahendra.cdac@gmail.com" userId="036982265d87b8e5" providerId="LiveId" clId="{39594ED2-D194-4200-AD2C-D0389BDE8EA7}" dt="2021-05-12T16:48:18.319" v="502"/>
        <pc:sldMkLst>
          <pc:docMk/>
          <pc:sldMk cId="3382089668" sldId="882"/>
        </pc:sldMkLst>
      </pc:sldChg>
      <pc:sldChg chg="del">
        <pc:chgData name="mahendra.cdac@gmail.com" userId="036982265d87b8e5" providerId="LiveId" clId="{39594ED2-D194-4200-AD2C-D0389BDE8EA7}" dt="2021-05-12T12:40:24.869" v="16" actId="47"/>
        <pc:sldMkLst>
          <pc:docMk/>
          <pc:sldMk cId="3412131652" sldId="927"/>
        </pc:sldMkLst>
      </pc:sldChg>
      <pc:sldChg chg="del">
        <pc:chgData name="mahendra.cdac@gmail.com" userId="036982265d87b8e5" providerId="LiveId" clId="{39594ED2-D194-4200-AD2C-D0389BDE8EA7}" dt="2021-05-12T12:40:26.241" v="18" actId="47"/>
        <pc:sldMkLst>
          <pc:docMk/>
          <pc:sldMk cId="2174704003" sldId="996"/>
        </pc:sldMkLst>
      </pc:sldChg>
      <pc:sldChg chg="del">
        <pc:chgData name="mahendra.cdac@gmail.com" userId="036982265d87b8e5" providerId="LiveId" clId="{39594ED2-D194-4200-AD2C-D0389BDE8EA7}" dt="2021-05-12T12:40:27.951" v="21" actId="47"/>
        <pc:sldMkLst>
          <pc:docMk/>
          <pc:sldMk cId="4089948576" sldId="997"/>
        </pc:sldMkLst>
      </pc:sldChg>
      <pc:sldChg chg="modSp mod">
        <pc:chgData name="mahendra.cdac@gmail.com" userId="036982265d87b8e5" providerId="LiveId" clId="{39594ED2-D194-4200-AD2C-D0389BDE8EA7}" dt="2021-05-12T18:23:09.132" v="667" actId="14100"/>
        <pc:sldMkLst>
          <pc:docMk/>
          <pc:sldMk cId="1627640263" sldId="1004"/>
        </pc:sldMkLst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2" creationId="{903DBE2B-D817-4992-929F-AD10FD0DA9E9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3" creationId="{F3F8AA3C-A383-428F-8F97-3218FFF72CE0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4" creationId="{AF96924B-3481-4FE0-BD5D-A3728037DCF2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5" creationId="{887A25C2-C6D1-4C10-827E-321EE65C7BDE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6" creationId="{9D4C7910-98A4-46E1-8D27-B0E3B204CAB7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7" creationId="{85366574-24F7-4284-9455-AE6151E51DF1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8" creationId="{1C964558-85CB-44C3-A6E0-A4FE49FA61ED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14" creationId="{A18D14F2-4C81-4432-AA30-DD2660253182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15" creationId="{2DE76A50-55A4-433A-9A4F-D68470AFA379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16" creationId="{FF582223-978E-46DE-B3B8-39A22D6837D4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17" creationId="{F6A429C6-C8CF-49AF-A9B8-3A69F44A71DE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18" creationId="{29C47607-1C25-4944-89C2-3150DF850103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19" creationId="{29D8980E-9CB8-4786-810D-64395B0CBC61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20" creationId="{11AD980D-3BDF-49FC-85D5-FE155D4C4C1B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21" creationId="{2B589C6D-F164-4F1D-8BDD-310556F87AF6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22" creationId="{333557F9-6670-47F5-946B-9A71B251CD99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23" creationId="{986ADD38-6BCA-437E-88BB-311815152C41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24" creationId="{D2261868-651A-436C-BBA7-78B53ACDE517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25" creationId="{D3516C56-B1C3-47B1-BBD7-B7E7918E75A2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26" creationId="{94928855-BC7C-4E3D-B304-DDBB61BF2319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27" creationId="{1DDF46DF-D4B0-4D6A-AC92-741AD150E62C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28" creationId="{9C11D349-8191-49EE-8C91-9C5D08E8179B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38" creationId="{C039BDD7-50A8-461F-AA22-2F3EB6CFD478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40" creationId="{B17D585A-F56C-4B2A-8C77-D718458B9667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43" creationId="{086A7E00-C783-4328-A374-965D6BD740D8}"/>
          </ac:spMkLst>
        </pc:spChg>
        <pc:cxnChg chg="mod">
          <ac:chgData name="mahendra.cdac@gmail.com" userId="036982265d87b8e5" providerId="LiveId" clId="{39594ED2-D194-4200-AD2C-D0389BDE8EA7}" dt="2021-05-12T18:23:09.132" v="667" actId="14100"/>
          <ac:cxnSpMkLst>
            <pc:docMk/>
            <pc:sldMk cId="1627640263" sldId="1004"/>
            <ac:cxnSpMk id="30" creationId="{D230248B-7E1F-4385-B465-F9C1EE094FAA}"/>
          </ac:cxnSpMkLst>
        </pc:cxnChg>
        <pc:cxnChg chg="mod">
          <ac:chgData name="mahendra.cdac@gmail.com" userId="036982265d87b8e5" providerId="LiveId" clId="{39594ED2-D194-4200-AD2C-D0389BDE8EA7}" dt="2021-05-12T18:23:09.132" v="667" actId="14100"/>
          <ac:cxnSpMkLst>
            <pc:docMk/>
            <pc:sldMk cId="1627640263" sldId="1004"/>
            <ac:cxnSpMk id="39" creationId="{1E7D3315-DC7A-478A-9B19-99D8AEF25E44}"/>
          </ac:cxnSpMkLst>
        </pc:cxnChg>
        <pc:cxnChg chg="mod">
          <ac:chgData name="mahendra.cdac@gmail.com" userId="036982265d87b8e5" providerId="LiveId" clId="{39594ED2-D194-4200-AD2C-D0389BDE8EA7}" dt="2021-05-12T18:23:09.132" v="667" actId="14100"/>
          <ac:cxnSpMkLst>
            <pc:docMk/>
            <pc:sldMk cId="1627640263" sldId="1004"/>
            <ac:cxnSpMk id="42" creationId="{F5C322E0-CBBA-429B-B046-BD266352B092}"/>
          </ac:cxnSpMkLst>
        </pc:cxnChg>
        <pc:cxnChg chg="mod">
          <ac:chgData name="mahendra.cdac@gmail.com" userId="036982265d87b8e5" providerId="LiveId" clId="{39594ED2-D194-4200-AD2C-D0389BDE8EA7}" dt="2021-05-12T18:23:09.132" v="667" actId="14100"/>
          <ac:cxnSpMkLst>
            <pc:docMk/>
            <pc:sldMk cId="1627640263" sldId="1004"/>
            <ac:cxnSpMk id="44" creationId="{A30F8055-B9B5-41BF-9CBC-3847AE3442A0}"/>
          </ac:cxnSpMkLst>
        </pc:cxnChg>
      </pc:sldChg>
      <pc:sldChg chg="del">
        <pc:chgData name="mahendra.cdac@gmail.com" userId="036982265d87b8e5" providerId="LiveId" clId="{39594ED2-D194-4200-AD2C-D0389BDE8EA7}" dt="2021-05-12T15:16:36.043" v="265" actId="47"/>
        <pc:sldMkLst>
          <pc:docMk/>
          <pc:sldMk cId="3387471998" sldId="1006"/>
        </pc:sldMkLst>
      </pc:sldChg>
      <pc:sldChg chg="del">
        <pc:chgData name="mahendra.cdac@gmail.com" userId="036982265d87b8e5" providerId="LiveId" clId="{39594ED2-D194-4200-AD2C-D0389BDE8EA7}" dt="2021-05-12T16:24:08.391" v="501" actId="47"/>
        <pc:sldMkLst>
          <pc:docMk/>
          <pc:sldMk cId="1322859916" sldId="1007"/>
        </pc:sldMkLst>
      </pc:sldChg>
      <pc:sldChg chg="del">
        <pc:chgData name="mahendra.cdac@gmail.com" userId="036982265d87b8e5" providerId="LiveId" clId="{39594ED2-D194-4200-AD2C-D0389BDE8EA7}" dt="2021-05-12T12:40:28.656" v="22" actId="47"/>
        <pc:sldMkLst>
          <pc:docMk/>
          <pc:sldMk cId="2507619121" sldId="1009"/>
        </pc:sldMkLst>
      </pc:sldChg>
      <pc:sldChg chg="modSp add mod">
        <pc:chgData name="mahendra.cdac@gmail.com" userId="036982265d87b8e5" providerId="LiveId" clId="{39594ED2-D194-4200-AD2C-D0389BDE8EA7}" dt="2021-05-13T05:52:52.416" v="1190" actId="20577"/>
        <pc:sldMkLst>
          <pc:docMk/>
          <pc:sldMk cId="3432277039" sldId="1009"/>
        </pc:sldMkLst>
        <pc:spChg chg="mod">
          <ac:chgData name="mahendra.cdac@gmail.com" userId="036982265d87b8e5" providerId="LiveId" clId="{39594ED2-D194-4200-AD2C-D0389BDE8EA7}" dt="2021-05-13T05:52:52.416" v="1190" actId="20577"/>
          <ac:spMkLst>
            <pc:docMk/>
            <pc:sldMk cId="3432277039" sldId="1009"/>
            <ac:spMk id="3" creationId="{00000000-0000-0000-0000-000000000000}"/>
          </ac:spMkLst>
        </pc:spChg>
        <pc:spChg chg="mod">
          <ac:chgData name="mahendra.cdac@gmail.com" userId="036982265d87b8e5" providerId="LiveId" clId="{39594ED2-D194-4200-AD2C-D0389BDE8EA7}" dt="2021-05-13T05:47:57.398" v="1182" actId="20577"/>
          <ac:spMkLst>
            <pc:docMk/>
            <pc:sldMk cId="3432277039" sldId="1009"/>
            <ac:spMk id="6" creationId="{F6DCA2D5-4F13-4936-97D7-9AAB54EA7F21}"/>
          </ac:spMkLst>
        </pc:spChg>
        <pc:spChg chg="mod">
          <ac:chgData name="mahendra.cdac@gmail.com" userId="036982265d87b8e5" providerId="LiveId" clId="{39594ED2-D194-4200-AD2C-D0389BDE8EA7}" dt="2021-05-13T05:47:22.143" v="1165" actId="20577"/>
          <ac:spMkLst>
            <pc:docMk/>
            <pc:sldMk cId="3432277039" sldId="1009"/>
            <ac:spMk id="9" creationId="{CAB781CC-B48F-4756-966D-233C073C44ED}"/>
          </ac:spMkLst>
        </pc:spChg>
        <pc:spChg chg="mod">
          <ac:chgData name="mahendra.cdac@gmail.com" userId="036982265d87b8e5" providerId="LiveId" clId="{39594ED2-D194-4200-AD2C-D0389BDE8EA7}" dt="2021-05-12T15:18:52.210" v="269" actId="20577"/>
          <ac:spMkLst>
            <pc:docMk/>
            <pc:sldMk cId="3432277039" sldId="1009"/>
            <ac:spMk id="10" creationId="{1D76FE29-A42E-4939-AC83-635070548FE2}"/>
          </ac:spMkLst>
        </pc:spChg>
        <pc:spChg chg="mod">
          <ac:chgData name="mahendra.cdac@gmail.com" userId="036982265d87b8e5" providerId="LiveId" clId="{39594ED2-D194-4200-AD2C-D0389BDE8EA7}" dt="2021-05-13T05:47:45.316" v="1178" actId="1035"/>
          <ac:spMkLst>
            <pc:docMk/>
            <pc:sldMk cId="3432277039" sldId="1009"/>
            <ac:spMk id="14" creationId="{90EE2EB4-ED95-4C3C-A126-712B85964593}"/>
          </ac:spMkLst>
        </pc:spChg>
      </pc:sldChg>
      <pc:sldChg chg="addSp delSp modSp add mod addAnim delAnim modAnim">
        <pc:chgData name="mahendra.cdac@gmail.com" userId="036982265d87b8e5" providerId="LiveId" clId="{39594ED2-D194-4200-AD2C-D0389BDE8EA7}" dt="2021-05-12T15:32:03.171" v="490" actId="20577"/>
        <pc:sldMkLst>
          <pc:docMk/>
          <pc:sldMk cId="291395807" sldId="1010"/>
        </pc:sldMkLst>
        <pc:spChg chg="mod">
          <ac:chgData name="mahendra.cdac@gmail.com" userId="036982265d87b8e5" providerId="LiveId" clId="{39594ED2-D194-4200-AD2C-D0389BDE8EA7}" dt="2021-05-12T15:30:13.612" v="458" actId="20577"/>
          <ac:spMkLst>
            <pc:docMk/>
            <pc:sldMk cId="291395807" sldId="1010"/>
            <ac:spMk id="3" creationId="{00000000-0000-0000-0000-000000000000}"/>
          </ac:spMkLst>
        </pc:spChg>
        <pc:spChg chg="add del mod">
          <ac:chgData name="mahendra.cdac@gmail.com" userId="036982265d87b8e5" providerId="LiveId" clId="{39594ED2-D194-4200-AD2C-D0389BDE8EA7}" dt="2021-05-12T15:19:39.632" v="302" actId="20577"/>
          <ac:spMkLst>
            <pc:docMk/>
            <pc:sldMk cId="291395807" sldId="1010"/>
            <ac:spMk id="10" creationId="{1D76FE29-A42E-4939-AC83-635070548FE2}"/>
          </ac:spMkLst>
        </pc:spChg>
        <pc:spChg chg="add mod">
          <ac:chgData name="mahendra.cdac@gmail.com" userId="036982265d87b8e5" providerId="LiveId" clId="{39594ED2-D194-4200-AD2C-D0389BDE8EA7}" dt="2021-05-12T15:31:33.836" v="472" actId="1036"/>
          <ac:spMkLst>
            <pc:docMk/>
            <pc:sldMk cId="291395807" sldId="1010"/>
            <ac:spMk id="15" creationId="{921B6F06-C6BF-4D89-A2CA-36C9FEB9AAE0}"/>
          </ac:spMkLst>
        </pc:spChg>
        <pc:spChg chg="add mod">
          <ac:chgData name="mahendra.cdac@gmail.com" userId="036982265d87b8e5" providerId="LiveId" clId="{39594ED2-D194-4200-AD2C-D0389BDE8EA7}" dt="2021-05-12T15:32:03.171" v="490" actId="20577"/>
          <ac:spMkLst>
            <pc:docMk/>
            <pc:sldMk cId="291395807" sldId="1010"/>
            <ac:spMk id="17" creationId="{C7D8FB68-61CD-4A1D-8942-02366751CFB1}"/>
          </ac:spMkLst>
        </pc:spChg>
        <pc:cxnChg chg="mod">
          <ac:chgData name="mahendra.cdac@gmail.com" userId="036982265d87b8e5" providerId="LiveId" clId="{39594ED2-D194-4200-AD2C-D0389BDE8EA7}" dt="2021-05-12T15:19:33.961" v="300" actId="478"/>
          <ac:cxnSpMkLst>
            <pc:docMk/>
            <pc:sldMk cId="291395807" sldId="1010"/>
            <ac:cxnSpMk id="13" creationId="{56DE6A9A-910B-4087-8881-F50199F55E29}"/>
          </ac:cxnSpMkLst>
        </pc:cxnChg>
      </pc:sldChg>
      <pc:sldChg chg="modSp add mod">
        <pc:chgData name="mahendra.cdac@gmail.com" userId="036982265d87b8e5" providerId="LiveId" clId="{39594ED2-D194-4200-AD2C-D0389BDE8EA7}" dt="2021-05-12T16:50:42.382" v="513" actId="20577"/>
        <pc:sldMkLst>
          <pc:docMk/>
          <pc:sldMk cId="2377938886" sldId="1026"/>
        </pc:sldMkLst>
        <pc:spChg chg="mod">
          <ac:chgData name="mahendra.cdac@gmail.com" userId="036982265d87b8e5" providerId="LiveId" clId="{39594ED2-D194-4200-AD2C-D0389BDE8EA7}" dt="2021-05-12T16:50:42.382" v="513" actId="20577"/>
          <ac:spMkLst>
            <pc:docMk/>
            <pc:sldMk cId="2377938886" sldId="1026"/>
            <ac:spMk id="6151" creationId="{00000000-0000-0000-0000-000000000000}"/>
          </ac:spMkLst>
        </pc:spChg>
      </pc:sldChg>
      <pc:sldChg chg="add">
        <pc:chgData name="mahendra.cdac@gmail.com" userId="036982265d87b8e5" providerId="LiveId" clId="{39594ED2-D194-4200-AD2C-D0389BDE8EA7}" dt="2021-05-12T16:49:52.034" v="505"/>
        <pc:sldMkLst>
          <pc:docMk/>
          <pc:sldMk cId="2042619030" sldId="1034"/>
        </pc:sldMkLst>
      </pc:sldChg>
      <pc:sldChg chg="modSp add mod">
        <pc:chgData name="mahendra.cdac@gmail.com" userId="036982265d87b8e5" providerId="LiveId" clId="{39594ED2-D194-4200-AD2C-D0389BDE8EA7}" dt="2021-05-12T17:25:37.071" v="608" actId="6549"/>
        <pc:sldMkLst>
          <pc:docMk/>
          <pc:sldMk cId="55569130" sldId="1035"/>
        </pc:sldMkLst>
        <pc:spChg chg="mod">
          <ac:chgData name="mahendra.cdac@gmail.com" userId="036982265d87b8e5" providerId="LiveId" clId="{39594ED2-D194-4200-AD2C-D0389BDE8EA7}" dt="2021-05-12T17:25:37.071" v="608" actId="6549"/>
          <ac:spMkLst>
            <pc:docMk/>
            <pc:sldMk cId="55569130" sldId="1035"/>
            <ac:spMk id="6151" creationId="{00000000-0000-0000-0000-000000000000}"/>
          </ac:spMkLst>
        </pc:spChg>
      </pc:sldChg>
      <pc:sldChg chg="addSp delSp modSp add mod">
        <pc:chgData name="mahendra.cdac@gmail.com" userId="036982265d87b8e5" providerId="LiveId" clId="{39594ED2-D194-4200-AD2C-D0389BDE8EA7}" dt="2021-05-13T07:42:15.857" v="1192" actId="20577"/>
        <pc:sldMkLst>
          <pc:docMk/>
          <pc:sldMk cId="2675000250" sldId="1036"/>
        </pc:sldMkLst>
        <pc:spChg chg="del mod">
          <ac:chgData name="mahendra.cdac@gmail.com" userId="036982265d87b8e5" providerId="LiveId" clId="{39594ED2-D194-4200-AD2C-D0389BDE8EA7}" dt="2021-05-12T18:26:21.250" v="755" actId="478"/>
          <ac:spMkLst>
            <pc:docMk/>
            <pc:sldMk cId="2675000250" sldId="1036"/>
            <ac:spMk id="5" creationId="{00000000-0000-0000-0000-000000000000}"/>
          </ac:spMkLst>
        </pc:spChg>
        <pc:spChg chg="mod">
          <ac:chgData name="mahendra.cdac@gmail.com" userId="036982265d87b8e5" providerId="LiveId" clId="{39594ED2-D194-4200-AD2C-D0389BDE8EA7}" dt="2021-05-13T07:42:15.857" v="1192" actId="20577"/>
          <ac:spMkLst>
            <pc:docMk/>
            <pc:sldMk cId="2675000250" sldId="1036"/>
            <ac:spMk id="6" creationId="{00000000-0000-0000-0000-000000000000}"/>
          </ac:spMkLst>
        </pc:spChg>
        <pc:spChg chg="add mod">
          <ac:chgData name="mahendra.cdac@gmail.com" userId="036982265d87b8e5" providerId="LiveId" clId="{39594ED2-D194-4200-AD2C-D0389BDE8EA7}" dt="2021-05-12T18:26:29.165" v="758" actId="20577"/>
          <ac:spMkLst>
            <pc:docMk/>
            <pc:sldMk cId="2675000250" sldId="1036"/>
            <ac:spMk id="7" creationId="{3343D987-351C-4A0B-A56A-715A5142E736}"/>
          </ac:spMkLst>
        </pc:spChg>
        <pc:spChg chg="add mod">
          <ac:chgData name="mahendra.cdac@gmail.com" userId="036982265d87b8e5" providerId="LiveId" clId="{39594ED2-D194-4200-AD2C-D0389BDE8EA7}" dt="2021-05-12T18:26:32.581" v="759" actId="20577"/>
          <ac:spMkLst>
            <pc:docMk/>
            <pc:sldMk cId="2675000250" sldId="1036"/>
            <ac:spMk id="8" creationId="{553EB3CD-D2A3-4EF5-A8A6-15C3D41D98F3}"/>
          </ac:spMkLst>
        </pc:spChg>
        <pc:spChg chg="add mod">
          <ac:chgData name="mahendra.cdac@gmail.com" userId="036982265d87b8e5" providerId="LiveId" clId="{39594ED2-D194-4200-AD2C-D0389BDE8EA7}" dt="2021-05-12T18:26:38.245" v="761" actId="20577"/>
          <ac:spMkLst>
            <pc:docMk/>
            <pc:sldMk cId="2675000250" sldId="1036"/>
            <ac:spMk id="9" creationId="{A977E4E8-3295-48C0-8694-88D7F4A3CCA1}"/>
          </ac:spMkLst>
        </pc:spChg>
        <pc:spChg chg="add mod">
          <ac:chgData name="mahendra.cdac@gmail.com" userId="036982265d87b8e5" providerId="LiveId" clId="{39594ED2-D194-4200-AD2C-D0389BDE8EA7}" dt="2021-05-12T18:28:28.446" v="822" actId="20577"/>
          <ac:spMkLst>
            <pc:docMk/>
            <pc:sldMk cId="2675000250" sldId="1036"/>
            <ac:spMk id="10" creationId="{677637AE-4B38-4524-9419-9E6B5568CBE2}"/>
          </ac:spMkLst>
        </pc:spChg>
        <pc:spChg chg="add mod">
          <ac:chgData name="mahendra.cdac@gmail.com" userId="036982265d87b8e5" providerId="LiveId" clId="{39594ED2-D194-4200-AD2C-D0389BDE8EA7}" dt="2021-05-12T18:26:54.502" v="763" actId="20577"/>
          <ac:spMkLst>
            <pc:docMk/>
            <pc:sldMk cId="2675000250" sldId="1036"/>
            <ac:spMk id="11" creationId="{17C6B77A-A7DE-4F99-B02C-CE60A88BB21A}"/>
          </ac:spMkLst>
        </pc:spChg>
        <pc:spChg chg="add del mod">
          <ac:chgData name="mahendra.cdac@gmail.com" userId="036982265d87b8e5" providerId="LiveId" clId="{39594ED2-D194-4200-AD2C-D0389BDE8EA7}" dt="2021-05-12T18:27:10.230" v="767" actId="20577"/>
          <ac:spMkLst>
            <pc:docMk/>
            <pc:sldMk cId="2675000250" sldId="1036"/>
            <ac:spMk id="12" creationId="{587F39C4-0A1B-48F2-97B7-D73A7D6CB0CA}"/>
          </ac:spMkLst>
        </pc:spChg>
        <pc:spChg chg="add mod">
          <ac:chgData name="mahendra.cdac@gmail.com" userId="036982265d87b8e5" providerId="LiveId" clId="{39594ED2-D194-4200-AD2C-D0389BDE8EA7}" dt="2021-05-12T18:27:14.655" v="769" actId="20577"/>
          <ac:spMkLst>
            <pc:docMk/>
            <pc:sldMk cId="2675000250" sldId="1036"/>
            <ac:spMk id="13" creationId="{C30B1296-070C-4222-8AAC-63A40873D72A}"/>
          </ac:spMkLst>
        </pc:spChg>
        <pc:spChg chg="add mod">
          <ac:chgData name="mahendra.cdac@gmail.com" userId="036982265d87b8e5" providerId="LiveId" clId="{39594ED2-D194-4200-AD2C-D0389BDE8EA7}" dt="2021-05-12T18:29:12.583" v="836" actId="20577"/>
          <ac:spMkLst>
            <pc:docMk/>
            <pc:sldMk cId="2675000250" sldId="1036"/>
            <ac:spMk id="14" creationId="{B48D20EB-3A88-4470-859C-0885F75B102E}"/>
          </ac:spMkLst>
        </pc:spChg>
        <pc:spChg chg="add mod">
          <ac:chgData name="mahendra.cdac@gmail.com" userId="036982265d87b8e5" providerId="LiveId" clId="{39594ED2-D194-4200-AD2C-D0389BDE8EA7}" dt="2021-05-12T18:26:22.314" v="756"/>
          <ac:spMkLst>
            <pc:docMk/>
            <pc:sldMk cId="2675000250" sldId="1036"/>
            <ac:spMk id="15" creationId="{4EADD534-AC30-445F-94BF-0A01715EC31F}"/>
          </ac:spMkLst>
        </pc:spChg>
        <pc:spChg chg="add mod">
          <ac:chgData name="mahendra.cdac@gmail.com" userId="036982265d87b8e5" providerId="LiveId" clId="{39594ED2-D194-4200-AD2C-D0389BDE8EA7}" dt="2021-05-12T18:27:34.565" v="799" actId="1035"/>
          <ac:spMkLst>
            <pc:docMk/>
            <pc:sldMk cId="2675000250" sldId="1036"/>
            <ac:spMk id="16" creationId="{A0E1A4CE-B3FB-4EFC-9CA2-C51D60225B34}"/>
          </ac:spMkLst>
        </pc:spChg>
        <pc:spChg chg="add mod">
          <ac:chgData name="mahendra.cdac@gmail.com" userId="036982265d87b8e5" providerId="LiveId" clId="{39594ED2-D194-4200-AD2C-D0389BDE8EA7}" dt="2021-05-12T18:27:49.379" v="801" actId="20577"/>
          <ac:spMkLst>
            <pc:docMk/>
            <pc:sldMk cId="2675000250" sldId="1036"/>
            <ac:spMk id="17" creationId="{C3E6F2FE-6E9C-4D59-B392-3EC2ADAC0BBC}"/>
          </ac:spMkLst>
        </pc:spChg>
        <pc:spChg chg="add mod">
          <ac:chgData name="mahendra.cdac@gmail.com" userId="036982265d87b8e5" providerId="LiveId" clId="{39594ED2-D194-4200-AD2C-D0389BDE8EA7}" dt="2021-05-12T18:27:53.070" v="803" actId="20577"/>
          <ac:spMkLst>
            <pc:docMk/>
            <pc:sldMk cId="2675000250" sldId="1036"/>
            <ac:spMk id="18" creationId="{4210877B-9346-4B8C-A727-7E70978CBED2}"/>
          </ac:spMkLst>
        </pc:spChg>
        <pc:spChg chg="add mod">
          <ac:chgData name="mahendra.cdac@gmail.com" userId="036982265d87b8e5" providerId="LiveId" clId="{39594ED2-D194-4200-AD2C-D0389BDE8EA7}" dt="2021-05-12T18:29:21.319" v="840" actId="20577"/>
          <ac:spMkLst>
            <pc:docMk/>
            <pc:sldMk cId="2675000250" sldId="1036"/>
            <ac:spMk id="19" creationId="{392FB0BB-C9FC-4AE4-927A-B00969CFCA79}"/>
          </ac:spMkLst>
        </pc:spChg>
        <pc:spChg chg="add mod">
          <ac:chgData name="mahendra.cdac@gmail.com" userId="036982265d87b8e5" providerId="LiveId" clId="{39594ED2-D194-4200-AD2C-D0389BDE8EA7}" dt="2021-05-12T18:28:13.888" v="816" actId="20577"/>
          <ac:spMkLst>
            <pc:docMk/>
            <pc:sldMk cId="2675000250" sldId="1036"/>
            <ac:spMk id="20" creationId="{1A85B826-D050-47F4-A528-5CEABF227185}"/>
          </ac:spMkLst>
        </pc:spChg>
        <pc:spChg chg="add mod">
          <ac:chgData name="mahendra.cdac@gmail.com" userId="036982265d87b8e5" providerId="LiveId" clId="{39594ED2-D194-4200-AD2C-D0389BDE8EA7}" dt="2021-05-12T18:32:33.415" v="916" actId="1076"/>
          <ac:spMkLst>
            <pc:docMk/>
            <pc:sldMk cId="2675000250" sldId="1036"/>
            <ac:spMk id="21" creationId="{B947FA21-9DD9-4150-82AA-C1EB8C83AD90}"/>
          </ac:spMkLst>
        </pc:spChg>
      </pc:sldChg>
      <pc:sldChg chg="add del">
        <pc:chgData name="mahendra.cdac@gmail.com" userId="036982265d87b8e5" providerId="LiveId" clId="{39594ED2-D194-4200-AD2C-D0389BDE8EA7}" dt="2021-05-12T17:57:49.582" v="639" actId="47"/>
        <pc:sldMkLst>
          <pc:docMk/>
          <pc:sldMk cId="3271616725" sldId="1036"/>
        </pc:sldMkLst>
      </pc:sldChg>
      <pc:sldChg chg="delSp modSp add mod delAnim">
        <pc:chgData name="mahendra.cdac@gmail.com" userId="036982265d87b8e5" providerId="LiveId" clId="{39594ED2-D194-4200-AD2C-D0389BDE8EA7}" dt="2021-05-13T02:45:07.831" v="1107" actId="20577"/>
        <pc:sldMkLst>
          <pc:docMk/>
          <pc:sldMk cId="4253793429" sldId="1037"/>
        </pc:sldMkLst>
        <pc:spChg chg="mod">
          <ac:chgData name="mahendra.cdac@gmail.com" userId="036982265d87b8e5" providerId="LiveId" clId="{39594ED2-D194-4200-AD2C-D0389BDE8EA7}" dt="2021-05-13T02:43:20.642" v="1030" actId="5793"/>
          <ac:spMkLst>
            <pc:docMk/>
            <pc:sldMk cId="4253793429" sldId="1037"/>
            <ac:spMk id="2" creationId="{00000000-0000-0000-0000-000000000000}"/>
          </ac:spMkLst>
        </pc:spChg>
        <pc:spChg chg="mod">
          <ac:chgData name="mahendra.cdac@gmail.com" userId="036982265d87b8e5" providerId="LiveId" clId="{39594ED2-D194-4200-AD2C-D0389BDE8EA7}" dt="2021-05-13T02:45:07.831" v="1107" actId="20577"/>
          <ac:spMkLst>
            <pc:docMk/>
            <pc:sldMk cId="4253793429" sldId="1037"/>
            <ac:spMk id="3" creationId="{00000000-0000-0000-0000-000000000000}"/>
          </ac:spMkLst>
        </pc:spChg>
        <pc:spChg chg="del">
          <ac:chgData name="mahendra.cdac@gmail.com" userId="036982265d87b8e5" providerId="LiveId" clId="{39594ED2-D194-4200-AD2C-D0389BDE8EA7}" dt="2021-05-13T02:43:39.803" v="1032" actId="478"/>
          <ac:spMkLst>
            <pc:docMk/>
            <pc:sldMk cId="4253793429" sldId="1037"/>
            <ac:spMk id="4" creationId="{9E057DD4-D9C9-4F5D-8665-E93D56D3C346}"/>
          </ac:spMkLst>
        </pc:spChg>
        <pc:spChg chg="del">
          <ac:chgData name="mahendra.cdac@gmail.com" userId="036982265d87b8e5" providerId="LiveId" clId="{39594ED2-D194-4200-AD2C-D0389BDE8EA7}" dt="2021-05-13T02:43:39.803" v="1032" actId="478"/>
          <ac:spMkLst>
            <pc:docMk/>
            <pc:sldMk cId="4253793429" sldId="1037"/>
            <ac:spMk id="5" creationId="{665402EE-BF61-4C70-872B-153AD7FC9E93}"/>
          </ac:spMkLst>
        </pc:spChg>
        <pc:spChg chg="del">
          <ac:chgData name="mahendra.cdac@gmail.com" userId="036982265d87b8e5" providerId="LiveId" clId="{39594ED2-D194-4200-AD2C-D0389BDE8EA7}" dt="2021-05-13T02:43:39.803" v="1032" actId="478"/>
          <ac:spMkLst>
            <pc:docMk/>
            <pc:sldMk cId="4253793429" sldId="1037"/>
            <ac:spMk id="6" creationId="{F6DCA2D5-4F13-4936-97D7-9AAB54EA7F21}"/>
          </ac:spMkLst>
        </pc:spChg>
        <pc:spChg chg="del">
          <ac:chgData name="mahendra.cdac@gmail.com" userId="036982265d87b8e5" providerId="LiveId" clId="{39594ED2-D194-4200-AD2C-D0389BDE8EA7}" dt="2021-05-13T02:43:39.803" v="1032" actId="478"/>
          <ac:spMkLst>
            <pc:docMk/>
            <pc:sldMk cId="4253793429" sldId="1037"/>
            <ac:spMk id="8" creationId="{F3826B1B-6B2C-47C8-8C87-1B10FD866EA2}"/>
          </ac:spMkLst>
        </pc:spChg>
        <pc:spChg chg="del">
          <ac:chgData name="mahendra.cdac@gmail.com" userId="036982265d87b8e5" providerId="LiveId" clId="{39594ED2-D194-4200-AD2C-D0389BDE8EA7}" dt="2021-05-13T02:43:39.803" v="1032" actId="478"/>
          <ac:spMkLst>
            <pc:docMk/>
            <pc:sldMk cId="4253793429" sldId="1037"/>
            <ac:spMk id="9" creationId="{CAB781CC-B48F-4756-966D-233C073C44ED}"/>
          </ac:spMkLst>
        </pc:spChg>
        <pc:spChg chg="del">
          <ac:chgData name="mahendra.cdac@gmail.com" userId="036982265d87b8e5" providerId="LiveId" clId="{39594ED2-D194-4200-AD2C-D0389BDE8EA7}" dt="2021-05-13T02:43:39.803" v="1032" actId="478"/>
          <ac:spMkLst>
            <pc:docMk/>
            <pc:sldMk cId="4253793429" sldId="1037"/>
            <ac:spMk id="10" creationId="{1D76FE29-A42E-4939-AC83-635070548FE2}"/>
          </ac:spMkLst>
        </pc:spChg>
        <pc:spChg chg="del">
          <ac:chgData name="mahendra.cdac@gmail.com" userId="036982265d87b8e5" providerId="LiveId" clId="{39594ED2-D194-4200-AD2C-D0389BDE8EA7}" dt="2021-05-13T02:43:39.803" v="1032" actId="478"/>
          <ac:spMkLst>
            <pc:docMk/>
            <pc:sldMk cId="4253793429" sldId="1037"/>
            <ac:spMk id="11" creationId="{B6E929AB-E044-4E5E-A52D-DF5906720278}"/>
          </ac:spMkLst>
        </pc:spChg>
        <pc:spChg chg="del">
          <ac:chgData name="mahendra.cdac@gmail.com" userId="036982265d87b8e5" providerId="LiveId" clId="{39594ED2-D194-4200-AD2C-D0389BDE8EA7}" dt="2021-05-13T02:43:39.803" v="1032" actId="478"/>
          <ac:spMkLst>
            <pc:docMk/>
            <pc:sldMk cId="4253793429" sldId="1037"/>
            <ac:spMk id="12" creationId="{D667E690-98D9-46D3-8056-43D0E95FE1FD}"/>
          </ac:spMkLst>
        </pc:spChg>
        <pc:spChg chg="del">
          <ac:chgData name="mahendra.cdac@gmail.com" userId="036982265d87b8e5" providerId="LiveId" clId="{39594ED2-D194-4200-AD2C-D0389BDE8EA7}" dt="2021-05-13T02:43:39.803" v="1032" actId="478"/>
          <ac:spMkLst>
            <pc:docMk/>
            <pc:sldMk cId="4253793429" sldId="1037"/>
            <ac:spMk id="14" creationId="{90EE2EB4-ED95-4C3C-A126-712B85964593}"/>
          </ac:spMkLst>
        </pc:spChg>
        <pc:spChg chg="del">
          <ac:chgData name="mahendra.cdac@gmail.com" userId="036982265d87b8e5" providerId="LiveId" clId="{39594ED2-D194-4200-AD2C-D0389BDE8EA7}" dt="2021-05-13T02:43:39.803" v="1032" actId="478"/>
          <ac:spMkLst>
            <pc:docMk/>
            <pc:sldMk cId="4253793429" sldId="1037"/>
            <ac:spMk id="15" creationId="{921B6F06-C6BF-4D89-A2CA-36C9FEB9AAE0}"/>
          </ac:spMkLst>
        </pc:spChg>
        <pc:spChg chg="del">
          <ac:chgData name="mahendra.cdac@gmail.com" userId="036982265d87b8e5" providerId="LiveId" clId="{39594ED2-D194-4200-AD2C-D0389BDE8EA7}" dt="2021-05-13T02:43:39.803" v="1032" actId="478"/>
          <ac:spMkLst>
            <pc:docMk/>
            <pc:sldMk cId="4253793429" sldId="1037"/>
            <ac:spMk id="17" creationId="{C7D8FB68-61CD-4A1D-8942-02366751CFB1}"/>
          </ac:spMkLst>
        </pc:spChg>
        <pc:cxnChg chg="del mod">
          <ac:chgData name="mahendra.cdac@gmail.com" userId="036982265d87b8e5" providerId="LiveId" clId="{39594ED2-D194-4200-AD2C-D0389BDE8EA7}" dt="2021-05-13T02:43:39.803" v="1032" actId="478"/>
          <ac:cxnSpMkLst>
            <pc:docMk/>
            <pc:sldMk cId="4253793429" sldId="1037"/>
            <ac:cxnSpMk id="13" creationId="{56DE6A9A-910B-4087-8881-F50199F55E29}"/>
          </ac:cxnSpMkLst>
        </pc:cxnChg>
        <pc:cxnChg chg="del">
          <ac:chgData name="mahendra.cdac@gmail.com" userId="036982265d87b8e5" providerId="LiveId" clId="{39594ED2-D194-4200-AD2C-D0389BDE8EA7}" dt="2021-05-13T02:43:39.803" v="1032" actId="478"/>
          <ac:cxnSpMkLst>
            <pc:docMk/>
            <pc:sldMk cId="4253793429" sldId="1037"/>
            <ac:cxnSpMk id="16" creationId="{D4B3860F-8D0C-4932-A76E-5879B9C3C362}"/>
          </ac:cxnSpMkLst>
        </pc:cxnChg>
      </pc:sldChg>
      <pc:sldChg chg="modSp add mod">
        <pc:chgData name="mahendra.cdac@gmail.com" userId="036982265d87b8e5" providerId="LiveId" clId="{39594ED2-D194-4200-AD2C-D0389BDE8EA7}" dt="2021-05-13T03:05:14.085" v="1113"/>
        <pc:sldMkLst>
          <pc:docMk/>
          <pc:sldMk cId="2019047574" sldId="1038"/>
        </pc:sldMkLst>
        <pc:spChg chg="mod">
          <ac:chgData name="mahendra.cdac@gmail.com" userId="036982265d87b8e5" providerId="LiveId" clId="{39594ED2-D194-4200-AD2C-D0389BDE8EA7}" dt="2021-05-13T03:05:14.085" v="1113"/>
          <ac:spMkLst>
            <pc:docMk/>
            <pc:sldMk cId="2019047574" sldId="1038"/>
            <ac:spMk id="3" creationId="{00000000-0000-0000-0000-000000000000}"/>
          </ac:spMkLst>
        </pc:spChg>
      </pc:sldChg>
      <pc:sldChg chg="add">
        <pc:chgData name="mahendra.cdac@gmail.com" userId="036982265d87b8e5" providerId="LiveId" clId="{39594ED2-D194-4200-AD2C-D0389BDE8EA7}" dt="2021-05-13T03:04:34.860" v="1111" actId="2890"/>
        <pc:sldMkLst>
          <pc:docMk/>
          <pc:sldMk cId="3969467740" sldId="1039"/>
        </pc:sldMkLst>
      </pc:sldChg>
      <pc:sldChg chg="modSp add mod">
        <pc:chgData name="mahendra.cdac@gmail.com" userId="036982265d87b8e5" providerId="LiveId" clId="{39594ED2-D194-4200-AD2C-D0389BDE8EA7}" dt="2021-05-13T03:23:50.473" v="1119" actId="1035"/>
        <pc:sldMkLst>
          <pc:docMk/>
          <pc:sldMk cId="2145363938" sldId="1040"/>
        </pc:sldMkLst>
        <pc:spChg chg="mod">
          <ac:chgData name="mahendra.cdac@gmail.com" userId="036982265d87b8e5" providerId="LiveId" clId="{39594ED2-D194-4200-AD2C-D0389BDE8EA7}" dt="2021-05-13T03:23:50.473" v="1119" actId="1035"/>
          <ac:spMkLst>
            <pc:docMk/>
            <pc:sldMk cId="2145363938" sldId="1040"/>
            <ac:spMk id="8" creationId="{00000000-0000-0000-0000-000000000000}"/>
          </ac:spMkLst>
        </pc:spChg>
      </pc:sldChg>
      <pc:sldChg chg="modSp add">
        <pc:chgData name="mahendra.cdac@gmail.com" userId="036982265d87b8e5" providerId="LiveId" clId="{39594ED2-D194-4200-AD2C-D0389BDE8EA7}" dt="2021-05-13T03:40:17.398" v="1126" actId="14100"/>
        <pc:sldMkLst>
          <pc:docMk/>
          <pc:sldMk cId="1400757959" sldId="1041"/>
        </pc:sldMkLst>
        <pc:spChg chg="mod">
          <ac:chgData name="mahendra.cdac@gmail.com" userId="036982265d87b8e5" providerId="LiveId" clId="{39594ED2-D194-4200-AD2C-D0389BDE8EA7}" dt="2021-05-13T03:40:17.398" v="1126" actId="14100"/>
          <ac:spMkLst>
            <pc:docMk/>
            <pc:sldMk cId="1400757959" sldId="1041"/>
            <ac:spMk id="4100" creationId="{00000000-0000-0000-0000-000000000000}"/>
          </ac:spMkLst>
        </pc:spChg>
      </pc:sldChg>
    </pc:docChg>
  </pc:docChgLst>
  <pc:docChgLst>
    <pc:chgData name="mahendra.cdac@gmail.com" userId="036982265d87b8e5" providerId="LiveId" clId="{19B75498-C0D7-4F43-B6D6-89707FD2DDE5}"/>
    <pc:docChg chg="custSel delSld modSld">
      <pc:chgData name="mahendra.cdac@gmail.com" userId="036982265d87b8e5" providerId="LiveId" clId="{19B75498-C0D7-4F43-B6D6-89707FD2DDE5}" dt="2021-05-11T04:24:07.575" v="385" actId="20577"/>
      <pc:docMkLst>
        <pc:docMk/>
      </pc:docMkLst>
      <pc:sldChg chg="delSp">
        <pc:chgData name="mahendra.cdac@gmail.com" userId="036982265d87b8e5" providerId="LiveId" clId="{19B75498-C0D7-4F43-B6D6-89707FD2DDE5}" dt="2021-05-11T02:53:59.837" v="0" actId="478"/>
        <pc:sldMkLst>
          <pc:docMk/>
          <pc:sldMk cId="3500813704" sldId="559"/>
        </pc:sldMkLst>
        <pc:spChg chg="del">
          <ac:chgData name="mahendra.cdac@gmail.com" userId="036982265d87b8e5" providerId="LiveId" clId="{19B75498-C0D7-4F43-B6D6-89707FD2DDE5}" dt="2021-05-11T02:53:59.837" v="0" actId="478"/>
          <ac:spMkLst>
            <pc:docMk/>
            <pc:sldMk cId="3500813704" sldId="559"/>
            <ac:spMk id="4" creationId="{00000000-0000-0000-0000-000000000000}"/>
          </ac:spMkLst>
        </pc:spChg>
      </pc:sldChg>
      <pc:sldChg chg="modSp mod">
        <pc:chgData name="mahendra.cdac@gmail.com" userId="036982265d87b8e5" providerId="LiveId" clId="{19B75498-C0D7-4F43-B6D6-89707FD2DDE5}" dt="2021-05-11T04:17:56.053" v="366" actId="20577"/>
        <pc:sldMkLst>
          <pc:docMk/>
          <pc:sldMk cId="4247193292" sldId="565"/>
        </pc:sldMkLst>
        <pc:spChg chg="mod">
          <ac:chgData name="mahendra.cdac@gmail.com" userId="036982265d87b8e5" providerId="LiveId" clId="{19B75498-C0D7-4F43-B6D6-89707FD2DDE5}" dt="2021-05-11T04:17:56.053" v="366" actId="20577"/>
          <ac:spMkLst>
            <pc:docMk/>
            <pc:sldMk cId="4247193292" sldId="565"/>
            <ac:spMk id="36" creationId="{00000000-0000-0000-0000-000000000000}"/>
          </ac:spMkLst>
        </pc:spChg>
      </pc:sldChg>
      <pc:sldChg chg="addSp delSp modSp mod delAnim modAnim">
        <pc:chgData name="mahendra.cdac@gmail.com" userId="036982265d87b8e5" providerId="LiveId" clId="{19B75498-C0D7-4F43-B6D6-89707FD2DDE5}" dt="2021-05-11T04:18:37.454" v="372" actId="20577"/>
        <pc:sldMkLst>
          <pc:docMk/>
          <pc:sldMk cId="4247193292" sldId="847"/>
        </pc:sldMkLst>
        <pc:spChg chg="mod">
          <ac:chgData name="mahendra.cdac@gmail.com" userId="036982265d87b8e5" providerId="LiveId" clId="{19B75498-C0D7-4F43-B6D6-89707FD2DDE5}" dt="2021-05-11T04:01:26.818" v="42" actId="1037"/>
          <ac:spMkLst>
            <pc:docMk/>
            <pc:sldMk cId="4247193292" sldId="847"/>
            <ac:spMk id="3" creationId="{00000000-0000-0000-0000-000000000000}"/>
          </ac:spMkLst>
        </pc:spChg>
        <pc:spChg chg="add del mod">
          <ac:chgData name="mahendra.cdac@gmail.com" userId="036982265d87b8e5" providerId="LiveId" clId="{19B75498-C0D7-4F43-B6D6-89707FD2DDE5}" dt="2021-05-11T04:01:13.652" v="37"/>
          <ac:spMkLst>
            <pc:docMk/>
            <pc:sldMk cId="4247193292" sldId="847"/>
            <ac:spMk id="4" creationId="{20A036C0-8630-4B57-BC93-93ABCD57267D}"/>
          </ac:spMkLst>
        </pc:spChg>
        <pc:spChg chg="add del mod">
          <ac:chgData name="mahendra.cdac@gmail.com" userId="036982265d87b8e5" providerId="LiveId" clId="{19B75498-C0D7-4F43-B6D6-89707FD2DDE5}" dt="2021-05-11T04:02:01.175" v="45"/>
          <ac:spMkLst>
            <pc:docMk/>
            <pc:sldMk cId="4247193292" sldId="847"/>
            <ac:spMk id="5" creationId="{6F3C82AE-74B5-47C9-BD9C-0C9E4F17BAF9}"/>
          </ac:spMkLst>
        </pc:spChg>
        <pc:spChg chg="add mod">
          <ac:chgData name="mahendra.cdac@gmail.com" userId="036982265d87b8e5" providerId="LiveId" clId="{19B75498-C0D7-4F43-B6D6-89707FD2DDE5}" dt="2021-05-11T04:05:02.438" v="117" actId="20577"/>
          <ac:spMkLst>
            <pc:docMk/>
            <pc:sldMk cId="4247193292" sldId="847"/>
            <ac:spMk id="6" creationId="{348895C9-822F-4DA2-8E6A-82A0B5690CC2}"/>
          </ac:spMkLst>
        </pc:spChg>
        <pc:spChg chg="add mod">
          <ac:chgData name="mahendra.cdac@gmail.com" userId="036982265d87b8e5" providerId="LiveId" clId="{19B75498-C0D7-4F43-B6D6-89707FD2DDE5}" dt="2021-05-11T04:05:08.936" v="119" actId="20577"/>
          <ac:spMkLst>
            <pc:docMk/>
            <pc:sldMk cId="4247193292" sldId="847"/>
            <ac:spMk id="7" creationId="{A6A87CD2-4798-4F5F-A28C-C598C605F8E0}"/>
          </ac:spMkLst>
        </pc:spChg>
        <pc:spChg chg="add mod">
          <ac:chgData name="mahendra.cdac@gmail.com" userId="036982265d87b8e5" providerId="LiveId" clId="{19B75498-C0D7-4F43-B6D6-89707FD2DDE5}" dt="2021-05-11T04:05:39.635" v="122" actId="20577"/>
          <ac:spMkLst>
            <pc:docMk/>
            <pc:sldMk cId="4247193292" sldId="847"/>
            <ac:spMk id="8" creationId="{EBD8C5FD-E0D6-426C-9982-48DE99B362F7}"/>
          </ac:spMkLst>
        </pc:spChg>
        <pc:spChg chg="add mod">
          <ac:chgData name="mahendra.cdac@gmail.com" userId="036982265d87b8e5" providerId="LiveId" clId="{19B75498-C0D7-4F43-B6D6-89707FD2DDE5}" dt="2021-05-11T04:05:43.042" v="124" actId="20577"/>
          <ac:spMkLst>
            <pc:docMk/>
            <pc:sldMk cId="4247193292" sldId="847"/>
            <ac:spMk id="9" creationId="{F4A79BF6-C697-4B68-BAFA-F72656B681F1}"/>
          </ac:spMkLst>
        </pc:spChg>
        <pc:spChg chg="add mod">
          <ac:chgData name="mahendra.cdac@gmail.com" userId="036982265d87b8e5" providerId="LiveId" clId="{19B75498-C0D7-4F43-B6D6-89707FD2DDE5}" dt="2021-05-11T04:06:43.289" v="193" actId="20577"/>
          <ac:spMkLst>
            <pc:docMk/>
            <pc:sldMk cId="4247193292" sldId="847"/>
            <ac:spMk id="10" creationId="{0A2206B7-FF13-4A9C-A959-3580BB758361}"/>
          </ac:spMkLst>
        </pc:spChg>
        <pc:spChg chg="add mod">
          <ac:chgData name="mahendra.cdac@gmail.com" userId="036982265d87b8e5" providerId="LiveId" clId="{19B75498-C0D7-4F43-B6D6-89707FD2DDE5}" dt="2021-05-11T04:07:40.156" v="229" actId="20577"/>
          <ac:spMkLst>
            <pc:docMk/>
            <pc:sldMk cId="4247193292" sldId="847"/>
            <ac:spMk id="11" creationId="{DFD26EEA-CF2B-40DB-BF2E-759C8B59D907}"/>
          </ac:spMkLst>
        </pc:spChg>
        <pc:spChg chg="add mod">
          <ac:chgData name="mahendra.cdac@gmail.com" userId="036982265d87b8e5" providerId="LiveId" clId="{19B75498-C0D7-4F43-B6D6-89707FD2DDE5}" dt="2021-05-11T04:07:13.168" v="209" actId="14100"/>
          <ac:spMkLst>
            <pc:docMk/>
            <pc:sldMk cId="4247193292" sldId="847"/>
            <ac:spMk id="12" creationId="{3058127C-D514-4070-9AD2-42716F944915}"/>
          </ac:spMkLst>
        </pc:spChg>
        <pc:spChg chg="add mod">
          <ac:chgData name="mahendra.cdac@gmail.com" userId="036982265d87b8e5" providerId="LiveId" clId="{19B75498-C0D7-4F43-B6D6-89707FD2DDE5}" dt="2021-05-11T04:18:28.948" v="368" actId="20577"/>
          <ac:spMkLst>
            <pc:docMk/>
            <pc:sldMk cId="4247193292" sldId="847"/>
            <ac:spMk id="13" creationId="{BA64FB7E-322B-4FD1-A931-9A0C8CD26B79}"/>
          </ac:spMkLst>
        </pc:spChg>
        <pc:spChg chg="add del mod">
          <ac:chgData name="mahendra.cdac@gmail.com" userId="036982265d87b8e5" providerId="LiveId" clId="{19B75498-C0D7-4F43-B6D6-89707FD2DDE5}" dt="2021-05-11T04:08:09.423" v="231"/>
          <ac:spMkLst>
            <pc:docMk/>
            <pc:sldMk cId="4247193292" sldId="847"/>
            <ac:spMk id="14" creationId="{1E20BD70-9539-4B6D-9090-9D67DF930590}"/>
          </ac:spMkLst>
        </pc:spChg>
        <pc:spChg chg="add del mod">
          <ac:chgData name="mahendra.cdac@gmail.com" userId="036982265d87b8e5" providerId="LiveId" clId="{19B75498-C0D7-4F43-B6D6-89707FD2DDE5}" dt="2021-05-11T04:08:09.423" v="231"/>
          <ac:spMkLst>
            <pc:docMk/>
            <pc:sldMk cId="4247193292" sldId="847"/>
            <ac:spMk id="15" creationId="{53FD4C0E-B060-40B7-86B0-769A8C7ED853}"/>
          </ac:spMkLst>
        </pc:spChg>
        <pc:spChg chg="add del mod">
          <ac:chgData name="mahendra.cdac@gmail.com" userId="036982265d87b8e5" providerId="LiveId" clId="{19B75498-C0D7-4F43-B6D6-89707FD2DDE5}" dt="2021-05-11T04:08:09.423" v="231"/>
          <ac:spMkLst>
            <pc:docMk/>
            <pc:sldMk cId="4247193292" sldId="847"/>
            <ac:spMk id="16" creationId="{FBCF3973-FDF1-4F34-AAD0-DE0EB2788625}"/>
          </ac:spMkLst>
        </pc:spChg>
        <pc:spChg chg="add del mod">
          <ac:chgData name="mahendra.cdac@gmail.com" userId="036982265d87b8e5" providerId="LiveId" clId="{19B75498-C0D7-4F43-B6D6-89707FD2DDE5}" dt="2021-05-11T04:08:09.423" v="231"/>
          <ac:spMkLst>
            <pc:docMk/>
            <pc:sldMk cId="4247193292" sldId="847"/>
            <ac:spMk id="17" creationId="{B8C33260-3831-479D-A02D-8F2E40A12252}"/>
          </ac:spMkLst>
        </pc:spChg>
        <pc:spChg chg="add mod">
          <ac:chgData name="mahendra.cdac@gmail.com" userId="036982265d87b8e5" providerId="LiveId" clId="{19B75498-C0D7-4F43-B6D6-89707FD2DDE5}" dt="2021-05-11T04:08:19.924" v="289" actId="1035"/>
          <ac:spMkLst>
            <pc:docMk/>
            <pc:sldMk cId="4247193292" sldId="847"/>
            <ac:spMk id="18" creationId="{36647810-EA27-49B4-99A6-CFDAEB19F8E1}"/>
          </ac:spMkLst>
        </pc:spChg>
        <pc:spChg chg="add del mod">
          <ac:chgData name="mahendra.cdac@gmail.com" userId="036982265d87b8e5" providerId="LiveId" clId="{19B75498-C0D7-4F43-B6D6-89707FD2DDE5}" dt="2021-05-11T04:08:27.676" v="291" actId="478"/>
          <ac:spMkLst>
            <pc:docMk/>
            <pc:sldMk cId="4247193292" sldId="847"/>
            <ac:spMk id="19" creationId="{D1B55A94-EA79-452B-85B9-A5077D1C600B}"/>
          </ac:spMkLst>
        </pc:spChg>
        <pc:spChg chg="add mod">
          <ac:chgData name="mahendra.cdac@gmail.com" userId="036982265d87b8e5" providerId="LiveId" clId="{19B75498-C0D7-4F43-B6D6-89707FD2DDE5}" dt="2021-05-11T04:18:37.454" v="372" actId="20577"/>
          <ac:spMkLst>
            <pc:docMk/>
            <pc:sldMk cId="4247193292" sldId="847"/>
            <ac:spMk id="20" creationId="{01207F77-FCFC-4EC9-83B1-D8C503867E6E}"/>
          </ac:spMkLst>
        </pc:spChg>
        <pc:spChg chg="add del mod">
          <ac:chgData name="mahendra.cdac@gmail.com" userId="036982265d87b8e5" providerId="LiveId" clId="{19B75498-C0D7-4F43-B6D6-89707FD2DDE5}" dt="2021-05-11T04:08:33.827" v="292" actId="478"/>
          <ac:spMkLst>
            <pc:docMk/>
            <pc:sldMk cId="4247193292" sldId="847"/>
            <ac:spMk id="21" creationId="{F57A1DA3-DE5A-47D4-9096-CE41B2A75FBA}"/>
          </ac:spMkLst>
        </pc:spChg>
        <pc:spChg chg="add del mod">
          <ac:chgData name="mahendra.cdac@gmail.com" userId="036982265d87b8e5" providerId="LiveId" clId="{19B75498-C0D7-4F43-B6D6-89707FD2DDE5}" dt="2021-05-11T04:10:26.280" v="326" actId="478"/>
          <ac:spMkLst>
            <pc:docMk/>
            <pc:sldMk cId="4247193292" sldId="847"/>
            <ac:spMk id="22" creationId="{61D3581A-C7F8-430A-98A4-CE0D581C5590}"/>
          </ac:spMkLst>
        </pc:spChg>
        <pc:spChg chg="add del mod">
          <ac:chgData name="mahendra.cdac@gmail.com" userId="036982265d87b8e5" providerId="LiveId" clId="{19B75498-C0D7-4F43-B6D6-89707FD2DDE5}" dt="2021-05-11T04:10:35.082" v="328" actId="478"/>
          <ac:spMkLst>
            <pc:docMk/>
            <pc:sldMk cId="4247193292" sldId="847"/>
            <ac:spMk id="23" creationId="{F213B7AE-DD76-4BB5-8980-ABEED312A829}"/>
          </ac:spMkLst>
        </pc:spChg>
        <pc:spChg chg="add mod">
          <ac:chgData name="mahendra.cdac@gmail.com" userId="036982265d87b8e5" providerId="LiveId" clId="{19B75498-C0D7-4F43-B6D6-89707FD2DDE5}" dt="2021-05-11T04:11:45.140" v="336" actId="1036"/>
          <ac:spMkLst>
            <pc:docMk/>
            <pc:sldMk cId="4247193292" sldId="847"/>
            <ac:spMk id="24" creationId="{59B4524E-3105-4578-878E-5B4D1A80CB28}"/>
          </ac:spMkLst>
        </pc:spChg>
        <pc:spChg chg="add mod">
          <ac:chgData name="mahendra.cdac@gmail.com" userId="036982265d87b8e5" providerId="LiveId" clId="{19B75498-C0D7-4F43-B6D6-89707FD2DDE5}" dt="2021-05-11T04:12:04.880" v="364" actId="20577"/>
          <ac:spMkLst>
            <pc:docMk/>
            <pc:sldMk cId="4247193292" sldId="847"/>
            <ac:spMk id="25" creationId="{FB8D5FC7-C398-4C29-817D-8A7295928EFF}"/>
          </ac:spMkLst>
        </pc:spChg>
      </pc:sldChg>
      <pc:sldChg chg="modSp mod">
        <pc:chgData name="mahendra.cdac@gmail.com" userId="036982265d87b8e5" providerId="LiveId" clId="{19B75498-C0D7-4F43-B6D6-89707FD2DDE5}" dt="2021-05-11T04:24:07.575" v="385" actId="20577"/>
        <pc:sldMkLst>
          <pc:docMk/>
          <pc:sldMk cId="4247193292" sldId="851"/>
        </pc:sldMkLst>
        <pc:spChg chg="mod">
          <ac:chgData name="mahendra.cdac@gmail.com" userId="036982265d87b8e5" providerId="LiveId" clId="{19B75498-C0D7-4F43-B6D6-89707FD2DDE5}" dt="2021-05-11T04:24:07.575" v="385" actId="20577"/>
          <ac:spMkLst>
            <pc:docMk/>
            <pc:sldMk cId="4247193292" sldId="851"/>
            <ac:spMk id="3" creationId="{00000000-0000-0000-0000-000000000000}"/>
          </ac:spMkLst>
        </pc:spChg>
      </pc:sldChg>
      <pc:sldChg chg="del">
        <pc:chgData name="mahendra.cdac@gmail.com" userId="036982265d87b8e5" providerId="LiveId" clId="{19B75498-C0D7-4F43-B6D6-89707FD2DDE5}" dt="2021-05-11T02:57:14.675" v="1" actId="2696"/>
        <pc:sldMkLst>
          <pc:docMk/>
          <pc:sldMk cId="2143818990" sldId="857"/>
        </pc:sldMkLst>
      </pc:sldChg>
      <pc:sldChg chg="del">
        <pc:chgData name="mahendra.cdac@gmail.com" userId="036982265d87b8e5" providerId="LiveId" clId="{19B75498-C0D7-4F43-B6D6-89707FD2DDE5}" dt="2021-05-11T02:57:18.434" v="2" actId="2696"/>
        <pc:sldMkLst>
          <pc:docMk/>
          <pc:sldMk cId="2143818990" sldId="8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5AAFB-75B1-43FD-9832-72A1E3143152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EB2E8-AC2F-4F75-B2AF-4BCD048A89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5189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05167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9938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1964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5832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3562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0937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442695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38569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90694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4686C97-79B0-408C-B8BB-767157177856}" type="slidenum">
              <a:rPr lang="en-IN"/>
              <a:pPr/>
              <a:t>34</a:t>
            </a:fld>
            <a:endParaRPr lang="en-IN"/>
          </a:p>
        </p:txBody>
      </p:sp>
      <p:sp>
        <p:nvSpPr>
          <p:cNvPr id="138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6976" cy="437717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465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endParaRPr lang="en-IN" sz="1800" dirty="0">
              <a:latin typeface="Arial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98118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4686C97-79B0-408C-B8BB-767157177856}" type="slidenum">
              <a:rPr lang="en-IN"/>
              <a:pPr/>
              <a:t>35</a:t>
            </a:fld>
            <a:endParaRPr lang="en-IN"/>
          </a:p>
        </p:txBody>
      </p:sp>
      <p:sp>
        <p:nvSpPr>
          <p:cNvPr id="138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6976" cy="437717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465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endParaRPr lang="en-IN" sz="1800" dirty="0">
              <a:latin typeface="Arial" charset="0"/>
              <a:ea typeface="Droid Sans Fallback" charset="0"/>
              <a:cs typeface="Droid Sans Fallback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25928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4686C97-79B0-408C-B8BB-767157177856}" type="slidenum">
              <a:rPr lang="en-IN"/>
              <a:pPr/>
              <a:t>36</a:t>
            </a:fld>
            <a:endParaRPr lang="en-IN"/>
          </a:p>
        </p:txBody>
      </p:sp>
      <p:sp>
        <p:nvSpPr>
          <p:cNvPr id="138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6976" cy="437717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465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endParaRPr lang="en-IN" sz="1800" dirty="0">
              <a:latin typeface="Arial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4686C97-79B0-408C-B8BB-767157177856}" type="slidenum">
              <a:rPr lang="en-IN"/>
              <a:pPr/>
              <a:t>37</a:t>
            </a:fld>
            <a:endParaRPr lang="en-IN"/>
          </a:p>
        </p:txBody>
      </p:sp>
      <p:sp>
        <p:nvSpPr>
          <p:cNvPr id="138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6976" cy="437717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465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endParaRPr lang="en-IN" sz="1800" dirty="0">
              <a:latin typeface="Arial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4686C97-79B0-408C-B8BB-767157177856}" type="slidenum">
              <a:rPr lang="en-IN"/>
              <a:pPr/>
              <a:t>38</a:t>
            </a:fld>
            <a:endParaRPr lang="en-IN"/>
          </a:p>
        </p:txBody>
      </p:sp>
      <p:sp>
        <p:nvSpPr>
          <p:cNvPr id="138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6976" cy="437717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465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endParaRPr lang="en-IN" sz="1800" dirty="0">
              <a:latin typeface="Arial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77844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8701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4" name="Rectangle 52"/>
          <p:cNvSpPr>
            <a:spLocks noChangeArrowheads="1"/>
          </p:cNvSpPr>
          <p:nvPr/>
        </p:nvSpPr>
        <p:spPr bwMode="gray">
          <a:xfrm>
            <a:off x="0" y="2081212"/>
            <a:ext cx="9144000" cy="34051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7" name="Rectangle 65"/>
          <p:cNvSpPr>
            <a:spLocks noChangeArrowheads="1"/>
          </p:cNvSpPr>
          <p:nvPr/>
        </p:nvSpPr>
        <p:spPr bwMode="gray">
          <a:xfrm>
            <a:off x="304800" y="2400300"/>
            <a:ext cx="8458200" cy="11049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590800"/>
            <a:ext cx="8229600" cy="685800"/>
          </a:xfrm>
          <a:prstGeom prst="rect">
            <a:avLst/>
          </a:prstGeom>
          <a:extLs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noProof="0" dirty="0"/>
              <a:t>FORTRAN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828800" y="3733800"/>
            <a:ext cx="58674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Ramesh Naidu 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F6607AE-165A-4952-A897-D974FB66D96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135" name="Rectangle 63"/>
          <p:cNvSpPr>
            <a:spLocks noChangeArrowheads="1"/>
          </p:cNvSpPr>
          <p:nvPr/>
        </p:nvSpPr>
        <p:spPr bwMode="gray">
          <a:xfrm>
            <a:off x="1276350" y="5267632"/>
            <a:ext cx="7867650" cy="217487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" y="304800"/>
            <a:ext cx="8534400" cy="4343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gray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2353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40" name="Rectangle 68"/>
          <p:cNvSpPr>
            <a:spLocks noChangeArrowheads="1"/>
          </p:cNvSpPr>
          <p:nvPr/>
        </p:nvSpPr>
        <p:spPr bwMode="gray">
          <a:xfrm>
            <a:off x="8305800" y="0"/>
            <a:ext cx="76200" cy="20812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6" y="19050"/>
            <a:ext cx="4991100" cy="59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7" grpId="0" animBg="1"/>
      <p:bldP spid="3140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5EBC0-2826-4E61-8DE6-E938CD22D1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198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61912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541DE-BC9C-467D-8B2F-D35728711F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180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502602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145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21450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2145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6C36598A-39F1-4DEB-831C-0755B09952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820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0BCA31-9918-44D6-B3EC-CA271DCD41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214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1AC81-5B81-496A-9221-40DF008D2F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366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131997-67FB-4CB6-B9F9-A977C132E2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587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29F34C-17EE-4E9D-834E-FF36685117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894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7B3BC-DD13-4D93-B211-266E5BAC9A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5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5CC18-88B9-4F8A-B490-CB0C881D51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349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E6B08-BBF6-404D-AF61-01593B35AD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241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66092B-F86B-45B0-A885-294F78D215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446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0" y="0"/>
            <a:ext cx="9144000" cy="76066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gray">
          <a:xfrm>
            <a:off x="0" y="82550"/>
            <a:ext cx="9125894" cy="60325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1" name="Rectangle 47"/>
          <p:cNvSpPr>
            <a:spLocks noChangeArrowheads="1"/>
          </p:cNvSpPr>
          <p:nvPr/>
        </p:nvSpPr>
        <p:spPr bwMode="gray">
          <a:xfrm>
            <a:off x="0" y="760663"/>
            <a:ext cx="228600" cy="607017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2" name="Rectangle 48"/>
          <p:cNvSpPr>
            <a:spLocks noChangeArrowheads="1"/>
          </p:cNvSpPr>
          <p:nvPr/>
        </p:nvSpPr>
        <p:spPr bwMode="gray">
          <a:xfrm>
            <a:off x="8686800" y="0"/>
            <a:ext cx="76200" cy="40123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371600"/>
            <a:ext cx="8229600" cy="502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521450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52145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fld id="{32CC08BF-3CA7-47E3-8221-01F3B1B40A9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9" grpId="0" animBg="1"/>
      <p:bldP spid="1072" grpId="0" animBg="1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itchFamily="18" charset="2"/>
        <a:buChar char="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 2" pitchFamily="18" charset="2"/>
        <a:buChar char="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Pointers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0081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858000" cy="533400"/>
          </a:xfrm>
        </p:spPr>
        <p:txBody>
          <a:bodyPr/>
          <a:lstStyle/>
          <a:p>
            <a:pPr algn="l"/>
            <a:r>
              <a:rPr lang="en-US" sz="3200" b="1"/>
              <a:t>Pointers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200400"/>
            <a:ext cx="8458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specify the format </a:t>
            </a:r>
            <a:r>
              <a:rPr lang="en-US" dirty="0" err="1"/>
              <a:t>specifier</a:t>
            </a:r>
            <a:r>
              <a:rPr lang="en-US" dirty="0"/>
              <a:t> as ‘%s’ and use ‘</a:t>
            </a:r>
            <a:r>
              <a:rPr lang="en-US" dirty="0" err="1"/>
              <a:t>ptr</a:t>
            </a:r>
            <a:r>
              <a:rPr lang="en-US" dirty="0"/>
              <a:t>’ (which contains the starting address of the string), then the complete string is printed using </a:t>
            </a:r>
            <a:r>
              <a:rPr lang="en-US" dirty="0" err="1"/>
              <a:t>printf</a:t>
            </a:r>
            <a:r>
              <a:rPr lang="en-US" dirty="0"/>
              <a:t>. The concept is that %s </a:t>
            </a:r>
            <a:r>
              <a:rPr lang="en-US" dirty="0" err="1"/>
              <a:t>specifier</a:t>
            </a:r>
            <a:r>
              <a:rPr lang="en-US" dirty="0"/>
              <a:t> requires the address of the beginning byte of string to display the complete string, which we provided using ‘</a:t>
            </a:r>
            <a:r>
              <a:rPr lang="en-US" dirty="0" err="1"/>
              <a:t>ptr</a:t>
            </a:r>
            <a:r>
              <a:rPr lang="en-US" dirty="0"/>
              <a:t>’ (which we know holds the beginning byte address of the string). </a:t>
            </a:r>
          </a:p>
          <a:p>
            <a:endParaRPr lang="en-US" dirty="0"/>
          </a:p>
          <a:p>
            <a:r>
              <a:rPr lang="en-US" dirty="0"/>
              <a:t>C Program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1F61962-02DD-428F-83DE-7623FC68158C}"/>
              </a:ext>
            </a:extLst>
          </p:cNvPr>
          <p:cNvSpPr/>
          <p:nvPr/>
        </p:nvSpPr>
        <p:spPr>
          <a:xfrm>
            <a:off x="713191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  <a:endParaRPr lang="en-IN" sz="2400" b="1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55FCA97-0248-4B48-A416-B6D726022E4B}"/>
              </a:ext>
            </a:extLst>
          </p:cNvPr>
          <p:cNvSpPr/>
          <p:nvPr/>
        </p:nvSpPr>
        <p:spPr>
          <a:xfrm>
            <a:off x="1246591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19A17C0-1526-45A6-B181-8275F7E3020E}"/>
              </a:ext>
            </a:extLst>
          </p:cNvPr>
          <p:cNvSpPr/>
          <p:nvPr/>
        </p:nvSpPr>
        <p:spPr>
          <a:xfrm>
            <a:off x="1779991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</a:t>
            </a:r>
            <a:endParaRPr lang="en-IN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155522E-1CA0-411D-B653-040806DF45A9}"/>
              </a:ext>
            </a:extLst>
          </p:cNvPr>
          <p:cNvSpPr txBox="1"/>
          <p:nvPr/>
        </p:nvSpPr>
        <p:spPr>
          <a:xfrm>
            <a:off x="609600" y="225385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1000    1001   1002</a:t>
            </a:r>
            <a:endParaRPr lang="en-IN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624CB392-3C71-4318-8667-4C6914A2B31A}"/>
              </a:ext>
            </a:extLst>
          </p:cNvPr>
          <p:cNvSpPr/>
          <p:nvPr/>
        </p:nvSpPr>
        <p:spPr>
          <a:xfrm>
            <a:off x="2313391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1832796-E432-4E83-9CE0-370671F5F458}"/>
              </a:ext>
            </a:extLst>
          </p:cNvPr>
          <p:cNvSpPr/>
          <p:nvPr/>
        </p:nvSpPr>
        <p:spPr>
          <a:xfrm>
            <a:off x="2846791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</a:t>
            </a:r>
            <a:endParaRPr lang="en-IN" sz="24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74B8814C-5094-4BF7-A6AB-B6D203C25FAF}"/>
              </a:ext>
            </a:extLst>
          </p:cNvPr>
          <p:cNvSpPr/>
          <p:nvPr/>
        </p:nvSpPr>
        <p:spPr>
          <a:xfrm>
            <a:off x="3380191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</a:t>
            </a:r>
            <a:endParaRPr lang="en-IN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C83B18F-385C-4C4E-9560-433515B57BEE}"/>
              </a:ext>
            </a:extLst>
          </p:cNvPr>
          <p:cNvSpPr txBox="1"/>
          <p:nvPr/>
        </p:nvSpPr>
        <p:spPr>
          <a:xfrm>
            <a:off x="2209800" y="225385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1003    1004   1005</a:t>
            </a:r>
            <a:endParaRPr lang="en-IN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E9A79E8-F936-4F27-8797-AFAA41DFBDE8}"/>
              </a:ext>
            </a:extLst>
          </p:cNvPr>
          <p:cNvSpPr/>
          <p:nvPr/>
        </p:nvSpPr>
        <p:spPr>
          <a:xfrm>
            <a:off x="3913591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</a:t>
            </a:r>
            <a:endParaRPr lang="en-IN" sz="24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076F7465-659F-4901-AEB6-4714D00BF5FB}"/>
              </a:ext>
            </a:extLst>
          </p:cNvPr>
          <p:cNvSpPr/>
          <p:nvPr/>
        </p:nvSpPr>
        <p:spPr>
          <a:xfrm>
            <a:off x="4446991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644AE91D-7B89-40FE-87D6-62BC4129B26D}"/>
              </a:ext>
            </a:extLst>
          </p:cNvPr>
          <p:cNvSpPr/>
          <p:nvPr/>
        </p:nvSpPr>
        <p:spPr>
          <a:xfrm>
            <a:off x="4980391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</a:t>
            </a:r>
            <a:endParaRPr lang="en-IN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470167E-FF9A-4C42-8605-2B1B550B2DB0}"/>
              </a:ext>
            </a:extLst>
          </p:cNvPr>
          <p:cNvSpPr txBox="1"/>
          <p:nvPr/>
        </p:nvSpPr>
        <p:spPr>
          <a:xfrm>
            <a:off x="3810000" y="225385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1006    1007   1008</a:t>
            </a:r>
            <a:endParaRPr lang="en-IN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E744E399-545C-475A-ADEC-F138DB5CCDE3}"/>
              </a:ext>
            </a:extLst>
          </p:cNvPr>
          <p:cNvSpPr/>
          <p:nvPr/>
        </p:nvSpPr>
        <p:spPr>
          <a:xfrm>
            <a:off x="5486400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\0</a:t>
            </a:r>
            <a:endParaRPr lang="en-IN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3532F9D7-6563-43EA-B584-659206D8FCE9}"/>
              </a:ext>
            </a:extLst>
          </p:cNvPr>
          <p:cNvSpPr txBox="1"/>
          <p:nvPr/>
        </p:nvSpPr>
        <p:spPr>
          <a:xfrm>
            <a:off x="609600" y="9144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char *</a:t>
            </a:r>
            <a:r>
              <a:rPr lang="en-US" dirty="0" err="1"/>
              <a:t>ptr</a:t>
            </a:r>
            <a:r>
              <a:rPr lang="en-US" dirty="0"/>
              <a:t> = “C Program";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9B4C5452-96EE-4C51-9F60-4A54FD63FCB9}"/>
              </a:ext>
            </a:extLst>
          </p:cNvPr>
          <p:cNvSpPr txBox="1"/>
          <p:nvPr/>
        </p:nvSpPr>
        <p:spPr>
          <a:xfrm>
            <a:off x="5486400" y="220682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1009</a:t>
            </a:r>
            <a:endParaRPr lang="en-IN" sz="1400" dirty="0"/>
          </a:p>
        </p:txBody>
      </p:sp>
    </p:spTree>
    <p:extLst>
      <p:ext uri="{BB962C8B-B14F-4D97-AF65-F5344CB8AC3E}">
        <p14:creationId xmlns="" xmlns:p14="http://schemas.microsoft.com/office/powerpoint/2010/main" val="261295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858000" cy="533400"/>
          </a:xfrm>
        </p:spPr>
        <p:txBody>
          <a:bodyPr/>
          <a:lstStyle/>
          <a:p>
            <a:pPr algn="l"/>
            <a:r>
              <a:rPr lang="en-US" sz="3200" b="1" dirty="0"/>
              <a:t>Strings – library functions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914400"/>
            <a:ext cx="8153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strcpy</a:t>
            </a:r>
            <a:r>
              <a:rPr lang="en-US" sz="2400" b="1" dirty="0"/>
              <a:t>(s1, s2)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Copies string s2 into string s1. </a:t>
            </a:r>
          </a:p>
          <a:p>
            <a:endParaRPr lang="en-US" sz="2400" dirty="0"/>
          </a:p>
          <a:p>
            <a:r>
              <a:rPr lang="en-US" sz="2400" b="1" dirty="0" err="1"/>
              <a:t>strcat</a:t>
            </a:r>
            <a:r>
              <a:rPr lang="en-US" sz="2400" b="1" dirty="0"/>
              <a:t>(s1, s2);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Concatenates string s2 onto the end of string s1. </a:t>
            </a:r>
          </a:p>
          <a:p>
            <a:endParaRPr lang="en-US" sz="2400" b="1" dirty="0"/>
          </a:p>
          <a:p>
            <a:r>
              <a:rPr lang="en-US" sz="2400" b="1" dirty="0" err="1"/>
              <a:t>strlen</a:t>
            </a:r>
            <a:r>
              <a:rPr lang="en-US" sz="2400" b="1" dirty="0"/>
              <a:t>(s1);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Returns the length of string s1. </a:t>
            </a:r>
          </a:p>
          <a:p>
            <a:endParaRPr lang="en-US" sz="2400" dirty="0"/>
          </a:p>
          <a:p>
            <a:r>
              <a:rPr lang="en-US" sz="2400" b="1" dirty="0" err="1"/>
              <a:t>strcmp</a:t>
            </a:r>
            <a:r>
              <a:rPr lang="en-US" sz="2400" b="1" dirty="0"/>
              <a:t>(s1, s2)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Returns 0 if s1 and s2 are the same; less than 0 if s1&lt;s2; greater than 0 if s1&gt;s2.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424719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858000" cy="533400"/>
          </a:xfrm>
        </p:spPr>
        <p:txBody>
          <a:bodyPr/>
          <a:lstStyle/>
          <a:p>
            <a:pPr algn="l"/>
            <a:r>
              <a:rPr lang="en-US" sz="3200" b="1" dirty="0"/>
              <a:t>Strings – library functions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914400"/>
            <a:ext cx="8153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strchr</a:t>
            </a:r>
            <a:r>
              <a:rPr lang="en-US" sz="2400" b="1" dirty="0"/>
              <a:t>(s1, </a:t>
            </a:r>
            <a:r>
              <a:rPr lang="en-US" sz="2400" b="1" dirty="0" err="1"/>
              <a:t>ch</a:t>
            </a:r>
            <a:r>
              <a:rPr lang="en-US" sz="2400" b="1" dirty="0"/>
              <a:t>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Returns a pointer to the first occurrence of character </a:t>
            </a:r>
            <a:r>
              <a:rPr lang="en-US" sz="2400" dirty="0" err="1"/>
              <a:t>ch</a:t>
            </a:r>
            <a:r>
              <a:rPr lang="en-US" sz="2400" dirty="0"/>
              <a:t> in string s1.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 err="1"/>
              <a:t>strstr</a:t>
            </a:r>
            <a:r>
              <a:rPr lang="en-US" sz="2400" b="1" dirty="0"/>
              <a:t>(s1, s2);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Returns a pointer to the first occurrence of string s2 in string s1.</a:t>
            </a:r>
            <a:endParaRPr lang="en-IN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48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858000" cy="533400"/>
          </a:xfrm>
        </p:spPr>
        <p:txBody>
          <a:bodyPr/>
          <a:lstStyle/>
          <a:p>
            <a:pPr algn="l"/>
            <a:r>
              <a:rPr lang="en-US" sz="3200" b="1" dirty="0"/>
              <a:t>String length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00" y="838200"/>
            <a:ext cx="4419600" cy="4800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int</a:t>
            </a:r>
            <a:r>
              <a:rPr lang="en-US" b="1" dirty="0">
                <a:solidFill>
                  <a:schemeClr val="tx1"/>
                </a:solidFill>
              </a:rPr>
              <a:t> length(char *s1)</a:t>
            </a:r>
          </a:p>
          <a:p>
            <a:r>
              <a:rPr lang="en-US" b="1" dirty="0">
                <a:solidFill>
                  <a:schemeClr val="tx1"/>
                </a:solidFill>
              </a:rPr>
              <a:t>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</a:t>
            </a:r>
            <a:r>
              <a:rPr lang="en-US" b="1" dirty="0" err="1">
                <a:solidFill>
                  <a:schemeClr val="tx1"/>
                </a:solidFill>
              </a:rPr>
              <a:t>int</a:t>
            </a:r>
            <a:r>
              <a:rPr lang="en-US" b="1" dirty="0">
                <a:solidFill>
                  <a:schemeClr val="tx1"/>
                </a:solidFill>
              </a:rPr>
              <a:t> l=0;</a:t>
            </a:r>
          </a:p>
          <a:p>
            <a:r>
              <a:rPr lang="en-US" b="1" dirty="0">
                <a:solidFill>
                  <a:schemeClr val="tx1"/>
                </a:solidFill>
              </a:rPr>
              <a:t>     while(*s1!='\0')</a:t>
            </a:r>
          </a:p>
          <a:p>
            <a:r>
              <a:rPr lang="en-US" b="1" dirty="0">
                <a:solidFill>
                  <a:schemeClr val="tx1"/>
                </a:solidFill>
              </a:rPr>
              <a:t>     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l++;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s1++;</a:t>
            </a:r>
          </a:p>
          <a:p>
            <a:r>
              <a:rPr lang="en-US" b="1" dirty="0">
                <a:solidFill>
                  <a:schemeClr val="tx1"/>
                </a:solidFill>
              </a:rPr>
              <a:t>     }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      return l;</a:t>
            </a:r>
          </a:p>
          <a:p>
            <a:r>
              <a:rPr lang="en-US" b="1" dirty="0">
                <a:solidFill>
                  <a:schemeClr val="tx1"/>
                </a:solidFill>
              </a:rPr>
              <a:t>}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762000"/>
            <a:ext cx="4191000" cy="579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#include&lt;</a:t>
            </a:r>
            <a:r>
              <a:rPr lang="en-US" sz="2000" dirty="0" err="1">
                <a:solidFill>
                  <a:schemeClr val="tx1"/>
                </a:solidFill>
              </a:rPr>
              <a:t>stdio.h</a:t>
            </a:r>
            <a:r>
              <a:rPr lang="en-US" sz="20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length(char* 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void main(void)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char str1[50];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len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</a:t>
            </a:r>
            <a:r>
              <a:rPr lang="en-US" sz="2000" dirty="0" err="1">
                <a:solidFill>
                  <a:schemeClr val="tx1"/>
                </a:solidFill>
              </a:rPr>
              <a:t>printf</a:t>
            </a:r>
            <a:r>
              <a:rPr lang="en-US" sz="2000" dirty="0">
                <a:solidFill>
                  <a:schemeClr val="tx1"/>
                </a:solidFill>
              </a:rPr>
              <a:t>("\</a:t>
            </a:r>
            <a:r>
              <a:rPr lang="en-US" sz="2000" dirty="0" err="1">
                <a:solidFill>
                  <a:schemeClr val="tx1"/>
                </a:solidFill>
              </a:rPr>
              <a:t>nEnter</a:t>
            </a:r>
            <a:r>
              <a:rPr lang="en-US" sz="2000" dirty="0">
                <a:solidFill>
                  <a:schemeClr val="tx1"/>
                </a:solidFill>
              </a:rPr>
              <a:t> String whose length has to be found:");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scanf</a:t>
            </a:r>
            <a:r>
              <a:rPr lang="en-US" sz="2000" dirty="0">
                <a:solidFill>
                  <a:schemeClr val="tx1"/>
                </a:solidFill>
              </a:rPr>
              <a:t>("%s",str1);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</a:t>
            </a:r>
          </a:p>
          <a:p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len</a:t>
            </a:r>
            <a:r>
              <a:rPr lang="en-US" sz="2000" dirty="0">
                <a:solidFill>
                  <a:schemeClr val="tx1"/>
                </a:solidFill>
              </a:rPr>
              <a:t>=length(str1);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</a:t>
            </a:r>
          </a:p>
          <a:p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printf</a:t>
            </a:r>
            <a:r>
              <a:rPr lang="en-US" sz="2000" dirty="0">
                <a:solidFill>
                  <a:schemeClr val="tx1"/>
                </a:solidFill>
              </a:rPr>
              <a:t>("\</a:t>
            </a:r>
            <a:r>
              <a:rPr lang="en-US" sz="2000" dirty="0" err="1">
                <a:solidFill>
                  <a:schemeClr val="tx1"/>
                </a:solidFill>
              </a:rPr>
              <a:t>nlength</a:t>
            </a:r>
            <a:r>
              <a:rPr lang="en-US" sz="2000" dirty="0">
                <a:solidFill>
                  <a:schemeClr val="tx1"/>
                </a:solidFill>
              </a:rPr>
              <a:t> of String %s is %d",str1,len);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715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858000" cy="533400"/>
          </a:xfrm>
        </p:spPr>
        <p:txBody>
          <a:bodyPr/>
          <a:lstStyle/>
          <a:p>
            <a:pPr algn="l"/>
            <a:r>
              <a:rPr lang="en-US" sz="3200" b="1" dirty="0"/>
              <a:t>String concatenation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00" y="838200"/>
            <a:ext cx="4419600" cy="4800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void </a:t>
            </a:r>
            <a:r>
              <a:rPr lang="en-US" b="1" dirty="0" err="1">
                <a:solidFill>
                  <a:schemeClr val="tx1"/>
                </a:solidFill>
              </a:rPr>
              <a:t>concat</a:t>
            </a:r>
            <a:r>
              <a:rPr lang="en-US" b="1" dirty="0">
                <a:solidFill>
                  <a:schemeClr val="tx1"/>
                </a:solidFill>
              </a:rPr>
              <a:t>(char *s1,char *s2)</a:t>
            </a:r>
          </a:p>
          <a:p>
            <a:r>
              <a:rPr lang="en-US" b="1" dirty="0">
                <a:solidFill>
                  <a:schemeClr val="tx1"/>
                </a:solidFill>
              </a:rPr>
              <a:t>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while(*s1!='\0')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 s1++;</a:t>
            </a:r>
          </a:p>
          <a:p>
            <a:r>
              <a:rPr lang="en-US" b="1" dirty="0">
                <a:solidFill>
                  <a:schemeClr val="tx1"/>
                </a:solidFill>
              </a:rPr>
              <a:t>     while(*s2!='\0')</a:t>
            </a:r>
          </a:p>
          <a:p>
            <a:r>
              <a:rPr lang="en-US" b="1" dirty="0">
                <a:solidFill>
                  <a:schemeClr val="tx1"/>
                </a:solidFill>
              </a:rPr>
              <a:t>     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*s1=*s2;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 s1++;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 s2++;</a:t>
            </a:r>
          </a:p>
          <a:p>
            <a:r>
              <a:rPr lang="en-US" b="1" dirty="0">
                <a:solidFill>
                  <a:schemeClr val="tx1"/>
                </a:solidFill>
              </a:rPr>
              <a:t>     }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*s1='\0';</a:t>
            </a:r>
          </a:p>
          <a:p>
            <a:r>
              <a:rPr lang="en-US" b="1" dirty="0">
                <a:solidFill>
                  <a:schemeClr val="tx1"/>
                </a:solidFill>
              </a:rPr>
              <a:t>}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762000"/>
            <a:ext cx="4191000" cy="579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#include&lt;</a:t>
            </a:r>
            <a:r>
              <a:rPr lang="en-US" sz="2000" dirty="0" err="1">
                <a:solidFill>
                  <a:schemeClr val="tx1"/>
                </a:solidFill>
              </a:rPr>
              <a:t>stdio.h</a:t>
            </a:r>
            <a:r>
              <a:rPr lang="en-US" sz="20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000" dirty="0">
                <a:solidFill>
                  <a:schemeClr val="tx1"/>
                </a:solidFill>
              </a:rPr>
              <a:t>void </a:t>
            </a:r>
            <a:r>
              <a:rPr lang="en-US" sz="2000" dirty="0" err="1">
                <a:solidFill>
                  <a:schemeClr val="tx1"/>
                </a:solidFill>
              </a:rPr>
              <a:t>concat</a:t>
            </a:r>
            <a:r>
              <a:rPr lang="en-US" sz="2000" dirty="0">
                <a:solidFill>
                  <a:schemeClr val="tx1"/>
                </a:solidFill>
              </a:rPr>
              <a:t>(char* ,char* 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void main(void)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char str1[25],str2[25];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</a:t>
            </a:r>
            <a:r>
              <a:rPr lang="en-US" sz="2000" dirty="0" err="1">
                <a:solidFill>
                  <a:schemeClr val="tx1"/>
                </a:solidFill>
              </a:rPr>
              <a:t>printf</a:t>
            </a:r>
            <a:r>
              <a:rPr lang="en-US" sz="2000" dirty="0">
                <a:solidFill>
                  <a:schemeClr val="tx1"/>
                </a:solidFill>
              </a:rPr>
              <a:t>("\</a:t>
            </a:r>
            <a:r>
              <a:rPr lang="en-US" sz="2000" dirty="0" err="1">
                <a:solidFill>
                  <a:schemeClr val="tx1"/>
                </a:solidFill>
              </a:rPr>
              <a:t>nEnter</a:t>
            </a:r>
            <a:r>
              <a:rPr lang="en-US" sz="2000" dirty="0">
                <a:solidFill>
                  <a:schemeClr val="tx1"/>
                </a:solidFill>
              </a:rPr>
              <a:t> First String:");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scanf</a:t>
            </a:r>
            <a:r>
              <a:rPr lang="en-US" sz="2000" dirty="0">
                <a:solidFill>
                  <a:schemeClr val="tx1"/>
                </a:solidFill>
              </a:rPr>
              <a:t>("%s",str1);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   </a:t>
            </a:r>
            <a:r>
              <a:rPr lang="en-US" sz="2000" dirty="0" err="1">
                <a:solidFill>
                  <a:schemeClr val="tx1"/>
                </a:solidFill>
              </a:rPr>
              <a:t>printf</a:t>
            </a:r>
            <a:r>
              <a:rPr lang="en-US" sz="2000" dirty="0">
                <a:solidFill>
                  <a:schemeClr val="tx1"/>
                </a:solidFill>
              </a:rPr>
              <a:t>("\</a:t>
            </a:r>
            <a:r>
              <a:rPr lang="en-US" sz="2000" dirty="0" err="1">
                <a:solidFill>
                  <a:schemeClr val="tx1"/>
                </a:solidFill>
              </a:rPr>
              <a:t>nEnter</a:t>
            </a:r>
            <a:r>
              <a:rPr lang="en-US" sz="2000" dirty="0">
                <a:solidFill>
                  <a:schemeClr val="tx1"/>
                </a:solidFill>
              </a:rPr>
              <a:t> Second String:");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scanf</a:t>
            </a:r>
            <a:r>
              <a:rPr lang="en-US" sz="2000" dirty="0">
                <a:solidFill>
                  <a:schemeClr val="tx1"/>
                </a:solidFill>
              </a:rPr>
              <a:t>("%s",str2);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   </a:t>
            </a:r>
            <a:r>
              <a:rPr lang="en-US" sz="2000" dirty="0" err="1">
                <a:solidFill>
                  <a:schemeClr val="tx1"/>
                </a:solidFill>
              </a:rPr>
              <a:t>concat</a:t>
            </a:r>
            <a:r>
              <a:rPr lang="en-US" sz="2000" dirty="0">
                <a:solidFill>
                  <a:schemeClr val="tx1"/>
                </a:solidFill>
              </a:rPr>
              <a:t>(str1,str2);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</a:t>
            </a:r>
            <a:r>
              <a:rPr lang="en-US" sz="2000" dirty="0" err="1">
                <a:solidFill>
                  <a:schemeClr val="tx1"/>
                </a:solidFill>
              </a:rPr>
              <a:t>printf</a:t>
            </a:r>
            <a:r>
              <a:rPr lang="en-US" sz="2000" dirty="0">
                <a:solidFill>
                  <a:schemeClr val="tx1"/>
                </a:solidFill>
              </a:rPr>
              <a:t>("\</a:t>
            </a:r>
            <a:r>
              <a:rPr lang="en-US" sz="2000" dirty="0" err="1">
                <a:solidFill>
                  <a:schemeClr val="tx1"/>
                </a:solidFill>
              </a:rPr>
              <a:t>nConcatenated</a:t>
            </a:r>
            <a:r>
              <a:rPr lang="en-US" sz="2000" dirty="0">
                <a:solidFill>
                  <a:schemeClr val="tx1"/>
                </a:solidFill>
              </a:rPr>
              <a:t> String is %s",str1);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72164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8"/>
          <p:cNvSpPr>
            <a:spLocks noChangeArrowheads="1"/>
          </p:cNvSpPr>
          <p:nvPr/>
        </p:nvSpPr>
        <p:spPr bwMode="gray">
          <a:xfrm>
            <a:off x="1981200" y="2209800"/>
            <a:ext cx="5410200" cy="685800"/>
          </a:xfrm>
          <a:prstGeom prst="roundRect">
            <a:avLst>
              <a:gd name="adj" fmla="val 19046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marL="457200" indent="-457200" algn="ctr">
              <a:spcBef>
                <a:spcPts val="600"/>
              </a:spcBef>
              <a:spcAft>
                <a:spcPts val="600"/>
              </a:spcAft>
            </a:pPr>
            <a:endParaRPr lang="en-US" sz="24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  <a:p>
            <a:pPr marL="457200" indent="-457200" algn="ctr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Pointer to Pointer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  <a:p>
            <a:pPr marL="457200" indent="-457200" algn="ctr">
              <a:spcBef>
                <a:spcPts val="600"/>
              </a:spcBef>
              <a:spcAft>
                <a:spcPts val="600"/>
              </a:spcAft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062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858000" cy="533400"/>
          </a:xfrm>
        </p:spPr>
        <p:txBody>
          <a:bodyPr/>
          <a:lstStyle/>
          <a:p>
            <a:pPr algn="l"/>
            <a:r>
              <a:rPr lang="en-US" sz="3200" b="1" dirty="0"/>
              <a:t>Pointer to Pointer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809111"/>
            <a:ext cx="4343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As the definition of pointer says that its a special variable that can store the address of an other variable. Then the other variable can very well be a pointer. This means that its perfectly legal for a pointer to be pointing to another pointer</a:t>
            </a:r>
          </a:p>
          <a:p>
            <a:endParaRPr lang="en-US" sz="2400" dirty="0"/>
          </a:p>
          <a:p>
            <a:r>
              <a:rPr lang="en-US" sz="2400" dirty="0"/>
              <a:t>Lets suppose we have a pointer ‘pp1′ that points to yet another pointer ‘p1′ that points to a character ‘</a:t>
            </a:r>
            <a:r>
              <a:rPr lang="en-US" sz="2400" dirty="0" err="1"/>
              <a:t>ch</a:t>
            </a:r>
            <a:r>
              <a:rPr lang="en-US" sz="2400" dirty="0"/>
              <a:t>’.</a:t>
            </a:r>
            <a:endParaRPr lang="en-IN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77E433D-DBEC-4BDF-818A-76D4262C3AC5}"/>
              </a:ext>
            </a:extLst>
          </p:cNvPr>
          <p:cNvSpPr txBox="1"/>
          <p:nvPr/>
        </p:nvSpPr>
        <p:spPr>
          <a:xfrm>
            <a:off x="533400" y="6412468"/>
            <a:ext cx="809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https://www.thegeekstuff.com/2012/01/advanced-c-pointers/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7088CD1-F81D-4B15-A30C-F9A9B797B58D}"/>
              </a:ext>
            </a:extLst>
          </p:cNvPr>
          <p:cNvSpPr/>
          <p:nvPr/>
        </p:nvSpPr>
        <p:spPr>
          <a:xfrm>
            <a:off x="5791200" y="3669268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A5CC59D-4A00-491B-8F00-B68D56F9B2C1}"/>
              </a:ext>
            </a:extLst>
          </p:cNvPr>
          <p:cNvSpPr/>
          <p:nvPr/>
        </p:nvSpPr>
        <p:spPr>
          <a:xfrm>
            <a:off x="7315200" y="3669268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0CF5695-0B0D-4B12-A54E-56EB1B5FD61E}"/>
              </a:ext>
            </a:extLst>
          </p:cNvPr>
          <p:cNvSpPr txBox="1"/>
          <p:nvPr/>
        </p:nvSpPr>
        <p:spPr>
          <a:xfrm>
            <a:off x="5715000" y="41264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</a:t>
            </a:r>
            <a:r>
              <a:rPr lang="en-US" dirty="0"/>
              <a:t>      1000 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9BC8B47-DD54-4722-95E7-1399DCAA3D91}"/>
              </a:ext>
            </a:extLst>
          </p:cNvPr>
          <p:cNvSpPr/>
          <p:nvPr/>
        </p:nvSpPr>
        <p:spPr>
          <a:xfrm>
            <a:off x="7239000" y="1230868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6AEB5FA-887D-4EAB-9E0D-A41148DB3AD4}"/>
              </a:ext>
            </a:extLst>
          </p:cNvPr>
          <p:cNvSpPr txBox="1"/>
          <p:nvPr/>
        </p:nvSpPr>
        <p:spPr>
          <a:xfrm>
            <a:off x="7162800" y="838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  2000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E20F49B-D351-4DBA-977C-D317A181C205}"/>
              </a:ext>
            </a:extLst>
          </p:cNvPr>
          <p:cNvSpPr/>
          <p:nvPr/>
        </p:nvSpPr>
        <p:spPr>
          <a:xfrm>
            <a:off x="5943600" y="3657600"/>
            <a:ext cx="6858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A592F2D-80B0-492F-8DCA-AA6E0DA94A44}"/>
              </a:ext>
            </a:extLst>
          </p:cNvPr>
          <p:cNvSpPr/>
          <p:nvPr/>
        </p:nvSpPr>
        <p:spPr>
          <a:xfrm>
            <a:off x="7375358" y="1251284"/>
            <a:ext cx="701842" cy="348916"/>
          </a:xfrm>
          <a:prstGeom prst="rect">
            <a:avLst/>
          </a:prstGeom>
          <a:solidFill>
            <a:srgbClr val="CC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1000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739372C6-1F29-4DEF-A024-6F7B1BFDC430}"/>
              </a:ext>
            </a:extLst>
          </p:cNvPr>
          <p:cNvSpPr/>
          <p:nvPr/>
        </p:nvSpPr>
        <p:spPr>
          <a:xfrm>
            <a:off x="7467600" y="3657600"/>
            <a:ext cx="8382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2000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14" name="Connector: Curved 13">
            <a:extLst>
              <a:ext uri="{FF2B5EF4-FFF2-40B4-BE49-F238E27FC236}">
                <a16:creationId xmlns="" xmlns:a16="http://schemas.microsoft.com/office/drawing/2014/main" id="{A7907F8F-E125-4526-8AC1-C5817A8166D9}"/>
              </a:ext>
            </a:extLst>
          </p:cNvPr>
          <p:cNvCxnSpPr>
            <a:cxnSpLocks/>
            <a:endCxn id="11" idx="0"/>
          </p:cNvCxnSpPr>
          <p:nvPr/>
        </p:nvCxnSpPr>
        <p:spPr>
          <a:xfrm rot="5400000">
            <a:off x="5968484" y="2006084"/>
            <a:ext cx="1969532" cy="133350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CC2B426-D865-4184-B615-655747BF28A3}"/>
              </a:ext>
            </a:extLst>
          </p:cNvPr>
          <p:cNvSpPr txBox="1"/>
          <p:nvPr/>
        </p:nvSpPr>
        <p:spPr>
          <a:xfrm>
            <a:off x="7543800" y="4114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pp1  2500</a:t>
            </a:r>
            <a:endParaRPr lang="en-IN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="" xmlns:a16="http://schemas.microsoft.com/office/drawing/2014/main" id="{B1D6A4D3-C67E-4313-B5C2-8154569359F2}"/>
              </a:ext>
            </a:extLst>
          </p:cNvPr>
          <p:cNvCxnSpPr/>
          <p:nvPr/>
        </p:nvCxnSpPr>
        <p:spPr>
          <a:xfrm rot="16200000" flipV="1">
            <a:off x="7092434" y="2596634"/>
            <a:ext cx="1893332" cy="7620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47805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858000" cy="533400"/>
          </a:xfrm>
        </p:spPr>
        <p:txBody>
          <a:bodyPr/>
          <a:lstStyle/>
          <a:p>
            <a:pPr algn="l"/>
            <a:r>
              <a:rPr lang="en-US" sz="3200" b="1" dirty="0"/>
              <a:t>Pointer to Pointer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838200"/>
            <a:ext cx="5486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memory, pointer pp1 holds the address of pointer p1. Pointer p1 holds the address of character ‘</a:t>
            </a:r>
            <a:r>
              <a:rPr lang="en-US" sz="2400" dirty="0" err="1"/>
              <a:t>ch</a:t>
            </a:r>
            <a:r>
              <a:rPr lang="en-US" sz="2400" dirty="0"/>
              <a:t>’.</a:t>
            </a:r>
          </a:p>
          <a:p>
            <a:endParaRPr lang="en-US" sz="2400" dirty="0"/>
          </a:p>
          <a:p>
            <a:r>
              <a:rPr lang="en-US" sz="2400" dirty="0"/>
              <a:t>So ‘p1′ is pointer to character ‘A’, while ‘pp1′ is pointer to ‘p1′ or we can also say that </a:t>
            </a:r>
            <a:r>
              <a:rPr lang="en-US" sz="2400" dirty="0">
                <a:solidFill>
                  <a:srgbClr val="FF0000"/>
                </a:solidFill>
              </a:rPr>
              <a:t>‘pp1′ is a pointer to pointer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to character ‘</a:t>
            </a:r>
            <a:r>
              <a:rPr lang="en-US" sz="2400" dirty="0" err="1">
                <a:solidFill>
                  <a:srgbClr val="FF0000"/>
                </a:solidFill>
              </a:rPr>
              <a:t>ch</a:t>
            </a:r>
            <a:r>
              <a:rPr lang="en-US" sz="2400" dirty="0">
                <a:solidFill>
                  <a:srgbClr val="FF0000"/>
                </a:solidFill>
              </a:rPr>
              <a:t>’.</a:t>
            </a:r>
          </a:p>
          <a:p>
            <a:r>
              <a:rPr lang="en-US" sz="2400" dirty="0"/>
              <a:t>Now,</a:t>
            </a:r>
          </a:p>
          <a:p>
            <a:r>
              <a:rPr lang="en-US" sz="2400" dirty="0"/>
              <a:t>‘pp1′ is the address of ‘p1′ </a:t>
            </a:r>
            <a:r>
              <a:rPr lang="en-US" sz="2400" dirty="0" err="1"/>
              <a:t>ie</a:t>
            </a:r>
            <a:r>
              <a:rPr lang="en-US" sz="2400" dirty="0"/>
              <a:t> 2000</a:t>
            </a:r>
          </a:p>
          <a:p>
            <a:r>
              <a:rPr lang="en-US" sz="2400" dirty="0"/>
              <a:t>‘*pp1′ is the value held by ‘p1′ </a:t>
            </a:r>
            <a:r>
              <a:rPr lang="en-US" sz="2400" dirty="0" err="1"/>
              <a:t>ie</a:t>
            </a:r>
            <a:r>
              <a:rPr lang="en-US" sz="2400" dirty="0"/>
              <a:t> 1000</a:t>
            </a:r>
          </a:p>
          <a:p>
            <a:r>
              <a:rPr lang="en-US" sz="2400" dirty="0"/>
              <a:t>‘**p1′ is the value at 1000 </a:t>
            </a:r>
            <a:r>
              <a:rPr lang="en-US" sz="2400" dirty="0" err="1"/>
              <a:t>ie</a:t>
            </a:r>
            <a:r>
              <a:rPr lang="en-US" sz="2400" dirty="0"/>
              <a:t> ‘A’</a:t>
            </a:r>
            <a:endParaRPr lang="en-IN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6A57B14-F294-44CA-8954-48F3FFEEC38F}"/>
              </a:ext>
            </a:extLst>
          </p:cNvPr>
          <p:cNvSpPr txBox="1"/>
          <p:nvPr/>
        </p:nvSpPr>
        <p:spPr>
          <a:xfrm>
            <a:off x="533400" y="6553200"/>
            <a:ext cx="809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https://www.thegeekstuff.com/2012/01/advanced-c-pointers/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D7AABDE-2EEF-4F49-B176-AA7BCDFE2694}"/>
              </a:ext>
            </a:extLst>
          </p:cNvPr>
          <p:cNvSpPr/>
          <p:nvPr/>
        </p:nvSpPr>
        <p:spPr>
          <a:xfrm>
            <a:off x="5791200" y="3669268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E535707-6F1C-4092-AA10-DCD895743EF5}"/>
              </a:ext>
            </a:extLst>
          </p:cNvPr>
          <p:cNvSpPr/>
          <p:nvPr/>
        </p:nvSpPr>
        <p:spPr>
          <a:xfrm>
            <a:off x="7315200" y="3669268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0E4501D-351D-4AF4-B4F5-69E9D9615128}"/>
              </a:ext>
            </a:extLst>
          </p:cNvPr>
          <p:cNvSpPr txBox="1"/>
          <p:nvPr/>
        </p:nvSpPr>
        <p:spPr>
          <a:xfrm>
            <a:off x="5715000" y="41264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</a:t>
            </a:r>
            <a:r>
              <a:rPr lang="en-US" dirty="0"/>
              <a:t>      1000 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96FA652-57BD-4585-98E1-6FC0576FB911}"/>
              </a:ext>
            </a:extLst>
          </p:cNvPr>
          <p:cNvSpPr/>
          <p:nvPr/>
        </p:nvSpPr>
        <p:spPr>
          <a:xfrm>
            <a:off x="7239000" y="1230868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844D545-DDF3-42FB-9213-9258A16B6919}"/>
              </a:ext>
            </a:extLst>
          </p:cNvPr>
          <p:cNvSpPr txBox="1"/>
          <p:nvPr/>
        </p:nvSpPr>
        <p:spPr>
          <a:xfrm>
            <a:off x="7162800" y="838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  2000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C66B4D7-8C21-45EE-A135-A0D7B1018EEB}"/>
              </a:ext>
            </a:extLst>
          </p:cNvPr>
          <p:cNvSpPr/>
          <p:nvPr/>
        </p:nvSpPr>
        <p:spPr>
          <a:xfrm>
            <a:off x="5943600" y="3657600"/>
            <a:ext cx="6858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0E91EDFC-2EA3-4A0C-831B-32754DFBAF91}"/>
              </a:ext>
            </a:extLst>
          </p:cNvPr>
          <p:cNvSpPr/>
          <p:nvPr/>
        </p:nvSpPr>
        <p:spPr>
          <a:xfrm>
            <a:off x="7375358" y="1251284"/>
            <a:ext cx="701842" cy="348916"/>
          </a:xfrm>
          <a:prstGeom prst="rect">
            <a:avLst/>
          </a:prstGeom>
          <a:solidFill>
            <a:srgbClr val="CC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1000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6DDE2CEF-4EAD-40F2-8E43-1A9831D2AD42}"/>
              </a:ext>
            </a:extLst>
          </p:cNvPr>
          <p:cNvSpPr/>
          <p:nvPr/>
        </p:nvSpPr>
        <p:spPr>
          <a:xfrm>
            <a:off x="7467600" y="3657600"/>
            <a:ext cx="8382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2000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14" name="Connector: Curved 13">
            <a:extLst>
              <a:ext uri="{FF2B5EF4-FFF2-40B4-BE49-F238E27FC236}">
                <a16:creationId xmlns="" xmlns:a16="http://schemas.microsoft.com/office/drawing/2014/main" id="{ACF35092-1BF3-4C08-A746-E58770D13EE0}"/>
              </a:ext>
            </a:extLst>
          </p:cNvPr>
          <p:cNvCxnSpPr>
            <a:cxnSpLocks/>
            <a:endCxn id="11" idx="0"/>
          </p:cNvCxnSpPr>
          <p:nvPr/>
        </p:nvCxnSpPr>
        <p:spPr>
          <a:xfrm rot="5400000">
            <a:off x="5968484" y="2006084"/>
            <a:ext cx="1969532" cy="133350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="" xmlns:a16="http://schemas.microsoft.com/office/drawing/2014/main" id="{96E7CF90-D970-4524-A54D-778B250B2FA4}"/>
              </a:ext>
            </a:extLst>
          </p:cNvPr>
          <p:cNvCxnSpPr/>
          <p:nvPr/>
        </p:nvCxnSpPr>
        <p:spPr>
          <a:xfrm rot="16200000" flipV="1">
            <a:off x="7092434" y="2596634"/>
            <a:ext cx="1893332" cy="7620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8138E13-0157-41FF-A71F-C396054E2D00}"/>
              </a:ext>
            </a:extLst>
          </p:cNvPr>
          <p:cNvSpPr txBox="1"/>
          <p:nvPr/>
        </p:nvSpPr>
        <p:spPr>
          <a:xfrm>
            <a:off x="7543800" y="4114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pp1  2500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753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858000" cy="533400"/>
          </a:xfrm>
        </p:spPr>
        <p:txBody>
          <a:bodyPr/>
          <a:lstStyle/>
          <a:p>
            <a:pPr algn="l"/>
            <a:r>
              <a:rPr lang="en-US" sz="3200" b="1" dirty="0"/>
              <a:t>Pointer to Pointer Example: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381000" y="838200"/>
            <a:ext cx="4953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#include&lt;stdio.h&gt;</a:t>
            </a:r>
          </a:p>
          <a:p>
            <a:r>
              <a:rPr lang="en-US" sz="2400" dirty="0"/>
              <a:t>int</a:t>
            </a:r>
          </a:p>
          <a:p>
            <a:r>
              <a:rPr lang="en-US" sz="2400" dirty="0"/>
              <a:t>main (void)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char </a:t>
            </a:r>
            <a:r>
              <a:rPr lang="en-US" sz="2400" dirty="0" err="1"/>
              <a:t>ch</a:t>
            </a:r>
            <a:r>
              <a:rPr lang="en-US" sz="2400" dirty="0"/>
              <a:t> = 'A’;</a:t>
            </a:r>
          </a:p>
          <a:p>
            <a:r>
              <a:rPr lang="en-US" sz="2400" dirty="0"/>
              <a:t>  char *</a:t>
            </a:r>
            <a:r>
              <a:rPr lang="en-US" sz="2400" dirty="0" err="1"/>
              <a:t>ptr</a:t>
            </a:r>
            <a:r>
              <a:rPr lang="en-US" sz="2400" dirty="0"/>
              <a:t> = NULL;</a:t>
            </a:r>
          </a:p>
          <a:p>
            <a:r>
              <a:rPr lang="en-US" sz="2400" dirty="0"/>
              <a:t>  char **</a:t>
            </a:r>
            <a:r>
              <a:rPr lang="en-US" sz="2400" dirty="0" err="1"/>
              <a:t>dptr</a:t>
            </a:r>
            <a:r>
              <a:rPr lang="en-US" sz="2400" dirty="0"/>
              <a:t> = NULL;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ptr</a:t>
            </a:r>
            <a:r>
              <a:rPr lang="en-US" sz="2400" dirty="0"/>
              <a:t> = &amp;</a:t>
            </a:r>
            <a:r>
              <a:rPr lang="en-US" sz="2400" dirty="0" err="1"/>
              <a:t>ch</a:t>
            </a:r>
            <a:r>
              <a:rPr lang="en-US" sz="2400" dirty="0"/>
              <a:t>;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dptr</a:t>
            </a:r>
            <a:r>
              <a:rPr lang="en-US" sz="2400" dirty="0"/>
              <a:t> = &amp;</a:t>
            </a:r>
            <a:r>
              <a:rPr lang="en-US" sz="2400" dirty="0" err="1"/>
              <a:t>ptr</a:t>
            </a:r>
            <a:r>
              <a:rPr lang="en-US" sz="2400" dirty="0"/>
              <a:t>;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printf</a:t>
            </a:r>
            <a:r>
              <a:rPr lang="en-US" sz="2400" dirty="0"/>
              <a:t> ("\n </a:t>
            </a:r>
            <a:r>
              <a:rPr lang="en-US" sz="2400" dirty="0" err="1"/>
              <a:t>ch</a:t>
            </a:r>
            <a:r>
              <a:rPr lang="en-US" sz="2400" dirty="0"/>
              <a:t> = [%c]\n", </a:t>
            </a:r>
            <a:r>
              <a:rPr lang="en-US" sz="2400" dirty="0" err="1"/>
              <a:t>ch</a:t>
            </a:r>
            <a:r>
              <a:rPr lang="en-US" sz="2400" dirty="0"/>
              <a:t>);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printf</a:t>
            </a:r>
            <a:r>
              <a:rPr lang="en-US" sz="2400" dirty="0"/>
              <a:t> ("\n *</a:t>
            </a:r>
            <a:r>
              <a:rPr lang="en-US" sz="2400" dirty="0" err="1"/>
              <a:t>ptr</a:t>
            </a:r>
            <a:r>
              <a:rPr lang="en-US" sz="2400" dirty="0"/>
              <a:t> = [%c]\n", *</a:t>
            </a:r>
            <a:r>
              <a:rPr lang="en-US" sz="2400" dirty="0" err="1"/>
              <a:t>ptr</a:t>
            </a:r>
            <a:r>
              <a:rPr lang="en-US" sz="2400" dirty="0"/>
              <a:t>);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printf</a:t>
            </a:r>
            <a:r>
              <a:rPr lang="en-US" sz="2400" dirty="0"/>
              <a:t> ("\n **</a:t>
            </a:r>
            <a:r>
              <a:rPr lang="en-US" sz="2400" dirty="0" err="1"/>
              <a:t>dptr</a:t>
            </a:r>
            <a:r>
              <a:rPr lang="en-US" sz="2400" dirty="0"/>
              <a:t> = [%c]\n", **</a:t>
            </a:r>
            <a:r>
              <a:rPr lang="en-US" sz="2400" dirty="0" err="1"/>
              <a:t>dptr</a:t>
            </a:r>
            <a:r>
              <a:rPr lang="en-US" sz="2400" dirty="0"/>
              <a:t>);</a:t>
            </a:r>
          </a:p>
          <a:p>
            <a:r>
              <a:rPr lang="en-US" sz="2400" dirty="0"/>
              <a:t>  return 0;</a:t>
            </a:r>
          </a:p>
          <a:p>
            <a:r>
              <a:rPr lang="en-US" sz="2400" dirty="0"/>
              <a:t>}</a:t>
            </a:r>
          </a:p>
          <a:p>
            <a:r>
              <a:rPr 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the value of </a:t>
            </a:r>
            <a:r>
              <a:rPr lang="en-US" sz="24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</a:t>
            </a:r>
            <a:r>
              <a:rPr 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,*</a:t>
            </a:r>
            <a:r>
              <a:rPr lang="en-US" sz="24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ptr</a:t>
            </a:r>
            <a:r>
              <a:rPr 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**</a:t>
            </a:r>
            <a:r>
              <a:rPr lang="en-US" sz="24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dptr</a:t>
            </a:r>
            <a:r>
              <a:rPr 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en-IN" sz="24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E057DD4-D9C9-4F5D-8665-E93D56D3C346}"/>
              </a:ext>
            </a:extLst>
          </p:cNvPr>
          <p:cNvSpPr/>
          <p:nvPr/>
        </p:nvSpPr>
        <p:spPr>
          <a:xfrm>
            <a:off x="5791200" y="3669268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65402EE-BF61-4C70-872B-153AD7FC9E93}"/>
              </a:ext>
            </a:extLst>
          </p:cNvPr>
          <p:cNvSpPr/>
          <p:nvPr/>
        </p:nvSpPr>
        <p:spPr>
          <a:xfrm>
            <a:off x="7315200" y="3669268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6DCA2D5-4F13-4936-97D7-9AAB54EA7F21}"/>
              </a:ext>
            </a:extLst>
          </p:cNvPr>
          <p:cNvSpPr txBox="1"/>
          <p:nvPr/>
        </p:nvSpPr>
        <p:spPr>
          <a:xfrm>
            <a:off x="5715000" y="41264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</a:t>
            </a:r>
            <a:r>
              <a:rPr lang="en-US" dirty="0"/>
              <a:t>      1000 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3826B1B-6B2C-47C8-8C87-1B10FD866EA2}"/>
              </a:ext>
            </a:extLst>
          </p:cNvPr>
          <p:cNvSpPr/>
          <p:nvPr/>
        </p:nvSpPr>
        <p:spPr>
          <a:xfrm>
            <a:off x="7239000" y="1230868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AB781CC-B48F-4756-966D-233C073C44ED}"/>
              </a:ext>
            </a:extLst>
          </p:cNvPr>
          <p:cNvSpPr txBox="1"/>
          <p:nvPr/>
        </p:nvSpPr>
        <p:spPr>
          <a:xfrm>
            <a:off x="7162800" y="838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ptr</a:t>
            </a:r>
            <a:r>
              <a:rPr lang="en-US" dirty="0"/>
              <a:t>  2000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1D76FE29-A42E-4939-AC83-635070548FE2}"/>
              </a:ext>
            </a:extLst>
          </p:cNvPr>
          <p:cNvSpPr/>
          <p:nvPr/>
        </p:nvSpPr>
        <p:spPr>
          <a:xfrm>
            <a:off x="5943600" y="3657600"/>
            <a:ext cx="6858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B6E929AB-E044-4E5E-A52D-DF5906720278}"/>
              </a:ext>
            </a:extLst>
          </p:cNvPr>
          <p:cNvSpPr/>
          <p:nvPr/>
        </p:nvSpPr>
        <p:spPr>
          <a:xfrm>
            <a:off x="7375358" y="1251284"/>
            <a:ext cx="701842" cy="348916"/>
          </a:xfrm>
          <a:prstGeom prst="rect">
            <a:avLst/>
          </a:prstGeom>
          <a:solidFill>
            <a:srgbClr val="CC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1000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667E690-98D9-46D3-8056-43D0E95FE1FD}"/>
              </a:ext>
            </a:extLst>
          </p:cNvPr>
          <p:cNvSpPr/>
          <p:nvPr/>
        </p:nvSpPr>
        <p:spPr>
          <a:xfrm>
            <a:off x="7467600" y="3657600"/>
            <a:ext cx="8382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2000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13" name="Connector: Curved 12">
            <a:extLst>
              <a:ext uri="{FF2B5EF4-FFF2-40B4-BE49-F238E27FC236}">
                <a16:creationId xmlns="" xmlns:a16="http://schemas.microsoft.com/office/drawing/2014/main" id="{56DE6A9A-910B-4087-8881-F50199F55E29}"/>
              </a:ext>
            </a:extLst>
          </p:cNvPr>
          <p:cNvCxnSpPr>
            <a:cxnSpLocks/>
            <a:endCxn id="10" idx="0"/>
          </p:cNvCxnSpPr>
          <p:nvPr/>
        </p:nvCxnSpPr>
        <p:spPr>
          <a:xfrm rot="5400000">
            <a:off x="5968484" y="2006084"/>
            <a:ext cx="1969532" cy="133350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0EE2EB4-ED95-4C3C-A126-712B85964593}"/>
              </a:ext>
            </a:extLst>
          </p:cNvPr>
          <p:cNvSpPr txBox="1"/>
          <p:nvPr/>
        </p:nvSpPr>
        <p:spPr>
          <a:xfrm>
            <a:off x="7543800" y="4114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dptr</a:t>
            </a:r>
            <a:r>
              <a:rPr lang="en-US" dirty="0"/>
              <a:t>  2500</a:t>
            </a:r>
            <a:endParaRPr lang="en-IN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="" xmlns:a16="http://schemas.microsoft.com/office/drawing/2014/main" id="{D4B3860F-8D0C-4932-A76E-5879B9C3C362}"/>
              </a:ext>
            </a:extLst>
          </p:cNvPr>
          <p:cNvCxnSpPr/>
          <p:nvPr/>
        </p:nvCxnSpPr>
        <p:spPr>
          <a:xfrm rot="16200000" flipV="1">
            <a:off x="7092434" y="2596634"/>
            <a:ext cx="1893332" cy="7620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59964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" grpId="0" animBg="1"/>
      <p:bldP spid="9" grpId="0"/>
      <p:bldP spid="10" grpId="0" animBg="1"/>
      <p:bldP spid="11" grpId="0" animBg="1"/>
      <p:bldP spid="12" grpId="0" animBg="1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858000" cy="533400"/>
          </a:xfrm>
        </p:spPr>
        <p:txBody>
          <a:bodyPr/>
          <a:lstStyle/>
          <a:p>
            <a:pPr algn="l"/>
            <a:r>
              <a:rPr lang="en-US" sz="3200" b="1" dirty="0"/>
              <a:t>Pointer to Pointer Example: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381000" y="838200"/>
            <a:ext cx="8153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#include&lt;stdio.h&gt;</a:t>
            </a:r>
          </a:p>
          <a:p>
            <a:r>
              <a:rPr lang="en-US" sz="2400" dirty="0"/>
              <a:t>int</a:t>
            </a:r>
          </a:p>
          <a:p>
            <a:r>
              <a:rPr lang="en-US" sz="2400" dirty="0"/>
              <a:t>main (void)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int  </a:t>
            </a:r>
            <a:r>
              <a:rPr lang="en-US" sz="2400" dirty="0" err="1"/>
              <a:t>i</a:t>
            </a:r>
            <a:r>
              <a:rPr lang="en-US" sz="2400" dirty="0"/>
              <a:t>= 10;</a:t>
            </a:r>
          </a:p>
          <a:p>
            <a:r>
              <a:rPr lang="en-US" sz="2400" dirty="0"/>
              <a:t>  int *</a:t>
            </a:r>
            <a:r>
              <a:rPr lang="en-US" sz="2400" dirty="0" err="1"/>
              <a:t>ptr</a:t>
            </a:r>
            <a:r>
              <a:rPr lang="en-US" sz="2400" dirty="0"/>
              <a:t> = NULL;</a:t>
            </a:r>
          </a:p>
          <a:p>
            <a:r>
              <a:rPr lang="en-US" sz="2400" dirty="0"/>
              <a:t>  int **</a:t>
            </a:r>
            <a:r>
              <a:rPr lang="en-US" sz="2400" dirty="0" err="1"/>
              <a:t>dptr</a:t>
            </a:r>
            <a:r>
              <a:rPr lang="en-US" sz="2400" dirty="0"/>
              <a:t> = NULL;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ptr</a:t>
            </a:r>
            <a:r>
              <a:rPr lang="en-US" sz="2400" dirty="0"/>
              <a:t> = &amp;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dptr</a:t>
            </a:r>
            <a:r>
              <a:rPr lang="en-US" sz="2400" dirty="0"/>
              <a:t> = &amp;</a:t>
            </a:r>
            <a:r>
              <a:rPr lang="en-US" sz="2400" dirty="0" err="1"/>
              <a:t>ptr</a:t>
            </a:r>
            <a:r>
              <a:rPr lang="en-US" sz="2400" dirty="0"/>
              <a:t>;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printf</a:t>
            </a:r>
            <a:r>
              <a:rPr lang="en-US" sz="2400" dirty="0"/>
              <a:t> ("\n </a:t>
            </a:r>
            <a:r>
              <a:rPr lang="en-US" sz="2400" dirty="0" err="1"/>
              <a:t>i</a:t>
            </a:r>
            <a:r>
              <a:rPr lang="en-US" sz="2400" dirty="0"/>
              <a:t> = [%d]\n", </a:t>
            </a:r>
            <a:r>
              <a:rPr lang="en-US" sz="2400" dirty="0" err="1"/>
              <a:t>i</a:t>
            </a:r>
            <a:r>
              <a:rPr lang="en-US" sz="2400" dirty="0"/>
              <a:t>);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printf</a:t>
            </a:r>
            <a:r>
              <a:rPr lang="en-US" sz="2400" dirty="0"/>
              <a:t> ("\n *</a:t>
            </a:r>
            <a:r>
              <a:rPr lang="en-US" sz="2400" dirty="0" err="1"/>
              <a:t>ptr</a:t>
            </a:r>
            <a:r>
              <a:rPr lang="en-US" sz="2400" dirty="0"/>
              <a:t> = [%d]\n", *</a:t>
            </a:r>
            <a:r>
              <a:rPr lang="en-US" sz="2400" dirty="0" err="1"/>
              <a:t>ptr</a:t>
            </a:r>
            <a:r>
              <a:rPr lang="en-US" sz="2400" dirty="0"/>
              <a:t>);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printf</a:t>
            </a:r>
            <a:r>
              <a:rPr lang="en-US" sz="2400" dirty="0"/>
              <a:t> ("\n **</a:t>
            </a:r>
            <a:r>
              <a:rPr lang="en-US" sz="2400" dirty="0" err="1"/>
              <a:t>dptr</a:t>
            </a:r>
            <a:r>
              <a:rPr lang="en-US" sz="2400" dirty="0"/>
              <a:t> = [%d]\n", **</a:t>
            </a:r>
            <a:r>
              <a:rPr lang="en-US" sz="2400" dirty="0" err="1"/>
              <a:t>dptr</a:t>
            </a:r>
            <a:r>
              <a:rPr lang="en-US" sz="2400" dirty="0"/>
              <a:t>);</a:t>
            </a:r>
          </a:p>
          <a:p>
            <a:r>
              <a:rPr lang="en-US" sz="2400" dirty="0"/>
              <a:t>  return 0;</a:t>
            </a:r>
          </a:p>
          <a:p>
            <a:r>
              <a:rPr lang="en-US" sz="2400" dirty="0"/>
              <a:t>}</a:t>
            </a:r>
          </a:p>
          <a:p>
            <a:r>
              <a:rPr 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the value of </a:t>
            </a:r>
            <a:r>
              <a:rPr lang="en-US" sz="24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dptr</a:t>
            </a:r>
            <a:r>
              <a:rPr 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&amp;</a:t>
            </a:r>
            <a:r>
              <a:rPr lang="en-US" sz="24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ptr</a:t>
            </a:r>
            <a:r>
              <a:rPr 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en-IN" sz="24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E057DD4-D9C9-4F5D-8665-E93D56D3C346}"/>
              </a:ext>
            </a:extLst>
          </p:cNvPr>
          <p:cNvSpPr/>
          <p:nvPr/>
        </p:nvSpPr>
        <p:spPr>
          <a:xfrm>
            <a:off x="5791200" y="3669268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65402EE-BF61-4C70-872B-153AD7FC9E93}"/>
              </a:ext>
            </a:extLst>
          </p:cNvPr>
          <p:cNvSpPr/>
          <p:nvPr/>
        </p:nvSpPr>
        <p:spPr>
          <a:xfrm>
            <a:off x="7315200" y="3669268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6DCA2D5-4F13-4936-97D7-9AAB54EA7F21}"/>
              </a:ext>
            </a:extLst>
          </p:cNvPr>
          <p:cNvSpPr txBox="1"/>
          <p:nvPr/>
        </p:nvSpPr>
        <p:spPr>
          <a:xfrm>
            <a:off x="5600700" y="3429000"/>
            <a:ext cx="1562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1000 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3826B1B-6B2C-47C8-8C87-1B10FD866EA2}"/>
              </a:ext>
            </a:extLst>
          </p:cNvPr>
          <p:cNvSpPr/>
          <p:nvPr/>
        </p:nvSpPr>
        <p:spPr>
          <a:xfrm>
            <a:off x="7239000" y="1230868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AB781CC-B48F-4756-966D-233C073C44ED}"/>
              </a:ext>
            </a:extLst>
          </p:cNvPr>
          <p:cNvSpPr txBox="1"/>
          <p:nvPr/>
        </p:nvSpPr>
        <p:spPr>
          <a:xfrm>
            <a:off x="7162800" y="838200"/>
            <a:ext cx="137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ptr</a:t>
            </a:r>
            <a:r>
              <a:rPr lang="en-US" dirty="0"/>
              <a:t>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2000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1D76FE29-A42E-4939-AC83-635070548FE2}"/>
              </a:ext>
            </a:extLst>
          </p:cNvPr>
          <p:cNvSpPr/>
          <p:nvPr/>
        </p:nvSpPr>
        <p:spPr>
          <a:xfrm>
            <a:off x="5943600" y="3657600"/>
            <a:ext cx="6858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B6E929AB-E044-4E5E-A52D-DF5906720278}"/>
              </a:ext>
            </a:extLst>
          </p:cNvPr>
          <p:cNvSpPr/>
          <p:nvPr/>
        </p:nvSpPr>
        <p:spPr>
          <a:xfrm>
            <a:off x="7375358" y="1251284"/>
            <a:ext cx="701842" cy="348916"/>
          </a:xfrm>
          <a:prstGeom prst="rect">
            <a:avLst/>
          </a:prstGeom>
          <a:solidFill>
            <a:srgbClr val="CC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1000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667E690-98D9-46D3-8056-43D0E95FE1FD}"/>
              </a:ext>
            </a:extLst>
          </p:cNvPr>
          <p:cNvSpPr/>
          <p:nvPr/>
        </p:nvSpPr>
        <p:spPr>
          <a:xfrm>
            <a:off x="7467600" y="3657600"/>
            <a:ext cx="8382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2000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13" name="Connector: Curved 12">
            <a:extLst>
              <a:ext uri="{FF2B5EF4-FFF2-40B4-BE49-F238E27FC236}">
                <a16:creationId xmlns="" xmlns:a16="http://schemas.microsoft.com/office/drawing/2014/main" id="{56DE6A9A-910B-4087-8881-F50199F55E29}"/>
              </a:ext>
            </a:extLst>
          </p:cNvPr>
          <p:cNvCxnSpPr>
            <a:cxnSpLocks/>
            <a:endCxn id="10" idx="0"/>
          </p:cNvCxnSpPr>
          <p:nvPr/>
        </p:nvCxnSpPr>
        <p:spPr>
          <a:xfrm rot="5400000">
            <a:off x="5968484" y="2006084"/>
            <a:ext cx="1969532" cy="133350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0EE2EB4-ED95-4C3C-A126-712B85964593}"/>
              </a:ext>
            </a:extLst>
          </p:cNvPr>
          <p:cNvSpPr txBox="1"/>
          <p:nvPr/>
        </p:nvSpPr>
        <p:spPr>
          <a:xfrm>
            <a:off x="7543800" y="3352800"/>
            <a:ext cx="137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dptr</a:t>
            </a:r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2500</a:t>
            </a:r>
            <a:endParaRPr lang="en-IN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="" xmlns:a16="http://schemas.microsoft.com/office/drawing/2014/main" id="{D4B3860F-8D0C-4932-A76E-5879B9C3C362}"/>
              </a:ext>
            </a:extLst>
          </p:cNvPr>
          <p:cNvCxnSpPr/>
          <p:nvPr/>
        </p:nvCxnSpPr>
        <p:spPr>
          <a:xfrm rot="16200000" flipV="1">
            <a:off x="7092434" y="2596634"/>
            <a:ext cx="1893332" cy="7620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3227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" grpId="0" animBg="1"/>
      <p:bldP spid="9" grpId="0"/>
      <p:bldP spid="10" grpId="0" animBg="1"/>
      <p:bldP spid="11" grpId="0" animBg="1"/>
      <p:bldP spid="12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Characters and strings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1910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0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Definition: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800" b="1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sequence of characters 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 treated as a single unit, called as string.</a:t>
            </a:r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include letters, digits and special characters (*, /, $)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 literal 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(string constant) - written in double quotes</a:t>
            </a:r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b="1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"Hello"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Strings are arrays of characters</a:t>
            </a:r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 - </a:t>
            </a:r>
            <a:r>
              <a:rPr lang="en-US" altLang="en-US" sz="1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pointer to first character</a:t>
            </a:r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Value of string - is the address of first character</a:t>
            </a:r>
          </a:p>
        </p:txBody>
      </p:sp>
    </p:spTree>
    <p:extLst>
      <p:ext uri="{BB962C8B-B14F-4D97-AF65-F5344CB8AC3E}">
        <p14:creationId xmlns="" xmlns:p14="http://schemas.microsoft.com/office/powerpoint/2010/main" val="338208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858000" cy="533400"/>
          </a:xfrm>
        </p:spPr>
        <p:txBody>
          <a:bodyPr/>
          <a:lstStyle/>
          <a:p>
            <a:pPr algn="l"/>
            <a:r>
              <a:rPr lang="en-US" sz="3200" b="1" dirty="0"/>
              <a:t>Pointer to Pointer Example: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381000" y="838200"/>
            <a:ext cx="4953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2400" dirty="0"/>
              <a:t>#include&lt;stdio.h&gt;</a:t>
            </a:r>
          </a:p>
          <a:p>
            <a:r>
              <a:rPr lang="nn-NO" sz="2400" dirty="0"/>
              <a:t>int</a:t>
            </a:r>
          </a:p>
          <a:p>
            <a:r>
              <a:rPr lang="nn-NO" sz="2400" dirty="0"/>
              <a:t>main (void)</a:t>
            </a:r>
          </a:p>
          <a:p>
            <a:r>
              <a:rPr lang="nn-NO" sz="2400" dirty="0"/>
              <a:t>{</a:t>
            </a:r>
          </a:p>
          <a:p>
            <a:r>
              <a:rPr lang="nn-NO" sz="2400" dirty="0"/>
              <a:t>   int i = 10;</a:t>
            </a:r>
          </a:p>
          <a:p>
            <a:r>
              <a:rPr lang="nn-NO" sz="2400" dirty="0"/>
              <a:t>  </a:t>
            </a:r>
            <a:r>
              <a:rPr lang="en-US" sz="2400" dirty="0"/>
              <a:t>int *</a:t>
            </a:r>
            <a:r>
              <a:rPr lang="en-US" sz="2400" dirty="0" err="1"/>
              <a:t>ptr</a:t>
            </a:r>
            <a:r>
              <a:rPr lang="en-US" sz="2400" dirty="0"/>
              <a:t> = NULL;</a:t>
            </a:r>
          </a:p>
          <a:p>
            <a:r>
              <a:rPr lang="en-US" sz="2400" dirty="0"/>
              <a:t>  int **</a:t>
            </a:r>
            <a:r>
              <a:rPr lang="en-US" sz="2400" dirty="0" err="1"/>
              <a:t>dptr</a:t>
            </a:r>
            <a:r>
              <a:rPr lang="en-US" sz="2400" dirty="0"/>
              <a:t> = NULL;</a:t>
            </a:r>
            <a:endParaRPr lang="nn-NO" sz="2400" dirty="0"/>
          </a:p>
          <a:p>
            <a:r>
              <a:rPr lang="nn-NO" sz="2400" dirty="0"/>
              <a:t>  ptr = &amp;i;</a:t>
            </a:r>
          </a:p>
          <a:p>
            <a:r>
              <a:rPr lang="nn-NO" sz="2400" dirty="0"/>
              <a:t>  dptr = &amp;ptr;</a:t>
            </a:r>
          </a:p>
          <a:p>
            <a:r>
              <a:rPr lang="nn-NO" sz="2400" dirty="0"/>
              <a:t>  printf ("\n i = [%d]\n", i);</a:t>
            </a:r>
          </a:p>
          <a:p>
            <a:r>
              <a:rPr lang="nn-NO" sz="2400" dirty="0"/>
              <a:t>  *ptr = 20;</a:t>
            </a:r>
          </a:p>
          <a:p>
            <a:r>
              <a:rPr lang="nn-NO" sz="2400" dirty="0"/>
              <a:t>  printf ("\n i = [%d]\n", i);</a:t>
            </a:r>
          </a:p>
          <a:p>
            <a:r>
              <a:rPr lang="nn-NO" sz="2400" dirty="0"/>
              <a:t>  **dptr = 30;</a:t>
            </a:r>
          </a:p>
          <a:p>
            <a:r>
              <a:rPr lang="nn-NO" sz="2400" dirty="0"/>
              <a:t>  printf ("\n i = [%d]\n", i);</a:t>
            </a:r>
          </a:p>
          <a:p>
            <a:r>
              <a:rPr lang="nn-NO" sz="2400" dirty="0"/>
              <a:t>  return 0;</a:t>
            </a:r>
          </a:p>
          <a:p>
            <a:r>
              <a:rPr lang="nn-NO" sz="2400" dirty="0"/>
              <a:t>}</a:t>
            </a:r>
            <a:endParaRPr lang="en-IN" sz="24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E057DD4-D9C9-4F5D-8665-E93D56D3C346}"/>
              </a:ext>
            </a:extLst>
          </p:cNvPr>
          <p:cNvSpPr/>
          <p:nvPr/>
        </p:nvSpPr>
        <p:spPr>
          <a:xfrm>
            <a:off x="5791200" y="3669268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65402EE-BF61-4C70-872B-153AD7FC9E93}"/>
              </a:ext>
            </a:extLst>
          </p:cNvPr>
          <p:cNvSpPr/>
          <p:nvPr/>
        </p:nvSpPr>
        <p:spPr>
          <a:xfrm>
            <a:off x="7315200" y="3669268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6DCA2D5-4F13-4936-97D7-9AAB54EA7F21}"/>
              </a:ext>
            </a:extLst>
          </p:cNvPr>
          <p:cNvSpPr txBox="1"/>
          <p:nvPr/>
        </p:nvSpPr>
        <p:spPr>
          <a:xfrm>
            <a:off x="5715000" y="41264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    1000 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3826B1B-6B2C-47C8-8C87-1B10FD866EA2}"/>
              </a:ext>
            </a:extLst>
          </p:cNvPr>
          <p:cNvSpPr/>
          <p:nvPr/>
        </p:nvSpPr>
        <p:spPr>
          <a:xfrm>
            <a:off x="7239000" y="1230868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AB781CC-B48F-4756-966D-233C073C44ED}"/>
              </a:ext>
            </a:extLst>
          </p:cNvPr>
          <p:cNvSpPr txBox="1"/>
          <p:nvPr/>
        </p:nvSpPr>
        <p:spPr>
          <a:xfrm>
            <a:off x="7162800" y="838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ptr</a:t>
            </a:r>
            <a:r>
              <a:rPr lang="en-US" dirty="0"/>
              <a:t>  2000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1D76FE29-A42E-4939-AC83-635070548FE2}"/>
              </a:ext>
            </a:extLst>
          </p:cNvPr>
          <p:cNvSpPr/>
          <p:nvPr/>
        </p:nvSpPr>
        <p:spPr>
          <a:xfrm>
            <a:off x="5943600" y="3657600"/>
            <a:ext cx="6858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B6E929AB-E044-4E5E-A52D-DF5906720278}"/>
              </a:ext>
            </a:extLst>
          </p:cNvPr>
          <p:cNvSpPr/>
          <p:nvPr/>
        </p:nvSpPr>
        <p:spPr>
          <a:xfrm>
            <a:off x="7375358" y="1251284"/>
            <a:ext cx="701842" cy="348916"/>
          </a:xfrm>
          <a:prstGeom prst="rect">
            <a:avLst/>
          </a:prstGeom>
          <a:solidFill>
            <a:srgbClr val="CC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1000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667E690-98D9-46D3-8056-43D0E95FE1FD}"/>
              </a:ext>
            </a:extLst>
          </p:cNvPr>
          <p:cNvSpPr/>
          <p:nvPr/>
        </p:nvSpPr>
        <p:spPr>
          <a:xfrm>
            <a:off x="7467600" y="3657600"/>
            <a:ext cx="8382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2000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13" name="Connector: Curved 12">
            <a:extLst>
              <a:ext uri="{FF2B5EF4-FFF2-40B4-BE49-F238E27FC236}">
                <a16:creationId xmlns="" xmlns:a16="http://schemas.microsoft.com/office/drawing/2014/main" id="{56DE6A9A-910B-4087-8881-F50199F55E29}"/>
              </a:ext>
            </a:extLst>
          </p:cNvPr>
          <p:cNvCxnSpPr>
            <a:cxnSpLocks/>
            <a:endCxn id="10" idx="0"/>
          </p:cNvCxnSpPr>
          <p:nvPr/>
        </p:nvCxnSpPr>
        <p:spPr>
          <a:xfrm rot="5400000">
            <a:off x="5968484" y="2006084"/>
            <a:ext cx="1969532" cy="133350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0EE2EB4-ED95-4C3C-A126-712B85964593}"/>
              </a:ext>
            </a:extLst>
          </p:cNvPr>
          <p:cNvSpPr txBox="1"/>
          <p:nvPr/>
        </p:nvSpPr>
        <p:spPr>
          <a:xfrm>
            <a:off x="7543800" y="4114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dptr</a:t>
            </a:r>
            <a:r>
              <a:rPr lang="en-US" dirty="0"/>
              <a:t>  2500</a:t>
            </a:r>
            <a:endParaRPr lang="en-IN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="" xmlns:a16="http://schemas.microsoft.com/office/drawing/2014/main" id="{D4B3860F-8D0C-4932-A76E-5879B9C3C362}"/>
              </a:ext>
            </a:extLst>
          </p:cNvPr>
          <p:cNvCxnSpPr/>
          <p:nvPr/>
        </p:nvCxnSpPr>
        <p:spPr>
          <a:xfrm rot="16200000" flipV="1">
            <a:off x="7092434" y="2596634"/>
            <a:ext cx="1893332" cy="7620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21B6F06-C6BF-4D89-A2CA-36C9FEB9AAE0}"/>
              </a:ext>
            </a:extLst>
          </p:cNvPr>
          <p:cNvSpPr/>
          <p:nvPr/>
        </p:nvSpPr>
        <p:spPr>
          <a:xfrm>
            <a:off x="5943600" y="3657600"/>
            <a:ext cx="6858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C7D8FB68-61CD-4A1D-8942-02366751CFB1}"/>
              </a:ext>
            </a:extLst>
          </p:cNvPr>
          <p:cNvSpPr/>
          <p:nvPr/>
        </p:nvSpPr>
        <p:spPr>
          <a:xfrm>
            <a:off x="6019800" y="3657600"/>
            <a:ext cx="6858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30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39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" grpId="0" animBg="1"/>
      <p:bldP spid="9" grpId="0"/>
      <p:bldP spid="10" grpId="0" animBg="1"/>
      <p:bldP spid="11" grpId="0" animBg="1"/>
      <p:bldP spid="12" grpId="0" animBg="1"/>
      <p:bldP spid="14" grpId="0"/>
      <p:bldP spid="15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858000" cy="533400"/>
          </a:xfrm>
        </p:spPr>
        <p:txBody>
          <a:bodyPr/>
          <a:lstStyle/>
          <a:p>
            <a:pPr algn="l"/>
            <a:r>
              <a:rPr lang="en-US" sz="3200" b="1" dirty="0"/>
              <a:t>1D – array 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838200"/>
            <a:ext cx="8686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2400" dirty="0"/>
              <a:t>#include &lt;stdio.h&gt;</a:t>
            </a:r>
          </a:p>
          <a:p>
            <a:r>
              <a:rPr lang="nn-NO" sz="2400" dirty="0"/>
              <a:t>int main()</a:t>
            </a:r>
          </a:p>
          <a:p>
            <a:r>
              <a:rPr lang="nn-NO" sz="2400" dirty="0"/>
              <a:t>{</a:t>
            </a:r>
          </a:p>
          <a:p>
            <a:r>
              <a:rPr lang="nn-NO" sz="2400" dirty="0"/>
              <a:t>       int num[5] = {21,18,57,45,50};</a:t>
            </a:r>
          </a:p>
          <a:p>
            <a:r>
              <a:rPr lang="nn-NO" sz="2400" dirty="0"/>
              <a:t>       int i;</a:t>
            </a:r>
          </a:p>
          <a:p>
            <a:r>
              <a:rPr lang="nn-NO" sz="2400" dirty="0"/>
              <a:t>       for(i=0;i&lt;5;i++)</a:t>
            </a:r>
          </a:p>
          <a:p>
            <a:r>
              <a:rPr lang="nn-NO" sz="2400" dirty="0"/>
              <a:t>       {</a:t>
            </a:r>
          </a:p>
          <a:p>
            <a:r>
              <a:rPr lang="nn-NO" sz="2400" dirty="0"/>
              <a:t>        </a:t>
            </a:r>
            <a:r>
              <a:rPr lang="nn-NO" sz="2000" dirty="0"/>
              <a:t>printf("\n  %d element addr: %p",i,num+i);</a:t>
            </a:r>
          </a:p>
          <a:p>
            <a:r>
              <a:rPr lang="nn-NO" sz="2000" dirty="0"/>
              <a:t>          printf("\n Integer Array Element *(num + %d) : %d  ",i,*(num+i));</a:t>
            </a:r>
          </a:p>
          <a:p>
            <a:r>
              <a:rPr lang="nn-NO" sz="2400" dirty="0"/>
              <a:t>        }</a:t>
            </a:r>
          </a:p>
          <a:p>
            <a:r>
              <a:rPr lang="nn-NO" sz="2400" dirty="0"/>
              <a:t>                return 0;</a:t>
            </a:r>
          </a:p>
          <a:p>
            <a:r>
              <a:rPr lang="nn-NO" sz="2400" dirty="0"/>
              <a:t> }</a:t>
            </a:r>
          </a:p>
          <a:p>
            <a:endParaRPr lang="nn-NO" sz="2400" dirty="0"/>
          </a:p>
        </p:txBody>
      </p:sp>
    </p:spTree>
    <p:extLst>
      <p:ext uri="{BB962C8B-B14F-4D97-AF65-F5344CB8AC3E}">
        <p14:creationId xmlns="" xmlns:p14="http://schemas.microsoft.com/office/powerpoint/2010/main" val="425379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858000" cy="533400"/>
          </a:xfrm>
        </p:spPr>
        <p:txBody>
          <a:bodyPr/>
          <a:lstStyle/>
          <a:p>
            <a:pPr algn="l"/>
            <a:r>
              <a:rPr lang="en-US" sz="3200" b="1" dirty="0"/>
              <a:t>1D – array 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838200"/>
            <a:ext cx="86868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1600" dirty="0"/>
              <a:t>#include &lt;stdio.h&gt;</a:t>
            </a:r>
          </a:p>
          <a:p>
            <a:r>
              <a:rPr lang="nn-NO" sz="1600" dirty="0"/>
              <a:t>int main()</a:t>
            </a:r>
          </a:p>
          <a:p>
            <a:r>
              <a:rPr lang="nn-NO" sz="1600" dirty="0"/>
              <a:t>{</a:t>
            </a:r>
          </a:p>
          <a:p>
            <a:r>
              <a:rPr lang="nn-NO" sz="1600" dirty="0"/>
              <a:t>        int num[5] ;</a:t>
            </a:r>
          </a:p>
          <a:p>
            <a:r>
              <a:rPr lang="nn-NO" sz="1600" dirty="0"/>
              <a:t>        int i;</a:t>
            </a:r>
          </a:p>
          <a:p>
            <a:r>
              <a:rPr lang="nn-NO" sz="1600" dirty="0"/>
              <a:t>        for(i=0;i&lt;5;i++)</a:t>
            </a:r>
          </a:p>
          <a:p>
            <a:r>
              <a:rPr lang="nn-NO" sz="1600" dirty="0"/>
              <a:t>        {</a:t>
            </a:r>
          </a:p>
          <a:p>
            <a:r>
              <a:rPr lang="nn-NO" sz="1600" dirty="0"/>
              <a:t>                printf("\n  %d element addr: %p",i,num+i);</a:t>
            </a:r>
          </a:p>
          <a:p>
            <a:r>
              <a:rPr lang="nn-NO" sz="1600" dirty="0"/>
              <a:t>                 printf("\n Integer Array Element num[%d] : %d  ",i,num[i]);        }</a:t>
            </a:r>
          </a:p>
          <a:p>
            <a:endParaRPr lang="nn-NO" sz="1600" dirty="0"/>
          </a:p>
          <a:p>
            <a:r>
              <a:rPr lang="nn-NO" sz="1600" dirty="0"/>
              <a:t>        for(i=0;i&lt;5;i++)</a:t>
            </a:r>
          </a:p>
          <a:p>
            <a:r>
              <a:rPr lang="nn-NO" sz="1600" dirty="0"/>
              <a:t>        {</a:t>
            </a:r>
          </a:p>
          <a:p>
            <a:r>
              <a:rPr lang="nn-NO" sz="1600" dirty="0"/>
              <a:t>                printf("\n  enter %d element ",i);</a:t>
            </a:r>
          </a:p>
          <a:p>
            <a:r>
              <a:rPr lang="nn-NO" sz="1600" dirty="0"/>
              <a:t>                scanf("%d",&amp;num[i]);</a:t>
            </a:r>
          </a:p>
          <a:p>
            <a:r>
              <a:rPr lang="nn-NO" sz="1600" dirty="0"/>
              <a:t>        }</a:t>
            </a:r>
          </a:p>
          <a:p>
            <a:endParaRPr lang="nn-NO" sz="1600" dirty="0"/>
          </a:p>
          <a:p>
            <a:r>
              <a:rPr lang="nn-NO" sz="1600" dirty="0"/>
              <a:t>        for(i=0;i&lt;5;i++)</a:t>
            </a:r>
          </a:p>
          <a:p>
            <a:r>
              <a:rPr lang="nn-NO" sz="1600" dirty="0"/>
              <a:t>        {</a:t>
            </a:r>
          </a:p>
          <a:p>
            <a:r>
              <a:rPr lang="nn-NO" sz="1600" dirty="0"/>
              <a:t>                printf("\n Integer Array Element num[%d] : %d  ",i,num[i]);</a:t>
            </a:r>
          </a:p>
          <a:p>
            <a:r>
              <a:rPr lang="nn-NO" sz="1600" dirty="0"/>
              <a:t>        }</a:t>
            </a:r>
          </a:p>
          <a:p>
            <a:endParaRPr lang="nn-NO" sz="1600" dirty="0"/>
          </a:p>
          <a:p>
            <a:r>
              <a:rPr lang="nn-NO" sz="1600" dirty="0"/>
              <a:t>return 0;</a:t>
            </a:r>
          </a:p>
          <a:p>
            <a:r>
              <a:rPr lang="nn-NO" sz="1600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01904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858000" cy="533400"/>
          </a:xfrm>
        </p:spPr>
        <p:txBody>
          <a:bodyPr/>
          <a:lstStyle/>
          <a:p>
            <a:pPr algn="l"/>
            <a:r>
              <a:rPr lang="en-US" sz="3200" b="1" dirty="0"/>
              <a:t>1D – array 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838200"/>
            <a:ext cx="8686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1600" dirty="0"/>
              <a:t>#include &lt;stdio.h&gt;</a:t>
            </a:r>
          </a:p>
          <a:p>
            <a:r>
              <a:rPr lang="nn-NO" sz="1600" dirty="0"/>
              <a:t>int main()</a:t>
            </a:r>
          </a:p>
          <a:p>
            <a:r>
              <a:rPr lang="nn-NO" sz="1600" dirty="0"/>
              <a:t>{</a:t>
            </a:r>
          </a:p>
          <a:p>
            <a:r>
              <a:rPr lang="nn-NO" sz="1600" dirty="0"/>
              <a:t>        int num[5] ;</a:t>
            </a:r>
          </a:p>
          <a:p>
            <a:r>
              <a:rPr lang="nn-NO" sz="1600" dirty="0"/>
              <a:t>        int i;</a:t>
            </a:r>
          </a:p>
          <a:p>
            <a:r>
              <a:rPr lang="nn-NO" sz="1600" dirty="0"/>
              <a:t>        for(i=0;i&lt;5;i++)</a:t>
            </a:r>
          </a:p>
          <a:p>
            <a:r>
              <a:rPr lang="nn-NO" sz="1600" dirty="0"/>
              <a:t>        {</a:t>
            </a:r>
          </a:p>
          <a:p>
            <a:r>
              <a:rPr lang="nn-NO" sz="1600" dirty="0"/>
              <a:t>                printf("\n  %d element addr: %p",i,num+i);</a:t>
            </a:r>
          </a:p>
          <a:p>
            <a:r>
              <a:rPr lang="nn-NO" sz="1600" dirty="0"/>
              <a:t>                printf("\n Integer Array Element *(num + %d) : %d  ",i,*(num+i));</a:t>
            </a:r>
          </a:p>
          <a:p>
            <a:r>
              <a:rPr lang="nn-NO" sz="1600" dirty="0"/>
              <a:t>        }</a:t>
            </a:r>
          </a:p>
          <a:p>
            <a:endParaRPr lang="nn-NO" sz="1600" dirty="0"/>
          </a:p>
          <a:p>
            <a:r>
              <a:rPr lang="nn-NO" sz="1600" dirty="0"/>
              <a:t>        for(i=0;i&lt;5;i++)</a:t>
            </a:r>
          </a:p>
          <a:p>
            <a:r>
              <a:rPr lang="nn-NO" sz="1600" dirty="0"/>
              <a:t>        {</a:t>
            </a:r>
          </a:p>
          <a:p>
            <a:r>
              <a:rPr lang="nn-NO" sz="1600" dirty="0"/>
              <a:t>                printf("\n  enter %d element ",i);</a:t>
            </a:r>
          </a:p>
          <a:p>
            <a:r>
              <a:rPr lang="nn-NO" sz="1600" dirty="0"/>
              <a:t>                scanf("%d",num+i);</a:t>
            </a:r>
          </a:p>
          <a:p>
            <a:r>
              <a:rPr lang="nn-NO" sz="1600" dirty="0"/>
              <a:t>        }</a:t>
            </a:r>
          </a:p>
          <a:p>
            <a:endParaRPr lang="nn-NO" sz="1600" dirty="0"/>
          </a:p>
          <a:p>
            <a:r>
              <a:rPr lang="nn-NO" sz="1600" dirty="0"/>
              <a:t>        for(i=0;i&lt;5;i++)</a:t>
            </a:r>
          </a:p>
          <a:p>
            <a:r>
              <a:rPr lang="nn-NO" sz="1600" dirty="0"/>
              <a:t>        {</a:t>
            </a:r>
          </a:p>
          <a:p>
            <a:r>
              <a:rPr lang="nn-NO" sz="1600" dirty="0"/>
              <a:t>                printf("\n Integer Array Element *(num + %d) : %d  ",i,*(num+i));</a:t>
            </a:r>
          </a:p>
          <a:p>
            <a:r>
              <a:rPr lang="nn-NO" sz="1600" dirty="0"/>
              <a:t>        }</a:t>
            </a:r>
          </a:p>
          <a:p>
            <a:endParaRPr lang="nn-NO" sz="1600" dirty="0"/>
          </a:p>
          <a:p>
            <a:r>
              <a:rPr lang="nn-NO" sz="1600" dirty="0"/>
              <a:t>return 0;</a:t>
            </a:r>
          </a:p>
          <a:p>
            <a:r>
              <a:rPr lang="nn-NO" sz="1600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9694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Multidimensional Arrays</a:t>
            </a:r>
            <a:endParaRPr lang="en-IN" sz="3200" b="1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57200" y="1219200"/>
            <a:ext cx="8249520" cy="838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090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just" eaLnBrk="1">
              <a:spcAft>
                <a:spcPts val="1293"/>
              </a:spcAft>
            </a:pPr>
            <a:r>
              <a:rPr lang="en-IN" sz="1700" dirty="0">
                <a:solidFill>
                  <a:srgbClr val="800000"/>
                </a:solidFill>
              </a:rPr>
              <a:t> </a:t>
            </a:r>
            <a:r>
              <a:rPr lang="en-IN" sz="1700" b="1" dirty="0">
                <a:solidFill>
                  <a:srgbClr val="800000"/>
                </a:solidFill>
              </a:rPr>
              <a:t>Representing a double dimension Array</a:t>
            </a:r>
            <a:endParaRPr lang="en-IN" sz="17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 eaLnBrk="1">
              <a:spcAft>
                <a:spcPts val="1293"/>
              </a:spcAft>
            </a:pPr>
            <a:r>
              <a:rPr lang="en-IN" sz="17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</a:t>
            </a:r>
            <a:r>
              <a:rPr lang="en-IN" sz="20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  <a:ea typeface="+mn-ea"/>
                <a:cs typeface="+mn-cs"/>
              </a:rPr>
              <a:t>integer a[3] [4] ;</a:t>
            </a:r>
          </a:p>
        </p:txBody>
      </p:sp>
      <p:pic>
        <p:nvPicPr>
          <p:cNvPr id="75778" name="Picture 2" descr="two_dimensional_arrays in c Programm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514600"/>
            <a:ext cx="6172200" cy="2362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3343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Text Box 3"/>
          <p:cNvSpPr txBox="1">
            <a:spLocks noChangeArrowheads="1"/>
          </p:cNvSpPr>
          <p:nvPr/>
        </p:nvSpPr>
        <p:spPr bwMode="auto">
          <a:xfrm>
            <a:off x="457200" y="2133600"/>
            <a:ext cx="2492990" cy="11387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 b="1" dirty="0" err="1">
                <a:latin typeface="Courier New" pitchFamily="49" charset="0"/>
              </a:rPr>
              <a:t>int</a:t>
            </a:r>
            <a:r>
              <a:rPr lang="en-US" altLang="en-US" sz="2000" b="1" dirty="0">
                <a:latin typeface="Courier New" pitchFamily="49" charset="0"/>
              </a:rPr>
              <a:t>  mat[2][3];</a:t>
            </a:r>
          </a:p>
          <a:p>
            <a:pPr>
              <a:spcBef>
                <a:spcPct val="20000"/>
              </a:spcBef>
            </a:pPr>
            <a:endParaRPr lang="en-US" altLang="en-US" sz="2000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000" b="1" dirty="0">
                <a:latin typeface="Courier New" pitchFamily="49" charset="0"/>
              </a:rPr>
              <a:t>mat[1][0] = 17;</a:t>
            </a:r>
          </a:p>
        </p:txBody>
      </p:sp>
      <p:grpSp>
        <p:nvGrpSpPr>
          <p:cNvPr id="21511" name="Group 4"/>
          <p:cNvGrpSpPr>
            <a:grpSpLocks/>
          </p:cNvGrpSpPr>
          <p:nvPr/>
        </p:nvGrpSpPr>
        <p:grpSpPr bwMode="auto">
          <a:xfrm>
            <a:off x="4572000" y="1371600"/>
            <a:ext cx="4116388" cy="2743200"/>
            <a:chOff x="1583" y="2352"/>
            <a:chExt cx="2593" cy="1728"/>
          </a:xfrm>
        </p:grpSpPr>
        <p:sp>
          <p:nvSpPr>
            <p:cNvPr id="21514" name="Rectangle 5"/>
            <p:cNvSpPr>
              <a:spLocks noChangeArrowheads="1"/>
            </p:cNvSpPr>
            <p:nvPr/>
          </p:nvSpPr>
          <p:spPr bwMode="auto">
            <a:xfrm>
              <a:off x="2256" y="3792"/>
              <a:ext cx="1920" cy="2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>
                  <a:latin typeface="Courier New" pitchFamily="49" charset="0"/>
                </a:rPr>
                <a:t>mat[0][0]</a:t>
              </a:r>
            </a:p>
          </p:txBody>
        </p:sp>
        <p:sp>
          <p:nvSpPr>
            <p:cNvPr id="21515" name="Rectangle 6"/>
            <p:cNvSpPr>
              <a:spLocks noChangeArrowheads="1"/>
            </p:cNvSpPr>
            <p:nvPr/>
          </p:nvSpPr>
          <p:spPr bwMode="auto">
            <a:xfrm>
              <a:off x="2256" y="3504"/>
              <a:ext cx="1920" cy="2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>
                  <a:latin typeface="Courier New" pitchFamily="49" charset="0"/>
                </a:rPr>
                <a:t>mat[0][1]</a:t>
              </a:r>
            </a:p>
          </p:txBody>
        </p:sp>
        <p:sp>
          <p:nvSpPr>
            <p:cNvPr id="21516" name="Rectangle 7"/>
            <p:cNvSpPr>
              <a:spLocks noChangeArrowheads="1"/>
            </p:cNvSpPr>
            <p:nvPr/>
          </p:nvSpPr>
          <p:spPr bwMode="auto">
            <a:xfrm>
              <a:off x="2256" y="3216"/>
              <a:ext cx="1920" cy="2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>
                  <a:latin typeface="Courier New" pitchFamily="49" charset="0"/>
                </a:rPr>
                <a:t>mat[0][2]</a:t>
              </a:r>
            </a:p>
          </p:txBody>
        </p:sp>
        <p:sp>
          <p:nvSpPr>
            <p:cNvPr id="21517" name="Text Box 8"/>
            <p:cNvSpPr txBox="1">
              <a:spLocks noChangeArrowheads="1"/>
            </p:cNvSpPr>
            <p:nvPr/>
          </p:nvSpPr>
          <p:spPr bwMode="auto">
            <a:xfrm>
              <a:off x="1586" y="3823"/>
              <a:ext cx="5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Tahoma" pitchFamily="34" charset="0"/>
                </a:rPr>
                <a:t>0x1000</a:t>
              </a:r>
            </a:p>
          </p:txBody>
        </p:sp>
        <p:sp>
          <p:nvSpPr>
            <p:cNvPr id="21518" name="Text Box 9"/>
            <p:cNvSpPr txBox="1">
              <a:spLocks noChangeArrowheads="1"/>
            </p:cNvSpPr>
            <p:nvPr/>
          </p:nvSpPr>
          <p:spPr bwMode="auto">
            <a:xfrm>
              <a:off x="1586" y="3535"/>
              <a:ext cx="5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600" dirty="0">
                  <a:latin typeface="Tahoma" pitchFamily="34" charset="0"/>
                </a:rPr>
                <a:t>0x1004</a:t>
              </a:r>
            </a:p>
          </p:txBody>
        </p:sp>
        <p:sp>
          <p:nvSpPr>
            <p:cNvPr id="21519" name="Text Box 10"/>
            <p:cNvSpPr txBox="1">
              <a:spLocks noChangeArrowheads="1"/>
            </p:cNvSpPr>
            <p:nvPr/>
          </p:nvSpPr>
          <p:spPr bwMode="auto">
            <a:xfrm>
              <a:off x="1586" y="3247"/>
              <a:ext cx="5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Tahoma" pitchFamily="34" charset="0"/>
                </a:rPr>
                <a:t>0x1008</a:t>
              </a:r>
            </a:p>
          </p:txBody>
        </p:sp>
        <p:sp>
          <p:nvSpPr>
            <p:cNvPr id="21520" name="Rectangle 11"/>
            <p:cNvSpPr>
              <a:spLocks noChangeArrowheads="1"/>
            </p:cNvSpPr>
            <p:nvPr/>
          </p:nvSpPr>
          <p:spPr bwMode="auto">
            <a:xfrm>
              <a:off x="2256" y="2928"/>
              <a:ext cx="1920" cy="2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>
                  <a:latin typeface="Courier New" pitchFamily="49" charset="0"/>
                </a:rPr>
                <a:t>mat[1][0]</a:t>
              </a:r>
            </a:p>
          </p:txBody>
        </p:sp>
        <p:sp>
          <p:nvSpPr>
            <p:cNvPr id="21521" name="Rectangle 12"/>
            <p:cNvSpPr>
              <a:spLocks noChangeArrowheads="1"/>
            </p:cNvSpPr>
            <p:nvPr/>
          </p:nvSpPr>
          <p:spPr bwMode="auto">
            <a:xfrm>
              <a:off x="2256" y="2640"/>
              <a:ext cx="1920" cy="2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>
                  <a:latin typeface="Courier New" pitchFamily="49" charset="0"/>
                </a:rPr>
                <a:t>mat[1][1]</a:t>
              </a:r>
            </a:p>
          </p:txBody>
        </p:sp>
        <p:sp>
          <p:nvSpPr>
            <p:cNvPr id="21522" name="Rectangle 13"/>
            <p:cNvSpPr>
              <a:spLocks noChangeArrowheads="1"/>
            </p:cNvSpPr>
            <p:nvPr/>
          </p:nvSpPr>
          <p:spPr bwMode="auto">
            <a:xfrm>
              <a:off x="2256" y="2352"/>
              <a:ext cx="1920" cy="2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>
                  <a:latin typeface="Courier New" pitchFamily="49" charset="0"/>
                </a:rPr>
                <a:t>mat[1][2]</a:t>
              </a:r>
            </a:p>
          </p:txBody>
        </p:sp>
        <p:sp>
          <p:nvSpPr>
            <p:cNvPr id="21523" name="Text Box 14"/>
            <p:cNvSpPr txBox="1">
              <a:spLocks noChangeArrowheads="1"/>
            </p:cNvSpPr>
            <p:nvPr/>
          </p:nvSpPr>
          <p:spPr bwMode="auto">
            <a:xfrm>
              <a:off x="1583" y="2959"/>
              <a:ext cx="5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Tahoma" pitchFamily="34" charset="0"/>
                </a:rPr>
                <a:t>0x100C</a:t>
              </a:r>
            </a:p>
          </p:txBody>
        </p:sp>
        <p:sp>
          <p:nvSpPr>
            <p:cNvPr id="21524" name="Text Box 15"/>
            <p:cNvSpPr txBox="1">
              <a:spLocks noChangeArrowheads="1"/>
            </p:cNvSpPr>
            <p:nvPr/>
          </p:nvSpPr>
          <p:spPr bwMode="auto">
            <a:xfrm>
              <a:off x="1586" y="2671"/>
              <a:ext cx="5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Tahoma" pitchFamily="34" charset="0"/>
                </a:rPr>
                <a:t>0x1010</a:t>
              </a:r>
            </a:p>
          </p:txBody>
        </p:sp>
        <p:sp>
          <p:nvSpPr>
            <p:cNvPr id="21525" name="Text Box 16"/>
            <p:cNvSpPr txBox="1">
              <a:spLocks noChangeArrowheads="1"/>
            </p:cNvSpPr>
            <p:nvPr/>
          </p:nvSpPr>
          <p:spPr bwMode="auto">
            <a:xfrm>
              <a:off x="1586" y="2383"/>
              <a:ext cx="5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Tahoma" pitchFamily="34" charset="0"/>
                </a:rPr>
                <a:t>0x1014</a:t>
              </a:r>
            </a:p>
          </p:txBody>
        </p:sp>
      </p:grpSp>
      <p:sp>
        <p:nvSpPr>
          <p:cNvPr id="20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" y="113773"/>
            <a:ext cx="9067800" cy="492532"/>
          </a:xfrm>
        </p:spPr>
        <p:txBody>
          <a:bodyPr lIns="82945" tIns="28737" rIns="82945" bIns="41473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sz="3200" b="1" dirty="0"/>
              <a:t>Memory Representation – 2D Arrays</a:t>
            </a: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 flipV="1">
            <a:off x="1469410" y="3192463"/>
            <a:ext cx="283190" cy="608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1094093" y="3778250"/>
            <a:ext cx="20874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1600" b="1" dirty="0">
                <a:solidFill>
                  <a:srgbClr val="003300"/>
                </a:solidFill>
                <a:latin typeface="Tahoma" pitchFamily="34" charset="0"/>
              </a:rPr>
              <a:t>Valid Initialization</a:t>
            </a:r>
          </a:p>
        </p:txBody>
      </p:sp>
    </p:spTree>
    <p:extLst>
      <p:ext uri="{BB962C8B-B14F-4D97-AF65-F5344CB8AC3E}">
        <p14:creationId xmlns="" xmlns:p14="http://schemas.microsoft.com/office/powerpoint/2010/main" val="379758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2D Arrays</a:t>
            </a:r>
          </a:p>
        </p:txBody>
      </p:sp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905000"/>
            <a:ext cx="388620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91440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A[3][3]={1,2,3,4,5,6,7,8,9};</a:t>
            </a:r>
          </a:p>
          <a:p>
            <a:r>
              <a:rPr lang="en-US" dirty="0"/>
              <a:t>A[3][3]={ {1,2,3},{4,5,6},{7,8,9} };  // array of 1D array</a:t>
            </a:r>
          </a:p>
          <a:p>
            <a:r>
              <a:rPr lang="en-US" dirty="0"/>
              <a:t>a[0][1] </a:t>
            </a:r>
            <a:r>
              <a:rPr lang="en-US" dirty="0" smtClean="0"/>
              <a:t> </a:t>
            </a:r>
            <a:r>
              <a:rPr lang="en-US" dirty="0" err="1" smtClean="0"/>
              <a:t>addr</a:t>
            </a:r>
            <a:r>
              <a:rPr lang="en-US" dirty="0" smtClean="0"/>
              <a:t> is  </a:t>
            </a:r>
            <a:r>
              <a:rPr lang="en-US" dirty="0"/>
              <a:t>a[0][0] </a:t>
            </a:r>
            <a:r>
              <a:rPr lang="en-US" dirty="0" err="1" smtClean="0"/>
              <a:t>addr</a:t>
            </a:r>
            <a:r>
              <a:rPr lang="en-US" dirty="0" smtClean="0"/>
              <a:t> + </a:t>
            </a:r>
            <a:r>
              <a:rPr lang="en-US" dirty="0"/>
              <a:t>Size of Data Type</a:t>
            </a:r>
          </a:p>
        </p:txBody>
      </p:sp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981200"/>
            <a:ext cx="386715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447800" y="5266789"/>
          <a:ext cx="685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[0][1]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[0][2]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[1][0]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[1][1]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[1][2]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[2][0]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[2][1]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[2][2]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52400" y="5906869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Base                +0     +4       +8          +12     +16      etc.</a:t>
            </a:r>
          </a:p>
          <a:p>
            <a:r>
              <a:rPr lang="en-US" b="1" dirty="0"/>
              <a:t>Address</a:t>
            </a:r>
          </a:p>
        </p:txBody>
      </p:sp>
    </p:spTree>
    <p:extLst>
      <p:ext uri="{BB962C8B-B14F-4D97-AF65-F5344CB8AC3E}">
        <p14:creationId xmlns="" xmlns:p14="http://schemas.microsoft.com/office/powerpoint/2010/main" val="419847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Initializing  2D Arrays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990600"/>
            <a:ext cx="5105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 </a:t>
            </a:r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j;</a:t>
            </a:r>
          </a:p>
          <a:p>
            <a:r>
              <a:rPr lang="en-US" dirty="0"/>
              <a:t> 	int a[3][3] = { </a:t>
            </a:r>
          </a:p>
          <a:p>
            <a:r>
              <a:rPr lang="en-US" dirty="0"/>
              <a:t>			{ 1, 4, 6 }, </a:t>
            </a:r>
          </a:p>
          <a:p>
            <a:r>
              <a:rPr lang="en-US" dirty="0"/>
              <a:t>			{ 5, 2 ,7},</a:t>
            </a:r>
          </a:p>
          <a:p>
            <a:r>
              <a:rPr lang="en-US" dirty="0"/>
              <a:t>			 { 6, 5 ,8}</a:t>
            </a:r>
          </a:p>
          <a:p>
            <a:r>
              <a:rPr lang="en-US" dirty="0"/>
              <a:t>		};</a:t>
            </a:r>
          </a:p>
          <a:p>
            <a:r>
              <a:rPr lang="en-US" dirty="0"/>
              <a:t> </a:t>
            </a:r>
            <a:r>
              <a:rPr lang="en-US" b="1" dirty="0"/>
              <a:t>for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3;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{ </a:t>
            </a:r>
          </a:p>
          <a:p>
            <a:r>
              <a:rPr lang="en-US" b="1" dirty="0"/>
              <a:t>	for</a:t>
            </a:r>
            <a:r>
              <a:rPr lang="en-US" dirty="0"/>
              <a:t> (j = 0; j &lt; 3; j++)</a:t>
            </a:r>
          </a:p>
          <a:p>
            <a:r>
              <a:rPr lang="en-US" dirty="0"/>
              <a:t> 	{ 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("%d ", a[</a:t>
            </a:r>
            <a:r>
              <a:rPr lang="en-US" dirty="0" err="1"/>
              <a:t>i</a:t>
            </a:r>
            <a:r>
              <a:rPr lang="en-US" dirty="0"/>
              <a:t>][j]); 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("\n");</a:t>
            </a:r>
          </a:p>
          <a:p>
            <a:r>
              <a:rPr lang="en-US" dirty="0"/>
              <a:t> } </a:t>
            </a:r>
          </a:p>
          <a:p>
            <a:r>
              <a:rPr lang="en-US" b="1" dirty="0"/>
              <a:t>	return</a:t>
            </a:r>
            <a:r>
              <a:rPr lang="en-US" dirty="0"/>
              <a:t> 0;</a:t>
            </a:r>
          </a:p>
          <a:p>
            <a:endParaRPr lang="en-US" dirty="0"/>
          </a:p>
          <a:p>
            <a:r>
              <a:rPr lang="en-US" dirty="0"/>
              <a:t> 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0" y="3505200"/>
            <a:ext cx="99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1 4 6 </a:t>
            </a:r>
          </a:p>
          <a:p>
            <a:r>
              <a:rPr lang="en-US" dirty="0"/>
              <a:t>5 2 7</a:t>
            </a:r>
          </a:p>
          <a:p>
            <a:r>
              <a:rPr lang="en-US" dirty="0"/>
              <a:t>6 5 8</a:t>
            </a:r>
          </a:p>
        </p:txBody>
      </p:sp>
    </p:spTree>
    <p:extLst>
      <p:ext uri="{BB962C8B-B14F-4D97-AF65-F5344CB8AC3E}">
        <p14:creationId xmlns="" xmlns:p14="http://schemas.microsoft.com/office/powerpoint/2010/main" val="313365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2D Arrays</a:t>
            </a:r>
          </a:p>
        </p:txBody>
      </p:sp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323975"/>
            <a:ext cx="388620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9144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A[3][3]={ {1,2,3},{4,5,6},{7,8,9} };  // array of 1D arrays</a:t>
            </a:r>
          </a:p>
        </p:txBody>
      </p:sp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514475"/>
            <a:ext cx="386715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447800" y="5266789"/>
          <a:ext cx="685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[0][1]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[0][2]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[1][0]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[1][1]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[1][2]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[2][0]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[2][1]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[2][2]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52400" y="5906869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Base                +0     +4       +8          +12     +16      +20      +24     +28      +32</a:t>
            </a:r>
          </a:p>
          <a:p>
            <a:r>
              <a:rPr lang="en-US" b="1" dirty="0"/>
              <a:t>Address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86BB772-B5EC-482D-99AD-A8737CE1588B}"/>
              </a:ext>
            </a:extLst>
          </p:cNvPr>
          <p:cNvSpPr txBox="1"/>
          <p:nvPr/>
        </p:nvSpPr>
        <p:spPr>
          <a:xfrm>
            <a:off x="1600200" y="4800600"/>
            <a:ext cx="1828800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0th 1D array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AE370BD-72BF-408F-9F77-C2D3888F0CB2}"/>
              </a:ext>
            </a:extLst>
          </p:cNvPr>
          <p:cNvSpPr txBox="1"/>
          <p:nvPr/>
        </p:nvSpPr>
        <p:spPr>
          <a:xfrm>
            <a:off x="3810000" y="4800600"/>
            <a:ext cx="1828800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 1D array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4B41FA5-3BC7-44F4-8FFB-C1A769F112FB}"/>
              </a:ext>
            </a:extLst>
          </p:cNvPr>
          <p:cNvSpPr txBox="1"/>
          <p:nvPr/>
        </p:nvSpPr>
        <p:spPr>
          <a:xfrm>
            <a:off x="6096000" y="4800600"/>
            <a:ext cx="1828800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  1D array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63787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D4C7910-98A4-46E1-8D27-B0E3B204CAB7}"/>
              </a:ext>
            </a:extLst>
          </p:cNvPr>
          <p:cNvSpPr/>
          <p:nvPr/>
        </p:nvSpPr>
        <p:spPr>
          <a:xfrm>
            <a:off x="381000" y="3124200"/>
            <a:ext cx="8534400" cy="2362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87A25C2-C6D1-4C10-827E-321EE65C7BDE}"/>
              </a:ext>
            </a:extLst>
          </p:cNvPr>
          <p:cNvSpPr/>
          <p:nvPr/>
        </p:nvSpPr>
        <p:spPr>
          <a:xfrm>
            <a:off x="609600" y="3505200"/>
            <a:ext cx="2438400" cy="1371600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2D Arrays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9144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A[3][3]={ {1,2,3},{4,5,6},{7,8,9} };  // array of 1D arrays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70513981"/>
              </p:ext>
            </p:extLst>
          </p:nvPr>
        </p:nvGraphicFramePr>
        <p:xfrm>
          <a:off x="1447800" y="1837789"/>
          <a:ext cx="685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[0][1]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[0][2]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[1][0]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[1][1]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[1][2]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[2][0]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[2][1]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[2][2]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52400" y="2401669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Base                +0     +4       +8          +12     +16      +20      +24     +28      +32</a:t>
            </a:r>
          </a:p>
          <a:p>
            <a:r>
              <a:rPr lang="en-US" b="1" dirty="0"/>
              <a:t>Address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86BB772-B5EC-482D-99AD-A8737CE1588B}"/>
              </a:ext>
            </a:extLst>
          </p:cNvPr>
          <p:cNvSpPr txBox="1"/>
          <p:nvPr/>
        </p:nvSpPr>
        <p:spPr>
          <a:xfrm>
            <a:off x="1600200" y="1371600"/>
            <a:ext cx="1828800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0th 1D array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AE370BD-72BF-408F-9F77-C2D3888F0CB2}"/>
              </a:ext>
            </a:extLst>
          </p:cNvPr>
          <p:cNvSpPr txBox="1"/>
          <p:nvPr/>
        </p:nvSpPr>
        <p:spPr>
          <a:xfrm>
            <a:off x="3810000" y="1371600"/>
            <a:ext cx="1828800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 1D array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4B41FA5-3BC7-44F4-8FFB-C1A769F112FB}"/>
              </a:ext>
            </a:extLst>
          </p:cNvPr>
          <p:cNvSpPr txBox="1"/>
          <p:nvPr/>
        </p:nvSpPr>
        <p:spPr>
          <a:xfrm>
            <a:off x="6096000" y="1371600"/>
            <a:ext cx="1828800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  1D array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F3F8AA3C-A383-428F-8F97-3218FFF72CE0}"/>
              </a:ext>
            </a:extLst>
          </p:cNvPr>
          <p:cNvSpPr/>
          <p:nvPr/>
        </p:nvSpPr>
        <p:spPr>
          <a:xfrm>
            <a:off x="914400" y="3810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  <a:endParaRPr lang="en-IN" sz="24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A18D14F2-4C81-4432-AA30-DD2660253182}"/>
              </a:ext>
            </a:extLst>
          </p:cNvPr>
          <p:cNvSpPr/>
          <p:nvPr/>
        </p:nvSpPr>
        <p:spPr>
          <a:xfrm>
            <a:off x="1447800" y="3810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DE76A50-55A4-433A-9A4F-D68470AFA379}"/>
              </a:ext>
            </a:extLst>
          </p:cNvPr>
          <p:cNvSpPr/>
          <p:nvPr/>
        </p:nvSpPr>
        <p:spPr>
          <a:xfrm>
            <a:off x="1981200" y="3810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  <a:endParaRPr lang="en-IN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F96924B-3481-4FE0-BD5D-A3728037DCF2}"/>
              </a:ext>
            </a:extLst>
          </p:cNvPr>
          <p:cNvSpPr txBox="1"/>
          <p:nvPr/>
        </p:nvSpPr>
        <p:spPr>
          <a:xfrm>
            <a:off x="838200" y="441662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1000    1004   1008</a:t>
            </a:r>
            <a:endParaRPr lang="en-IN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F582223-978E-46DE-B3B8-39A22D6837D4}"/>
              </a:ext>
            </a:extLst>
          </p:cNvPr>
          <p:cNvSpPr txBox="1"/>
          <p:nvPr/>
        </p:nvSpPr>
        <p:spPr>
          <a:xfrm>
            <a:off x="609600" y="495002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1000   </a:t>
            </a:r>
            <a:endParaRPr lang="en-IN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F6A429C6-C8CF-49AF-A9B8-3A69F44A71DE}"/>
              </a:ext>
            </a:extLst>
          </p:cNvPr>
          <p:cNvSpPr/>
          <p:nvPr/>
        </p:nvSpPr>
        <p:spPr>
          <a:xfrm>
            <a:off x="3276600" y="3505200"/>
            <a:ext cx="2438400" cy="1371600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29C47607-1C25-4944-89C2-3150DF850103}"/>
              </a:ext>
            </a:extLst>
          </p:cNvPr>
          <p:cNvSpPr/>
          <p:nvPr/>
        </p:nvSpPr>
        <p:spPr>
          <a:xfrm>
            <a:off x="3581400" y="3810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  <a:endParaRPr lang="en-IN" sz="24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29D8980E-9CB8-4786-810D-64395B0CBC61}"/>
              </a:ext>
            </a:extLst>
          </p:cNvPr>
          <p:cNvSpPr/>
          <p:nvPr/>
        </p:nvSpPr>
        <p:spPr>
          <a:xfrm>
            <a:off x="4114800" y="3810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  <a:endParaRPr lang="en-IN" sz="24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1AD980D-3BDF-49FC-85D5-FE155D4C4C1B}"/>
              </a:ext>
            </a:extLst>
          </p:cNvPr>
          <p:cNvSpPr/>
          <p:nvPr/>
        </p:nvSpPr>
        <p:spPr>
          <a:xfrm>
            <a:off x="4648200" y="3810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  <a:endParaRPr lang="en-IN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2B589C6D-F164-4F1D-8BDD-310556F87AF6}"/>
              </a:ext>
            </a:extLst>
          </p:cNvPr>
          <p:cNvSpPr txBox="1"/>
          <p:nvPr/>
        </p:nvSpPr>
        <p:spPr>
          <a:xfrm>
            <a:off x="3505200" y="441662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1012    1016   1020</a:t>
            </a:r>
            <a:endParaRPr lang="en-IN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333557F9-6670-47F5-946B-9A71B251CD99}"/>
              </a:ext>
            </a:extLst>
          </p:cNvPr>
          <p:cNvSpPr txBox="1"/>
          <p:nvPr/>
        </p:nvSpPr>
        <p:spPr>
          <a:xfrm>
            <a:off x="3276600" y="495002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1012   </a:t>
            </a:r>
            <a:endParaRPr lang="en-IN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986ADD38-6BCA-437E-88BB-311815152C41}"/>
              </a:ext>
            </a:extLst>
          </p:cNvPr>
          <p:cNvSpPr/>
          <p:nvPr/>
        </p:nvSpPr>
        <p:spPr>
          <a:xfrm>
            <a:off x="6096000" y="3505200"/>
            <a:ext cx="2438400" cy="1371600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D2261868-651A-436C-BBA7-78B53ACDE517}"/>
              </a:ext>
            </a:extLst>
          </p:cNvPr>
          <p:cNvSpPr/>
          <p:nvPr/>
        </p:nvSpPr>
        <p:spPr>
          <a:xfrm>
            <a:off x="6400800" y="3810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  <a:endParaRPr lang="en-IN" sz="24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D3516C56-B1C3-47B1-BBD7-B7E7918E75A2}"/>
              </a:ext>
            </a:extLst>
          </p:cNvPr>
          <p:cNvSpPr/>
          <p:nvPr/>
        </p:nvSpPr>
        <p:spPr>
          <a:xfrm>
            <a:off x="6934200" y="3810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</a:t>
            </a:r>
            <a:endParaRPr lang="en-IN" sz="24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94928855-BC7C-4E3D-B304-DDBB61BF2319}"/>
              </a:ext>
            </a:extLst>
          </p:cNvPr>
          <p:cNvSpPr/>
          <p:nvPr/>
        </p:nvSpPr>
        <p:spPr>
          <a:xfrm>
            <a:off x="7467600" y="3810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</a:t>
            </a:r>
            <a:endParaRPr lang="en-IN" sz="2400" b="1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1DDF46DF-D4B0-4D6A-AC92-741AD150E62C}"/>
              </a:ext>
            </a:extLst>
          </p:cNvPr>
          <p:cNvSpPr txBox="1"/>
          <p:nvPr/>
        </p:nvSpPr>
        <p:spPr>
          <a:xfrm>
            <a:off x="6324600" y="441662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1024    1028   1032</a:t>
            </a:r>
            <a:endParaRPr lang="en-IN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9C11D349-8191-49EE-8C91-9C5D08E8179B}"/>
              </a:ext>
            </a:extLst>
          </p:cNvPr>
          <p:cNvSpPr txBox="1"/>
          <p:nvPr/>
        </p:nvSpPr>
        <p:spPr>
          <a:xfrm>
            <a:off x="6096000" y="495002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1024   </a:t>
            </a:r>
            <a:endParaRPr lang="en-IN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C5A4C6E6-3103-43FC-9647-931313F4B208}"/>
              </a:ext>
            </a:extLst>
          </p:cNvPr>
          <p:cNvSpPr txBox="1"/>
          <p:nvPr/>
        </p:nvSpPr>
        <p:spPr>
          <a:xfrm>
            <a:off x="514066" y="5562600"/>
            <a:ext cx="46675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points to 0th 1-D array.</a:t>
            </a:r>
          </a:p>
          <a:p>
            <a:r>
              <a:rPr lang="en-US" dirty="0"/>
              <a:t>(A + 1) points to 1st 1-D array.</a:t>
            </a:r>
          </a:p>
          <a:p>
            <a:r>
              <a:rPr lang="en-US" dirty="0"/>
              <a:t>(A + 2) points to 2nd 1-D array.</a:t>
            </a:r>
          </a:p>
        </p:txBody>
      </p:sp>
    </p:spTree>
    <p:extLst>
      <p:ext uri="{BB962C8B-B14F-4D97-AF65-F5344CB8AC3E}">
        <p14:creationId xmlns="" xmlns:p14="http://schemas.microsoft.com/office/powerpoint/2010/main" val="130209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6858000" cy="533400"/>
          </a:xfrm>
        </p:spPr>
        <p:txBody>
          <a:bodyPr/>
          <a:lstStyle/>
          <a:p>
            <a:r>
              <a:rPr lang="en-US" altLang="en-US" dirty="0"/>
              <a:t>Memory Storage for a String</a:t>
            </a: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1"/>
            <a:ext cx="8229600" cy="2057400"/>
          </a:xfrm>
        </p:spPr>
        <p:txBody>
          <a:bodyPr/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string is always ended with a </a:t>
            </a:r>
            <a:r>
              <a:rPr lang="en-US" altLang="en-US" sz="1800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null character ‘\0’.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characters after the null character are ignored.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Example: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char </a:t>
            </a:r>
            <a:r>
              <a:rPr lang="en-US" alt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[20] = “Initial value”;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250825" y="3835400"/>
            <a:ext cx="8569325" cy="889000"/>
            <a:chOff x="250825" y="3200400"/>
            <a:chExt cx="8569325" cy="889000"/>
          </a:xfrm>
        </p:grpSpPr>
        <p:sp>
          <p:nvSpPr>
            <p:cNvPr id="754710" name="Rectangle 22"/>
            <p:cNvSpPr>
              <a:spLocks noChangeArrowheads="1"/>
            </p:cNvSpPr>
            <p:nvPr/>
          </p:nvSpPr>
          <p:spPr bwMode="auto">
            <a:xfrm>
              <a:off x="6804025" y="3627120"/>
              <a:ext cx="504825" cy="431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50825" y="3200400"/>
              <a:ext cx="8569325" cy="889000"/>
              <a:chOff x="250825" y="4581525"/>
              <a:chExt cx="8569325" cy="889000"/>
            </a:xfrm>
          </p:grpSpPr>
          <p:grpSp>
            <p:nvGrpSpPr>
              <p:cNvPr id="4" name="Group 1"/>
              <p:cNvGrpSpPr/>
              <p:nvPr/>
            </p:nvGrpSpPr>
            <p:grpSpPr>
              <a:xfrm>
                <a:off x="252413" y="5013325"/>
                <a:ext cx="8567737" cy="457200"/>
                <a:chOff x="252413" y="5013325"/>
                <a:chExt cx="8567737" cy="457200"/>
              </a:xfrm>
            </p:grpSpPr>
            <p:sp>
              <p:nvSpPr>
                <p:cNvPr id="754692" name="Rectangle 4"/>
                <p:cNvSpPr>
                  <a:spLocks noChangeArrowheads="1"/>
                </p:cNvSpPr>
                <p:nvPr/>
              </p:nvSpPr>
              <p:spPr bwMode="auto">
                <a:xfrm>
                  <a:off x="755650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n</a:t>
                  </a:r>
                </a:p>
              </p:txBody>
            </p:sp>
            <p:sp>
              <p:nvSpPr>
                <p:cNvPr id="754693" name="Rectangle 5"/>
                <p:cNvSpPr>
                  <a:spLocks noChangeArrowheads="1"/>
                </p:cNvSpPr>
                <p:nvPr/>
              </p:nvSpPr>
              <p:spPr bwMode="auto">
                <a:xfrm>
                  <a:off x="1260475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i</a:t>
                  </a:r>
                </a:p>
              </p:txBody>
            </p:sp>
            <p:sp>
              <p:nvSpPr>
                <p:cNvPr id="754694" name="Rectangle 6"/>
                <p:cNvSpPr>
                  <a:spLocks noChangeArrowheads="1"/>
                </p:cNvSpPr>
                <p:nvPr/>
              </p:nvSpPr>
              <p:spPr bwMode="auto">
                <a:xfrm>
                  <a:off x="1763713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t</a:t>
                  </a:r>
                </a:p>
              </p:txBody>
            </p:sp>
            <p:sp>
              <p:nvSpPr>
                <p:cNvPr id="754695" name="Rectangle 7"/>
                <p:cNvSpPr>
                  <a:spLocks noChangeArrowheads="1"/>
                </p:cNvSpPr>
                <p:nvPr/>
              </p:nvSpPr>
              <p:spPr bwMode="auto">
                <a:xfrm>
                  <a:off x="2266950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i</a:t>
                  </a:r>
                </a:p>
              </p:txBody>
            </p:sp>
            <p:sp>
              <p:nvSpPr>
                <p:cNvPr id="754696" name="Rectangle 8"/>
                <p:cNvSpPr>
                  <a:spLocks noChangeArrowheads="1"/>
                </p:cNvSpPr>
                <p:nvPr/>
              </p:nvSpPr>
              <p:spPr bwMode="auto">
                <a:xfrm>
                  <a:off x="2771775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a</a:t>
                  </a:r>
                </a:p>
              </p:txBody>
            </p:sp>
            <p:sp>
              <p:nvSpPr>
                <p:cNvPr id="754697" name="Rectangle 9"/>
                <p:cNvSpPr>
                  <a:spLocks noChangeArrowheads="1"/>
                </p:cNvSpPr>
                <p:nvPr/>
              </p:nvSpPr>
              <p:spPr bwMode="auto">
                <a:xfrm>
                  <a:off x="3276600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l</a:t>
                  </a:r>
                </a:p>
              </p:txBody>
            </p:sp>
            <p:sp>
              <p:nvSpPr>
                <p:cNvPr id="754698" name="Rectangle 10"/>
                <p:cNvSpPr>
                  <a:spLocks noChangeArrowheads="1"/>
                </p:cNvSpPr>
                <p:nvPr/>
              </p:nvSpPr>
              <p:spPr bwMode="auto">
                <a:xfrm>
                  <a:off x="3778250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 </a:t>
                  </a:r>
                </a:p>
              </p:txBody>
            </p:sp>
            <p:sp>
              <p:nvSpPr>
                <p:cNvPr id="754699" name="Rectangle 11"/>
                <p:cNvSpPr>
                  <a:spLocks noChangeArrowheads="1"/>
                </p:cNvSpPr>
                <p:nvPr/>
              </p:nvSpPr>
              <p:spPr bwMode="auto">
                <a:xfrm>
                  <a:off x="4283075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v</a:t>
                  </a:r>
                </a:p>
              </p:txBody>
            </p:sp>
            <p:sp>
              <p:nvSpPr>
                <p:cNvPr id="754706" name="Rectangle 18"/>
                <p:cNvSpPr>
                  <a:spLocks noChangeArrowheads="1"/>
                </p:cNvSpPr>
                <p:nvPr/>
              </p:nvSpPr>
              <p:spPr bwMode="auto">
                <a:xfrm>
                  <a:off x="4787900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a</a:t>
                  </a:r>
                </a:p>
              </p:txBody>
            </p:sp>
            <p:sp>
              <p:nvSpPr>
                <p:cNvPr id="754707" name="Rectangle 19"/>
                <p:cNvSpPr>
                  <a:spLocks noChangeArrowheads="1"/>
                </p:cNvSpPr>
                <p:nvPr/>
              </p:nvSpPr>
              <p:spPr bwMode="auto">
                <a:xfrm>
                  <a:off x="5292725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l</a:t>
                  </a:r>
                </a:p>
              </p:txBody>
            </p:sp>
            <p:sp>
              <p:nvSpPr>
                <p:cNvPr id="754708" name="Rectangle 20"/>
                <p:cNvSpPr>
                  <a:spLocks noChangeArrowheads="1"/>
                </p:cNvSpPr>
                <p:nvPr/>
              </p:nvSpPr>
              <p:spPr bwMode="auto">
                <a:xfrm>
                  <a:off x="5794375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u</a:t>
                  </a:r>
                </a:p>
              </p:txBody>
            </p:sp>
            <p:sp>
              <p:nvSpPr>
                <p:cNvPr id="754709" name="Rectangle 21"/>
                <p:cNvSpPr>
                  <a:spLocks noChangeArrowheads="1"/>
                </p:cNvSpPr>
                <p:nvPr/>
              </p:nvSpPr>
              <p:spPr bwMode="auto">
                <a:xfrm>
                  <a:off x="6299200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e</a:t>
                  </a:r>
                </a:p>
              </p:txBody>
            </p:sp>
            <p:sp>
              <p:nvSpPr>
                <p:cNvPr id="754711" name="Rectangle 23"/>
                <p:cNvSpPr>
                  <a:spLocks noChangeArrowheads="1"/>
                </p:cNvSpPr>
                <p:nvPr/>
              </p:nvSpPr>
              <p:spPr bwMode="auto">
                <a:xfrm>
                  <a:off x="7308850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?</a:t>
                  </a:r>
                </a:p>
              </p:txBody>
            </p:sp>
            <p:sp>
              <p:nvSpPr>
                <p:cNvPr id="754712" name="Rectangle 24"/>
                <p:cNvSpPr>
                  <a:spLocks noChangeArrowheads="1"/>
                </p:cNvSpPr>
                <p:nvPr/>
              </p:nvSpPr>
              <p:spPr bwMode="auto">
                <a:xfrm>
                  <a:off x="7810500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?</a:t>
                  </a:r>
                </a:p>
              </p:txBody>
            </p:sp>
            <p:sp>
              <p:nvSpPr>
                <p:cNvPr id="754713" name="Rectangle 25"/>
                <p:cNvSpPr>
                  <a:spLocks noChangeArrowheads="1"/>
                </p:cNvSpPr>
                <p:nvPr/>
              </p:nvSpPr>
              <p:spPr bwMode="auto">
                <a:xfrm>
                  <a:off x="8315325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…</a:t>
                  </a:r>
                </a:p>
              </p:txBody>
            </p:sp>
            <p:sp>
              <p:nvSpPr>
                <p:cNvPr id="754714" name="Rectangle 26"/>
                <p:cNvSpPr>
                  <a:spLocks noChangeArrowheads="1"/>
                </p:cNvSpPr>
                <p:nvPr/>
              </p:nvSpPr>
              <p:spPr bwMode="auto">
                <a:xfrm>
                  <a:off x="252413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I</a:t>
                  </a:r>
                </a:p>
              </p:txBody>
            </p:sp>
            <p:sp>
              <p:nvSpPr>
                <p:cNvPr id="75471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6877050" y="5013325"/>
                  <a:ext cx="431800" cy="457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b="1">
                      <a:solidFill>
                        <a:schemeClr val="folHlink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\0</a:t>
                  </a:r>
                </a:p>
              </p:txBody>
            </p:sp>
          </p:grpSp>
          <p:sp>
            <p:nvSpPr>
              <p:cNvPr id="754716" name="Text Box 28"/>
              <p:cNvSpPr txBox="1">
                <a:spLocks noChangeArrowheads="1"/>
              </p:cNvSpPr>
              <p:nvPr/>
            </p:nvSpPr>
            <p:spPr bwMode="auto">
              <a:xfrm>
                <a:off x="250825" y="4581525"/>
                <a:ext cx="576263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/>
                  <a:t>[0]</a:t>
                </a:r>
              </a:p>
            </p:txBody>
          </p:sp>
          <p:sp>
            <p:nvSpPr>
              <p:cNvPr id="754717" name="Text Box 29"/>
              <p:cNvSpPr txBox="1">
                <a:spLocks noChangeArrowheads="1"/>
              </p:cNvSpPr>
              <p:nvPr/>
            </p:nvSpPr>
            <p:spPr bwMode="auto">
              <a:xfrm>
                <a:off x="6732588" y="4581525"/>
                <a:ext cx="792162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[13]</a:t>
                </a: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7171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D4C7910-98A4-46E1-8D27-B0E3B204CAB7}"/>
              </a:ext>
            </a:extLst>
          </p:cNvPr>
          <p:cNvSpPr/>
          <p:nvPr/>
        </p:nvSpPr>
        <p:spPr>
          <a:xfrm>
            <a:off x="381000" y="1447800"/>
            <a:ext cx="8534400" cy="2362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87A25C2-C6D1-4C10-827E-321EE65C7BDE}"/>
              </a:ext>
            </a:extLst>
          </p:cNvPr>
          <p:cNvSpPr/>
          <p:nvPr/>
        </p:nvSpPr>
        <p:spPr>
          <a:xfrm>
            <a:off x="609600" y="1828800"/>
            <a:ext cx="2438400" cy="1371600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2D Arrays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500" y="796119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A[3][3]={ {1,2,3},{4,5,6},{7,8,9} };  // array of 1D arrays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F3F8AA3C-A383-428F-8F97-3218FFF72CE0}"/>
              </a:ext>
            </a:extLst>
          </p:cNvPr>
          <p:cNvSpPr/>
          <p:nvPr/>
        </p:nvSpPr>
        <p:spPr>
          <a:xfrm>
            <a:off x="914400" y="2133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  <a:endParaRPr lang="en-IN" sz="24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A18D14F2-4C81-4432-AA30-DD2660253182}"/>
              </a:ext>
            </a:extLst>
          </p:cNvPr>
          <p:cNvSpPr/>
          <p:nvPr/>
        </p:nvSpPr>
        <p:spPr>
          <a:xfrm>
            <a:off x="1447800" y="2133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DE76A50-55A4-433A-9A4F-D68470AFA379}"/>
              </a:ext>
            </a:extLst>
          </p:cNvPr>
          <p:cNvSpPr/>
          <p:nvPr/>
        </p:nvSpPr>
        <p:spPr>
          <a:xfrm>
            <a:off x="1981200" y="2133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  <a:endParaRPr lang="en-IN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F96924B-3481-4FE0-BD5D-A3728037DCF2}"/>
              </a:ext>
            </a:extLst>
          </p:cNvPr>
          <p:cNvSpPr txBox="1"/>
          <p:nvPr/>
        </p:nvSpPr>
        <p:spPr>
          <a:xfrm>
            <a:off x="838200" y="274022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1000    1004   1008</a:t>
            </a:r>
            <a:endParaRPr lang="en-IN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F582223-978E-46DE-B3B8-39A22D6837D4}"/>
              </a:ext>
            </a:extLst>
          </p:cNvPr>
          <p:cNvSpPr txBox="1"/>
          <p:nvPr/>
        </p:nvSpPr>
        <p:spPr>
          <a:xfrm>
            <a:off x="609600" y="327362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1000   </a:t>
            </a:r>
            <a:endParaRPr lang="en-IN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F6A429C6-C8CF-49AF-A9B8-3A69F44A71DE}"/>
              </a:ext>
            </a:extLst>
          </p:cNvPr>
          <p:cNvSpPr/>
          <p:nvPr/>
        </p:nvSpPr>
        <p:spPr>
          <a:xfrm>
            <a:off x="3276600" y="1828800"/>
            <a:ext cx="2438400" cy="1371600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29C47607-1C25-4944-89C2-3150DF850103}"/>
              </a:ext>
            </a:extLst>
          </p:cNvPr>
          <p:cNvSpPr/>
          <p:nvPr/>
        </p:nvSpPr>
        <p:spPr>
          <a:xfrm>
            <a:off x="3581400" y="2133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  <a:endParaRPr lang="en-IN" sz="24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29D8980E-9CB8-4786-810D-64395B0CBC61}"/>
              </a:ext>
            </a:extLst>
          </p:cNvPr>
          <p:cNvSpPr/>
          <p:nvPr/>
        </p:nvSpPr>
        <p:spPr>
          <a:xfrm>
            <a:off x="4114800" y="2133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  <a:endParaRPr lang="en-IN" sz="24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1AD980D-3BDF-49FC-85D5-FE155D4C4C1B}"/>
              </a:ext>
            </a:extLst>
          </p:cNvPr>
          <p:cNvSpPr/>
          <p:nvPr/>
        </p:nvSpPr>
        <p:spPr>
          <a:xfrm>
            <a:off x="4648200" y="2133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  <a:endParaRPr lang="en-IN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2B589C6D-F164-4F1D-8BDD-310556F87AF6}"/>
              </a:ext>
            </a:extLst>
          </p:cNvPr>
          <p:cNvSpPr txBox="1"/>
          <p:nvPr/>
        </p:nvSpPr>
        <p:spPr>
          <a:xfrm>
            <a:off x="3505200" y="274022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1012    1016   1020</a:t>
            </a:r>
            <a:endParaRPr lang="en-IN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333557F9-6670-47F5-946B-9A71B251CD99}"/>
              </a:ext>
            </a:extLst>
          </p:cNvPr>
          <p:cNvSpPr txBox="1"/>
          <p:nvPr/>
        </p:nvSpPr>
        <p:spPr>
          <a:xfrm>
            <a:off x="3276600" y="327362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1012   </a:t>
            </a:r>
            <a:endParaRPr lang="en-IN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986ADD38-6BCA-437E-88BB-311815152C41}"/>
              </a:ext>
            </a:extLst>
          </p:cNvPr>
          <p:cNvSpPr/>
          <p:nvPr/>
        </p:nvSpPr>
        <p:spPr>
          <a:xfrm>
            <a:off x="6096000" y="1828800"/>
            <a:ext cx="2438400" cy="1371600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D2261868-651A-436C-BBA7-78B53ACDE517}"/>
              </a:ext>
            </a:extLst>
          </p:cNvPr>
          <p:cNvSpPr/>
          <p:nvPr/>
        </p:nvSpPr>
        <p:spPr>
          <a:xfrm>
            <a:off x="6400800" y="2133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  <a:endParaRPr lang="en-IN" sz="24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D3516C56-B1C3-47B1-BBD7-B7E7918E75A2}"/>
              </a:ext>
            </a:extLst>
          </p:cNvPr>
          <p:cNvSpPr/>
          <p:nvPr/>
        </p:nvSpPr>
        <p:spPr>
          <a:xfrm>
            <a:off x="6934200" y="2133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</a:t>
            </a:r>
            <a:endParaRPr lang="en-IN" sz="24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94928855-BC7C-4E3D-B304-DDBB61BF2319}"/>
              </a:ext>
            </a:extLst>
          </p:cNvPr>
          <p:cNvSpPr/>
          <p:nvPr/>
        </p:nvSpPr>
        <p:spPr>
          <a:xfrm>
            <a:off x="7467600" y="2133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</a:t>
            </a:r>
            <a:endParaRPr lang="en-IN" sz="2400" b="1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1DDF46DF-D4B0-4D6A-AC92-741AD150E62C}"/>
              </a:ext>
            </a:extLst>
          </p:cNvPr>
          <p:cNvSpPr txBox="1"/>
          <p:nvPr/>
        </p:nvSpPr>
        <p:spPr>
          <a:xfrm>
            <a:off x="6324600" y="274022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1024    1028   1032</a:t>
            </a:r>
            <a:endParaRPr lang="en-IN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9C11D349-8191-49EE-8C91-9C5D08E8179B}"/>
              </a:ext>
            </a:extLst>
          </p:cNvPr>
          <p:cNvSpPr txBox="1"/>
          <p:nvPr/>
        </p:nvSpPr>
        <p:spPr>
          <a:xfrm>
            <a:off x="6096000" y="327362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1024   </a:t>
            </a:r>
            <a:endParaRPr lang="en-IN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C5A4C6E6-3103-43FC-9647-931313F4B208}"/>
              </a:ext>
            </a:extLst>
          </p:cNvPr>
          <p:cNvSpPr txBox="1"/>
          <p:nvPr/>
        </p:nvSpPr>
        <p:spPr>
          <a:xfrm>
            <a:off x="324134" y="1134070"/>
            <a:ext cx="88198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 points to 0th 1-D array.  (A + 1) points to 1st 1-D array. (A + 2) points to 2nd 1-D array.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5366574-24F7-4284-9455-AE6151E51DF1}"/>
              </a:ext>
            </a:extLst>
          </p:cNvPr>
          <p:cNvSpPr txBox="1"/>
          <p:nvPr/>
        </p:nvSpPr>
        <p:spPr>
          <a:xfrm>
            <a:off x="324134" y="3525798"/>
            <a:ext cx="66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F45E791-29F4-402C-8010-9E2FDFB527C4}"/>
              </a:ext>
            </a:extLst>
          </p:cNvPr>
          <p:cNvSpPr txBox="1"/>
          <p:nvPr/>
        </p:nvSpPr>
        <p:spPr>
          <a:xfrm>
            <a:off x="381000" y="3982998"/>
            <a:ext cx="7848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(A + 1) points to 1st 1-D array   …..    A+1 is points 1</a:t>
            </a:r>
            <a:r>
              <a:rPr lang="en-US" baseline="30000" dirty="0"/>
              <a:t>st</a:t>
            </a:r>
            <a:r>
              <a:rPr lang="en-US" dirty="0"/>
              <a:t>  element is 1012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F395D07C-CAB3-4502-BA05-9C8164C8C39A}"/>
              </a:ext>
            </a:extLst>
          </p:cNvPr>
          <p:cNvSpPr txBox="1"/>
          <p:nvPr/>
        </p:nvSpPr>
        <p:spPr>
          <a:xfrm>
            <a:off x="381000" y="4038600"/>
            <a:ext cx="8153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*(A+ 1) points to the address of the 0th element of the 1</a:t>
            </a:r>
            <a:r>
              <a:rPr lang="en-US" baseline="30000" dirty="0"/>
              <a:t>st</a:t>
            </a:r>
            <a:r>
              <a:rPr lang="en-US" dirty="0"/>
              <a:t> 1-D array. </a:t>
            </a:r>
          </a:p>
          <a:p>
            <a:r>
              <a:rPr lang="en-US" dirty="0"/>
              <a:t>*(A+ 1) + 1 points to the address of the 1st element of the 1</a:t>
            </a:r>
            <a:r>
              <a:rPr lang="en-US" baseline="30000" dirty="0"/>
              <a:t>st</a:t>
            </a:r>
            <a:r>
              <a:rPr lang="en-US" dirty="0"/>
              <a:t> 1-D array</a:t>
            </a:r>
          </a:p>
          <a:p>
            <a:r>
              <a:rPr lang="en-US" dirty="0"/>
              <a:t>*(A + </a:t>
            </a:r>
            <a:r>
              <a:rPr lang="en-US" dirty="0" err="1"/>
              <a:t>i</a:t>
            </a:r>
            <a:r>
              <a:rPr lang="en-US" dirty="0"/>
              <a:t>) + 2 points to the address of the 2nd element of the 1</a:t>
            </a:r>
            <a:r>
              <a:rPr lang="en-US" baseline="30000" dirty="0"/>
              <a:t>st</a:t>
            </a:r>
            <a:r>
              <a:rPr lang="en-US" dirty="0"/>
              <a:t> 1-D array</a:t>
            </a:r>
          </a:p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C9878992-E882-48BC-89FA-F04CE19D85A4}"/>
              </a:ext>
            </a:extLst>
          </p:cNvPr>
          <p:cNvSpPr txBox="1"/>
          <p:nvPr/>
        </p:nvSpPr>
        <p:spPr>
          <a:xfrm>
            <a:off x="381000" y="4999672"/>
            <a:ext cx="81534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*(*(A + 1) + 0) -- 1</a:t>
            </a:r>
            <a:r>
              <a:rPr lang="en-US" baseline="30000" dirty="0"/>
              <a:t>st</a:t>
            </a:r>
            <a:r>
              <a:rPr lang="en-US" dirty="0"/>
              <a:t> 1-D array’s 0</a:t>
            </a:r>
            <a:r>
              <a:rPr lang="en-US" baseline="30000" dirty="0"/>
              <a:t>th</a:t>
            </a:r>
            <a:r>
              <a:rPr lang="en-US" dirty="0"/>
              <a:t> element … </a:t>
            </a:r>
            <a:r>
              <a:rPr lang="en-US" dirty="0" err="1"/>
              <a:t>i.e</a:t>
            </a:r>
            <a:r>
              <a:rPr lang="en-US" dirty="0"/>
              <a:t> A[1][0] </a:t>
            </a:r>
          </a:p>
          <a:p>
            <a:r>
              <a:rPr lang="en-US" dirty="0"/>
              <a:t>*(*(A + 1) + 1) -- 1</a:t>
            </a:r>
            <a:r>
              <a:rPr lang="en-US" baseline="30000" dirty="0"/>
              <a:t>st</a:t>
            </a:r>
            <a:r>
              <a:rPr lang="en-US" dirty="0"/>
              <a:t> 1-D array’s 1</a:t>
            </a:r>
            <a:r>
              <a:rPr lang="en-US" baseline="30000" dirty="0"/>
              <a:t>st</a:t>
            </a:r>
            <a:r>
              <a:rPr lang="en-US" dirty="0"/>
              <a:t>  element . … </a:t>
            </a:r>
            <a:r>
              <a:rPr lang="en-US" dirty="0" err="1"/>
              <a:t>i.e</a:t>
            </a:r>
            <a:r>
              <a:rPr lang="en-US" dirty="0"/>
              <a:t> A[1][1] </a:t>
            </a:r>
          </a:p>
          <a:p>
            <a:r>
              <a:rPr lang="en-US" dirty="0"/>
              <a:t>*(*(A + 1) + 2) -- 1</a:t>
            </a:r>
            <a:r>
              <a:rPr lang="en-US" baseline="30000" dirty="0"/>
              <a:t>st</a:t>
            </a:r>
            <a:r>
              <a:rPr lang="en-US" dirty="0"/>
              <a:t> 1-D array’s 2</a:t>
            </a:r>
            <a:r>
              <a:rPr lang="en-US" baseline="30000" dirty="0"/>
              <a:t>nd</a:t>
            </a:r>
            <a:r>
              <a:rPr lang="en-US" dirty="0"/>
              <a:t>  element . … </a:t>
            </a:r>
            <a:r>
              <a:rPr lang="en-US" dirty="0" err="1"/>
              <a:t>i.e</a:t>
            </a:r>
            <a:r>
              <a:rPr lang="en-US" dirty="0"/>
              <a:t> A[1][2]</a:t>
            </a:r>
          </a:p>
          <a:p>
            <a:r>
              <a:rPr lang="en-US" sz="2000" b="1" dirty="0">
                <a:solidFill>
                  <a:srgbClr val="92D050"/>
                </a:solidFill>
              </a:rPr>
              <a:t>*(*(A + </a:t>
            </a:r>
            <a:r>
              <a:rPr lang="en-US" sz="2000" b="1" dirty="0" err="1">
                <a:solidFill>
                  <a:srgbClr val="92D050"/>
                </a:solidFill>
              </a:rPr>
              <a:t>i</a:t>
            </a:r>
            <a:r>
              <a:rPr lang="en-US" sz="2000" b="1" dirty="0">
                <a:solidFill>
                  <a:srgbClr val="92D050"/>
                </a:solidFill>
              </a:rPr>
              <a:t>) + j)  is same as  A[</a:t>
            </a:r>
            <a:r>
              <a:rPr lang="en-US" sz="2000" b="1" dirty="0" err="1">
                <a:solidFill>
                  <a:srgbClr val="92D050"/>
                </a:solidFill>
              </a:rPr>
              <a:t>i</a:t>
            </a:r>
            <a:r>
              <a:rPr lang="en-US" sz="2000" b="1" dirty="0">
                <a:solidFill>
                  <a:srgbClr val="92D050"/>
                </a:solidFill>
              </a:rPr>
              <a:t>][j]</a:t>
            </a:r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3675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D4C7910-98A4-46E1-8D27-B0E3B204CAB7}"/>
              </a:ext>
            </a:extLst>
          </p:cNvPr>
          <p:cNvSpPr/>
          <p:nvPr/>
        </p:nvSpPr>
        <p:spPr>
          <a:xfrm>
            <a:off x="381000" y="1447800"/>
            <a:ext cx="8534400" cy="2362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87A25C2-C6D1-4C10-827E-321EE65C7BDE}"/>
              </a:ext>
            </a:extLst>
          </p:cNvPr>
          <p:cNvSpPr/>
          <p:nvPr/>
        </p:nvSpPr>
        <p:spPr>
          <a:xfrm>
            <a:off x="654608" y="1874917"/>
            <a:ext cx="2438400" cy="1371600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2D Arrays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500" y="796119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A[3][3]={ {1,2,3},{4,5,6},{7,8,9} };  // array of 1D arrays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F3F8AA3C-A383-428F-8F97-3218FFF72CE0}"/>
              </a:ext>
            </a:extLst>
          </p:cNvPr>
          <p:cNvSpPr/>
          <p:nvPr/>
        </p:nvSpPr>
        <p:spPr>
          <a:xfrm>
            <a:off x="914400" y="2133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  <a:endParaRPr lang="en-IN" sz="24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A18D14F2-4C81-4432-AA30-DD2660253182}"/>
              </a:ext>
            </a:extLst>
          </p:cNvPr>
          <p:cNvSpPr/>
          <p:nvPr/>
        </p:nvSpPr>
        <p:spPr>
          <a:xfrm>
            <a:off x="1447800" y="2133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DE76A50-55A4-433A-9A4F-D68470AFA379}"/>
              </a:ext>
            </a:extLst>
          </p:cNvPr>
          <p:cNvSpPr/>
          <p:nvPr/>
        </p:nvSpPr>
        <p:spPr>
          <a:xfrm>
            <a:off x="1981200" y="2133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  <a:endParaRPr lang="en-IN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F96924B-3481-4FE0-BD5D-A3728037DCF2}"/>
              </a:ext>
            </a:extLst>
          </p:cNvPr>
          <p:cNvSpPr txBox="1"/>
          <p:nvPr/>
        </p:nvSpPr>
        <p:spPr>
          <a:xfrm>
            <a:off x="810809" y="271105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1000    1004   1008</a:t>
            </a:r>
            <a:endParaRPr lang="en-IN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F582223-978E-46DE-B3B8-39A22D6837D4}"/>
              </a:ext>
            </a:extLst>
          </p:cNvPr>
          <p:cNvSpPr txBox="1"/>
          <p:nvPr/>
        </p:nvSpPr>
        <p:spPr>
          <a:xfrm>
            <a:off x="609600" y="327362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1000   </a:t>
            </a:r>
            <a:endParaRPr lang="en-IN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F6A429C6-C8CF-49AF-A9B8-3A69F44A71DE}"/>
              </a:ext>
            </a:extLst>
          </p:cNvPr>
          <p:cNvSpPr/>
          <p:nvPr/>
        </p:nvSpPr>
        <p:spPr>
          <a:xfrm>
            <a:off x="3276600" y="1828800"/>
            <a:ext cx="2438400" cy="1371600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29C47607-1C25-4944-89C2-3150DF850103}"/>
              </a:ext>
            </a:extLst>
          </p:cNvPr>
          <p:cNvSpPr/>
          <p:nvPr/>
        </p:nvSpPr>
        <p:spPr>
          <a:xfrm>
            <a:off x="3581400" y="2133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  <a:endParaRPr lang="en-IN" sz="24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29D8980E-9CB8-4786-810D-64395B0CBC61}"/>
              </a:ext>
            </a:extLst>
          </p:cNvPr>
          <p:cNvSpPr/>
          <p:nvPr/>
        </p:nvSpPr>
        <p:spPr>
          <a:xfrm>
            <a:off x="4114800" y="2133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  <a:endParaRPr lang="en-IN" sz="24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1AD980D-3BDF-49FC-85D5-FE155D4C4C1B}"/>
              </a:ext>
            </a:extLst>
          </p:cNvPr>
          <p:cNvSpPr/>
          <p:nvPr/>
        </p:nvSpPr>
        <p:spPr>
          <a:xfrm>
            <a:off x="4648200" y="2133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  <a:endParaRPr lang="en-IN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2B589C6D-F164-4F1D-8BDD-310556F87AF6}"/>
              </a:ext>
            </a:extLst>
          </p:cNvPr>
          <p:cNvSpPr txBox="1"/>
          <p:nvPr/>
        </p:nvSpPr>
        <p:spPr>
          <a:xfrm>
            <a:off x="3505200" y="274022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1012    1016   1020</a:t>
            </a:r>
            <a:endParaRPr lang="en-IN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333557F9-6670-47F5-946B-9A71B251CD99}"/>
              </a:ext>
            </a:extLst>
          </p:cNvPr>
          <p:cNvSpPr txBox="1"/>
          <p:nvPr/>
        </p:nvSpPr>
        <p:spPr>
          <a:xfrm>
            <a:off x="3276600" y="327362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1012   </a:t>
            </a:r>
            <a:endParaRPr lang="en-IN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986ADD38-6BCA-437E-88BB-311815152C41}"/>
              </a:ext>
            </a:extLst>
          </p:cNvPr>
          <p:cNvSpPr/>
          <p:nvPr/>
        </p:nvSpPr>
        <p:spPr>
          <a:xfrm>
            <a:off x="6096000" y="1828800"/>
            <a:ext cx="2438400" cy="1371600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D2261868-651A-436C-BBA7-78B53ACDE517}"/>
              </a:ext>
            </a:extLst>
          </p:cNvPr>
          <p:cNvSpPr/>
          <p:nvPr/>
        </p:nvSpPr>
        <p:spPr>
          <a:xfrm>
            <a:off x="6400800" y="2133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  <a:endParaRPr lang="en-IN" sz="24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D3516C56-B1C3-47B1-BBD7-B7E7918E75A2}"/>
              </a:ext>
            </a:extLst>
          </p:cNvPr>
          <p:cNvSpPr/>
          <p:nvPr/>
        </p:nvSpPr>
        <p:spPr>
          <a:xfrm>
            <a:off x="6934200" y="2133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</a:t>
            </a:r>
            <a:endParaRPr lang="en-IN" sz="24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94928855-BC7C-4E3D-B304-DDBB61BF2319}"/>
              </a:ext>
            </a:extLst>
          </p:cNvPr>
          <p:cNvSpPr/>
          <p:nvPr/>
        </p:nvSpPr>
        <p:spPr>
          <a:xfrm>
            <a:off x="7467600" y="2133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</a:t>
            </a:r>
            <a:endParaRPr lang="en-IN" sz="2400" b="1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1DDF46DF-D4B0-4D6A-AC92-741AD150E62C}"/>
              </a:ext>
            </a:extLst>
          </p:cNvPr>
          <p:cNvSpPr txBox="1"/>
          <p:nvPr/>
        </p:nvSpPr>
        <p:spPr>
          <a:xfrm>
            <a:off x="6324600" y="274022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1024    1028   1032</a:t>
            </a:r>
            <a:endParaRPr lang="en-IN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9C11D349-8191-49EE-8C91-9C5D08E8179B}"/>
              </a:ext>
            </a:extLst>
          </p:cNvPr>
          <p:cNvSpPr txBox="1"/>
          <p:nvPr/>
        </p:nvSpPr>
        <p:spPr>
          <a:xfrm>
            <a:off x="6096000" y="327362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1024   </a:t>
            </a:r>
            <a:endParaRPr lang="en-IN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C5A4C6E6-3103-43FC-9647-931313F4B208}"/>
              </a:ext>
            </a:extLst>
          </p:cNvPr>
          <p:cNvSpPr txBox="1"/>
          <p:nvPr/>
        </p:nvSpPr>
        <p:spPr>
          <a:xfrm>
            <a:off x="324134" y="1134070"/>
            <a:ext cx="88198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 points to 0th 1-D array.  (A + 1) points to 1st 1-D array. (A + 2) points to 2nd 1-D array.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5366574-24F7-4284-9455-AE6151E51DF1}"/>
              </a:ext>
            </a:extLst>
          </p:cNvPr>
          <p:cNvSpPr txBox="1"/>
          <p:nvPr/>
        </p:nvSpPr>
        <p:spPr>
          <a:xfrm>
            <a:off x="324134" y="3525798"/>
            <a:ext cx="66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03DBE2B-D817-4992-929F-AD10FD0DA9E9}"/>
              </a:ext>
            </a:extLst>
          </p:cNvPr>
          <p:cNvSpPr txBox="1"/>
          <p:nvPr/>
        </p:nvSpPr>
        <p:spPr>
          <a:xfrm>
            <a:off x="228600" y="44196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*( *(A+1)  + 2) )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C964558-85CB-44C3-A6E0-A4FE49FA61ED}"/>
              </a:ext>
            </a:extLst>
          </p:cNvPr>
          <p:cNvSpPr txBox="1"/>
          <p:nvPr/>
        </p:nvSpPr>
        <p:spPr>
          <a:xfrm>
            <a:off x="1981200" y="58028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A+1</a:t>
            </a:r>
            <a:endParaRPr lang="en-IN" dirty="0"/>
          </a:p>
        </p:txBody>
      </p:sp>
      <p:cxnSp>
        <p:nvCxnSpPr>
          <p:cNvPr id="30" name="Curved Connector 38">
            <a:extLst>
              <a:ext uri="{FF2B5EF4-FFF2-40B4-BE49-F238E27FC236}">
                <a16:creationId xmlns="" xmlns:a16="http://schemas.microsoft.com/office/drawing/2014/main" id="{D230248B-7E1F-4385-B465-F9C1EE094FA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72734" y="4015264"/>
            <a:ext cx="2198132" cy="1219200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C039BDD7-50A8-461F-AA22-2F3EB6CFD478}"/>
              </a:ext>
            </a:extLst>
          </p:cNvPr>
          <p:cNvSpPr txBox="1"/>
          <p:nvPr/>
        </p:nvSpPr>
        <p:spPr>
          <a:xfrm>
            <a:off x="3048000" y="58790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*(A+1)</a:t>
            </a:r>
            <a:endParaRPr lang="en-IN" dirty="0"/>
          </a:p>
        </p:txBody>
      </p:sp>
      <p:cxnSp>
        <p:nvCxnSpPr>
          <p:cNvPr id="39" name="Curved Connector 38">
            <a:extLst>
              <a:ext uri="{FF2B5EF4-FFF2-40B4-BE49-F238E27FC236}">
                <a16:creationId xmlns="" xmlns:a16="http://schemas.microsoft.com/office/drawing/2014/main" id="{1E7D3315-DC7A-478A-9B19-99D8AEF25E4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217123" y="4131053"/>
            <a:ext cx="2880955" cy="457200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17D585A-F56C-4B2A-8C77-D718458B9667}"/>
              </a:ext>
            </a:extLst>
          </p:cNvPr>
          <p:cNvSpPr txBox="1"/>
          <p:nvPr/>
        </p:nvSpPr>
        <p:spPr>
          <a:xfrm>
            <a:off x="4191000" y="585549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*(A+1)+2</a:t>
            </a:r>
            <a:endParaRPr lang="en-IN" dirty="0"/>
          </a:p>
        </p:txBody>
      </p:sp>
      <p:cxnSp>
        <p:nvCxnSpPr>
          <p:cNvPr id="42" name="Curved Connector 38">
            <a:extLst>
              <a:ext uri="{FF2B5EF4-FFF2-40B4-BE49-F238E27FC236}">
                <a16:creationId xmlns="" xmlns:a16="http://schemas.microsoft.com/office/drawing/2014/main" id="{F5C322E0-CBBA-429B-B046-BD266352B09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07722" y="4198322"/>
            <a:ext cx="2880955" cy="457200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086A7E00-C783-4328-A374-965D6BD740D8}"/>
              </a:ext>
            </a:extLst>
          </p:cNvPr>
          <p:cNvSpPr txBox="1"/>
          <p:nvPr/>
        </p:nvSpPr>
        <p:spPr>
          <a:xfrm>
            <a:off x="5867400" y="60314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*(*(A+1)+2)</a:t>
            </a:r>
            <a:endParaRPr lang="en-IN" dirty="0"/>
          </a:p>
        </p:txBody>
      </p:sp>
      <p:cxnSp>
        <p:nvCxnSpPr>
          <p:cNvPr id="44" name="Curved Connector 38">
            <a:extLst>
              <a:ext uri="{FF2B5EF4-FFF2-40B4-BE49-F238E27FC236}">
                <a16:creationId xmlns="" xmlns:a16="http://schemas.microsoft.com/office/drawing/2014/main" id="{A30F8055-B9B5-41BF-9CBC-3847AE3442A0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06059" y="3599643"/>
            <a:ext cx="3461506" cy="1291420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62764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8" grpId="0"/>
      <p:bldP spid="40" grpId="0"/>
      <p:bldP spid="4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Initializing  2D Arrays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990600"/>
            <a:ext cx="83058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#include&lt;stdio.h&gt;</a:t>
            </a:r>
          </a:p>
          <a:p>
            <a:r>
              <a:rPr lang="en-US" dirty="0"/>
              <a:t>int main 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int </a:t>
            </a:r>
            <a:r>
              <a:rPr lang="en-US" dirty="0" err="1"/>
              <a:t>i</a:t>
            </a:r>
            <a:r>
              <a:rPr lang="en-US" dirty="0"/>
              <a:t>, j;</a:t>
            </a:r>
          </a:p>
          <a:p>
            <a:r>
              <a:rPr lang="en-US" dirty="0"/>
              <a:t>  int a[3][3] = {      {1, 2, 3},      {4, 5, 6},      {7, 8, 9}    };</a:t>
            </a:r>
          </a:p>
          <a:p>
            <a:r>
              <a:rPr lang="en-US" dirty="0"/>
              <a:t>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3;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for (j = 0; j &lt; 3;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</a:t>
            </a:r>
            <a:r>
              <a:rPr lang="en-US" dirty="0" err="1"/>
              <a:t>printf</a:t>
            </a:r>
            <a:r>
              <a:rPr lang="en-US" dirty="0"/>
              <a:t> ("%d and its address is %p ......", a[</a:t>
            </a:r>
            <a:r>
              <a:rPr lang="en-US" dirty="0" err="1"/>
              <a:t>i</a:t>
            </a:r>
            <a:r>
              <a:rPr lang="en-US" dirty="0"/>
              <a:t>][j], &amp;a[</a:t>
            </a:r>
            <a:r>
              <a:rPr lang="en-US" dirty="0" err="1"/>
              <a:t>i</a:t>
            </a:r>
            <a:r>
              <a:rPr lang="en-US" dirty="0"/>
              <a:t>][j]);</a:t>
            </a:r>
          </a:p>
          <a:p>
            <a:r>
              <a:rPr lang="en-US" dirty="0"/>
              <a:t>          </a:t>
            </a:r>
            <a:r>
              <a:rPr lang="en-US" dirty="0" err="1"/>
              <a:t>printf</a:t>
            </a:r>
            <a:r>
              <a:rPr lang="en-US" dirty="0"/>
              <a:t> ("\n");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</a:t>
            </a:r>
            <a:r>
              <a:rPr lang="en-US" dirty="0" err="1"/>
              <a:t>printf</a:t>
            </a:r>
            <a:r>
              <a:rPr lang="en-US" dirty="0"/>
              <a:t> ("\n");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 (" first 1 d array address  %p \n", a + 1);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 (" first 1 d array 0th element address  %p \n", *(a + 1));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 (" first 1 d array 2th element address  %p \n", *(a + 1) + 2);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 (" first 1 d array 2th element   %d \n", *(*(a + 1) + 2));</a:t>
            </a:r>
          </a:p>
          <a:p>
            <a:endParaRPr lang="en-US" dirty="0"/>
          </a:p>
          <a:p>
            <a:r>
              <a:rPr lang="en-US" dirty="0"/>
              <a:t> return 0;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8043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Initializing  2D Arrays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685800"/>
            <a:ext cx="83058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#include&lt;stdio.h&gt;</a:t>
            </a:r>
          </a:p>
          <a:p>
            <a:r>
              <a:rPr lang="en-US" dirty="0"/>
              <a:t>int main 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int </a:t>
            </a:r>
            <a:r>
              <a:rPr lang="en-US" dirty="0" err="1"/>
              <a:t>i</a:t>
            </a:r>
            <a:r>
              <a:rPr lang="en-US" dirty="0"/>
              <a:t>, j;</a:t>
            </a:r>
          </a:p>
          <a:p>
            <a:r>
              <a:rPr lang="en-US" dirty="0"/>
              <a:t>  int a[3][3] = {</a:t>
            </a:r>
          </a:p>
          <a:p>
            <a:r>
              <a:rPr lang="en-US" dirty="0"/>
              <a:t>    {1, 2, 3},</a:t>
            </a:r>
          </a:p>
          <a:p>
            <a:r>
              <a:rPr lang="en-US" dirty="0"/>
              <a:t>    {4, 5, 6},</a:t>
            </a:r>
          </a:p>
          <a:p>
            <a:r>
              <a:rPr lang="en-US" dirty="0"/>
              <a:t>    {7, 8, 9}</a:t>
            </a:r>
          </a:p>
          <a:p>
            <a:r>
              <a:rPr lang="en-US" dirty="0"/>
              <a:t>  };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 ("  array base address  %u \n", a );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 (" first 1 d array address  %u \n", a + 1);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 (" first 1 d array 0th element address  %u \n", *(a + 1));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 (" first 1 d array 2th element address  %u \n", *(a + 1) + 2);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 (" first 1 d array 2th element   %d \n", *(*(a + 1) + 2));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 (" first 2 d array address  %u \n", a + 2);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 (" first 2 d array 0th element address  %u \n", *(a + 2));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 (" first 2 d array 1th element address  %u \n", *(a + 2) + 1);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 (" first 2 d array 1th element   %d \n", *(*(a + 2) + 1));</a:t>
            </a:r>
          </a:p>
          <a:p>
            <a:r>
              <a:rPr lang="en-US" dirty="0"/>
              <a:t>  return 0;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~ </a:t>
            </a:r>
          </a:p>
        </p:txBody>
      </p:sp>
    </p:spTree>
    <p:extLst>
      <p:ext uri="{BB962C8B-B14F-4D97-AF65-F5344CB8AC3E}">
        <p14:creationId xmlns="" xmlns:p14="http://schemas.microsoft.com/office/powerpoint/2010/main" val="214536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64807"/>
            <a:ext cx="8228160" cy="568859"/>
          </a:xfrm>
          <a:ln/>
        </p:spPr>
        <p:txBody>
          <a:bodyPr lIns="82945" tIns="28737" rIns="82945" bIns="41473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sz="3200" b="1" dirty="0"/>
              <a:t>Array of Pointers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5841" y="2590800"/>
            <a:ext cx="8817120" cy="1676400"/>
          </a:xfrm>
          <a:ln/>
        </p:spPr>
        <p:txBody>
          <a:bodyPr tIns="20900"/>
          <a:lstStyle/>
          <a:p>
            <a:r>
              <a:rPr lang="en-US" sz="2000" dirty="0"/>
              <a:t>Just like array of integers or characters, there can be array of pointers too. An array of pointers can be declared as :</a:t>
            </a:r>
          </a:p>
          <a:p>
            <a:pPr>
              <a:buNone/>
            </a:pPr>
            <a:r>
              <a:rPr lang="en-US" sz="2000" dirty="0"/>
              <a:t>			&lt;type&gt; *&lt;name&gt;[&lt;number-of-elements];</a:t>
            </a:r>
          </a:p>
          <a:p>
            <a:r>
              <a:rPr lang="en-US" sz="2000" dirty="0"/>
              <a:t>For example :</a:t>
            </a:r>
          </a:p>
          <a:p>
            <a:pPr>
              <a:buNone/>
            </a:pPr>
            <a:r>
              <a:rPr lang="en-US" sz="2000" dirty="0"/>
              <a:t>			int *</a:t>
            </a:r>
            <a:r>
              <a:rPr lang="en-US" sz="2000" dirty="0" err="1"/>
              <a:t>ptr</a:t>
            </a:r>
            <a:r>
              <a:rPr lang="en-US" sz="2000" dirty="0"/>
              <a:t>[3];</a:t>
            </a:r>
            <a:endParaRPr lang="en-IN" sz="2000" dirty="0">
              <a:latin typeface="Verdana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69308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52400" y="838200"/>
            <a:ext cx="8229600" cy="5791200"/>
          </a:xfrm>
          <a:prstGeom prst="rect">
            <a:avLst/>
          </a:prstGeom>
          <a:noFill/>
          <a:ln w="222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0086" rIns="81639" bIns="40820"/>
          <a:lstStyle>
            <a:lvl1pPr marL="431800" indent="-309563"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void main 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int num[] = { 10, 20, 30 };</a:t>
            </a:r>
          </a:p>
          <a:p>
            <a:r>
              <a:rPr lang="en-US" dirty="0"/>
              <a:t>  int </a:t>
            </a:r>
            <a:r>
              <a:rPr lang="en-US" dirty="0" err="1"/>
              <a:t>i</a:t>
            </a:r>
            <a:r>
              <a:rPr lang="en-US" dirty="0"/>
              <a:t>, *</a:t>
            </a:r>
            <a:r>
              <a:rPr lang="en-US" dirty="0" err="1"/>
              <a:t>ptr</a:t>
            </a:r>
            <a:r>
              <a:rPr lang="en-US" dirty="0"/>
              <a:t>[3];</a:t>
            </a:r>
          </a:p>
          <a:p>
            <a:endParaRPr lang="en-US" dirty="0"/>
          </a:p>
          <a:p>
            <a:r>
              <a:rPr lang="en-US" dirty="0"/>
              <a:t>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3;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</a:t>
            </a:r>
            <a:r>
              <a:rPr lang="en-US" dirty="0" err="1"/>
              <a:t>ptr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&amp;num[</a:t>
            </a:r>
            <a:r>
              <a:rPr lang="en-US" dirty="0" err="1"/>
              <a:t>i</a:t>
            </a:r>
            <a:r>
              <a:rPr lang="en-US" dirty="0"/>
              <a:t>];         /* assign the address of integer. */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3;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</a:t>
            </a:r>
            <a:r>
              <a:rPr lang="en-US" dirty="0" err="1"/>
              <a:t>printf</a:t>
            </a:r>
            <a:r>
              <a:rPr lang="en-US" dirty="0"/>
              <a:t> ("num[%d] = %d\n", </a:t>
            </a:r>
            <a:r>
              <a:rPr lang="en-US" dirty="0" err="1"/>
              <a:t>i</a:t>
            </a:r>
            <a:r>
              <a:rPr lang="en-US" dirty="0"/>
              <a:t>, *</a:t>
            </a:r>
            <a:r>
              <a:rPr lang="en-US" dirty="0" err="1"/>
              <a:t>ptr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76200"/>
            <a:ext cx="8839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the output of following program:</a:t>
            </a:r>
          </a:p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</p:txBody>
      </p:sp>
    </p:spTree>
    <p:extLst>
      <p:ext uri="{BB962C8B-B14F-4D97-AF65-F5344CB8AC3E}">
        <p14:creationId xmlns="" xmlns:p14="http://schemas.microsoft.com/office/powerpoint/2010/main" val="6594509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64807"/>
            <a:ext cx="8228160" cy="568859"/>
          </a:xfrm>
          <a:ln/>
        </p:spPr>
        <p:txBody>
          <a:bodyPr lIns="82945" tIns="28737" rIns="82945" bIns="41473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sz="3200" b="1" dirty="0"/>
              <a:t>Array of Pointers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5841" y="1371600"/>
            <a:ext cx="8817120" cy="1676400"/>
          </a:xfrm>
          <a:ln/>
        </p:spPr>
        <p:txBody>
          <a:bodyPr tIns="20900"/>
          <a:lstStyle/>
          <a:p>
            <a:pPr marL="380791" indent="-285750" algn="just">
              <a:lnSpc>
                <a:spcPct val="150000"/>
              </a:lnSpc>
              <a:buSzPct val="80000"/>
              <a:buFont typeface="Wingdings" pitchFamily="2" charset="2"/>
              <a:buChar char="§"/>
              <a:tabLst>
                <a:tab pos="378726" algn="l"/>
                <a:tab pos="473767" algn="l"/>
                <a:tab pos="881293" algn="l"/>
                <a:tab pos="1288819" algn="l"/>
                <a:tab pos="1696345" algn="l"/>
                <a:tab pos="2103871" algn="l"/>
                <a:tab pos="2511397" algn="l"/>
                <a:tab pos="2918924" algn="l"/>
                <a:tab pos="3326449" algn="l"/>
                <a:tab pos="3733976" algn="l"/>
                <a:tab pos="4141501" algn="l"/>
                <a:tab pos="4549028" algn="l"/>
                <a:tab pos="4956553" algn="l"/>
                <a:tab pos="5364080" algn="l"/>
                <a:tab pos="5771605" algn="l"/>
                <a:tab pos="6179132" algn="l"/>
                <a:tab pos="6586657" algn="l"/>
                <a:tab pos="6994184" algn="l"/>
                <a:tab pos="7401709" algn="l"/>
                <a:tab pos="7809236" algn="l"/>
                <a:tab pos="8216761" algn="l"/>
                <a:tab pos="8536446" algn="l"/>
              </a:tabLst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array can store pointers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i.e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addresses</a:t>
            </a:r>
          </a:p>
          <a:p>
            <a:pPr marL="380791" indent="-285750" algn="just">
              <a:lnSpc>
                <a:spcPct val="150000"/>
              </a:lnSpc>
              <a:buSzPct val="80000"/>
              <a:buFont typeface="Wingdings" pitchFamily="2" charset="2"/>
              <a:buChar char="§"/>
              <a:tabLst>
                <a:tab pos="378726" algn="l"/>
                <a:tab pos="473767" algn="l"/>
                <a:tab pos="881293" algn="l"/>
                <a:tab pos="1288819" algn="l"/>
                <a:tab pos="1696345" algn="l"/>
                <a:tab pos="2103871" algn="l"/>
                <a:tab pos="2511397" algn="l"/>
                <a:tab pos="2918924" algn="l"/>
                <a:tab pos="3326449" algn="l"/>
                <a:tab pos="3733976" algn="l"/>
                <a:tab pos="4141501" algn="l"/>
                <a:tab pos="4549028" algn="l"/>
                <a:tab pos="4956553" algn="l"/>
                <a:tab pos="5364080" algn="l"/>
                <a:tab pos="5771605" algn="l"/>
                <a:tab pos="6179132" algn="l"/>
                <a:tab pos="6586657" algn="l"/>
                <a:tab pos="6994184" algn="l"/>
                <a:tab pos="7401709" algn="l"/>
                <a:tab pos="7809236" algn="l"/>
                <a:tab pos="8216761" algn="l"/>
                <a:tab pos="8536446" algn="l"/>
              </a:tabLst>
            </a:pPr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can use array of pointers in a similar way to a multi dimensional array</a:t>
            </a:r>
          </a:p>
          <a:p>
            <a:pPr marL="380791" indent="-285750" algn="just">
              <a:lnSpc>
                <a:spcPct val="150000"/>
              </a:lnSpc>
              <a:buSzPct val="80000"/>
              <a:buFont typeface="Wingdings" pitchFamily="2" charset="2"/>
              <a:buChar char="§"/>
              <a:tabLst>
                <a:tab pos="378726" algn="l"/>
                <a:tab pos="473767" algn="l"/>
                <a:tab pos="881293" algn="l"/>
                <a:tab pos="1288819" algn="l"/>
                <a:tab pos="1696345" algn="l"/>
                <a:tab pos="2103871" algn="l"/>
                <a:tab pos="2511397" algn="l"/>
                <a:tab pos="2918924" algn="l"/>
                <a:tab pos="3326449" algn="l"/>
                <a:tab pos="3733976" algn="l"/>
                <a:tab pos="4141501" algn="l"/>
                <a:tab pos="4549028" algn="l"/>
                <a:tab pos="4956553" algn="l"/>
                <a:tab pos="5364080" algn="l"/>
                <a:tab pos="5771605" algn="l"/>
                <a:tab pos="6179132" algn="l"/>
                <a:tab pos="6586657" algn="l"/>
                <a:tab pos="6994184" algn="l"/>
                <a:tab pos="7401709" algn="l"/>
                <a:tab pos="7809236" algn="l"/>
                <a:tab pos="8216761" algn="l"/>
                <a:tab pos="8536446" algn="l"/>
              </a:tabLst>
            </a:pPr>
            <a:r>
              <a:rPr lang="en-IN" sz="1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Example1:</a:t>
            </a:r>
            <a:r>
              <a:rPr lang="en-IN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Store and print the names of three students</a:t>
            </a:r>
          </a:p>
          <a:p>
            <a:pPr marL="380791" indent="-285750" algn="just">
              <a:lnSpc>
                <a:spcPct val="150000"/>
              </a:lnSpc>
              <a:buSzPct val="80000"/>
              <a:buFont typeface="Wingdings" pitchFamily="2" charset="2"/>
              <a:buChar char="§"/>
              <a:tabLst>
                <a:tab pos="378726" algn="l"/>
                <a:tab pos="473767" algn="l"/>
                <a:tab pos="881293" algn="l"/>
                <a:tab pos="1288819" algn="l"/>
                <a:tab pos="1696345" algn="l"/>
                <a:tab pos="2103871" algn="l"/>
                <a:tab pos="2511397" algn="l"/>
                <a:tab pos="2918924" algn="l"/>
                <a:tab pos="3326449" algn="l"/>
                <a:tab pos="3733976" algn="l"/>
                <a:tab pos="4141501" algn="l"/>
                <a:tab pos="4549028" algn="l"/>
                <a:tab pos="4956553" algn="l"/>
                <a:tab pos="5364080" algn="l"/>
                <a:tab pos="5771605" algn="l"/>
                <a:tab pos="6179132" algn="l"/>
                <a:tab pos="6586657" algn="l"/>
                <a:tab pos="6994184" algn="l"/>
                <a:tab pos="7401709" algn="l"/>
                <a:tab pos="7809236" algn="l"/>
                <a:tab pos="8216761" algn="l"/>
                <a:tab pos="8536446" algn="l"/>
              </a:tabLst>
            </a:pPr>
            <a:endParaRPr lang="en-IN" sz="1800" dirty="0">
              <a:latin typeface="Verdana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456481" y="3505200"/>
            <a:ext cx="8382719" cy="2819400"/>
          </a:xfrm>
          <a:prstGeom prst="rect">
            <a:avLst/>
          </a:prstGeom>
          <a:noFill/>
          <a:ln w="222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0086" rIns="81639" bIns="40820"/>
          <a:lstStyle>
            <a:lvl1pPr marL="431800" indent="-309563"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marL="285750" indent="-106363" algn="just">
              <a:spcAft>
                <a:spcPts val="0"/>
              </a:spcAft>
              <a:buSzPct val="45000"/>
              <a:tabLst>
                <a:tab pos="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</a:pPr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#include&lt;stdio.h&gt;</a:t>
            </a:r>
          </a:p>
          <a:p>
            <a:pPr marL="285750" indent="-106363" algn="just">
              <a:spcAft>
                <a:spcPts val="0"/>
              </a:spcAft>
              <a:buSzPct val="45000"/>
              <a:tabLst>
                <a:tab pos="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</a:pPr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int main()</a:t>
            </a:r>
          </a:p>
          <a:p>
            <a:pPr marL="285750" indent="-106363" algn="just">
              <a:spcAft>
                <a:spcPts val="0"/>
              </a:spcAft>
              <a:buSzPct val="45000"/>
              <a:tabLst>
                <a:tab pos="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</a:pPr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{</a:t>
            </a:r>
          </a:p>
          <a:p>
            <a:pPr marL="285750" indent="-106363" algn="just">
              <a:spcAft>
                <a:spcPts val="0"/>
              </a:spcAft>
              <a:buSzPct val="45000"/>
              <a:tabLst>
                <a:tab pos="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</a:pPr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                int </a:t>
            </a:r>
            <a:r>
              <a:rPr lang="en-IN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i</a:t>
            </a:r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;</a:t>
            </a:r>
          </a:p>
          <a:p>
            <a:pPr marL="285750" indent="-106363" algn="just">
              <a:spcAft>
                <a:spcPts val="0"/>
              </a:spcAft>
              <a:buSzPct val="45000"/>
              <a:tabLst>
                <a:tab pos="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</a:pPr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                char *students[]={"Ram", "John", "Abdul"};</a:t>
            </a:r>
          </a:p>
          <a:p>
            <a:pPr marL="285750" indent="-106363" algn="just">
              <a:spcAft>
                <a:spcPts val="0"/>
              </a:spcAft>
              <a:buSzPct val="45000"/>
              <a:tabLst>
                <a:tab pos="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</a:pPr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                for (</a:t>
            </a:r>
            <a:r>
              <a:rPr lang="en-IN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i</a:t>
            </a:r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=0; </a:t>
            </a:r>
            <a:r>
              <a:rPr lang="en-IN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i</a:t>
            </a:r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&lt;3; </a:t>
            </a:r>
            <a:r>
              <a:rPr lang="en-IN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i</a:t>
            </a:r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++)</a:t>
            </a:r>
          </a:p>
          <a:p>
            <a:pPr marL="285750" indent="-106363" algn="just">
              <a:spcAft>
                <a:spcPts val="0"/>
              </a:spcAft>
              <a:buSzPct val="45000"/>
              <a:tabLst>
                <a:tab pos="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</a:pPr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                {</a:t>
            </a:r>
          </a:p>
          <a:p>
            <a:pPr marL="285750" indent="-106363" algn="just">
              <a:spcAft>
                <a:spcPts val="0"/>
              </a:spcAft>
              <a:buSzPct val="45000"/>
              <a:tabLst>
                <a:tab pos="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</a:pPr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                        </a:t>
            </a:r>
            <a:r>
              <a:rPr lang="en-IN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printf</a:t>
            </a:r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("%s\n", students[</a:t>
            </a:r>
            <a:r>
              <a:rPr lang="en-IN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i</a:t>
            </a:r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]);</a:t>
            </a:r>
          </a:p>
          <a:p>
            <a:pPr marL="285750" indent="-106363" algn="just">
              <a:spcAft>
                <a:spcPts val="0"/>
              </a:spcAft>
              <a:buSzPct val="45000"/>
              <a:tabLst>
                <a:tab pos="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</a:pPr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                }</a:t>
            </a:r>
          </a:p>
          <a:p>
            <a:pPr marL="285750" indent="-106363" algn="just">
              <a:spcAft>
                <a:spcPts val="0"/>
              </a:spcAft>
              <a:buSzPct val="45000"/>
              <a:tabLst>
                <a:tab pos="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</a:pPr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return 0;</a:t>
            </a:r>
          </a:p>
          <a:p>
            <a:pPr marL="285750" indent="-106363" algn="just">
              <a:spcAft>
                <a:spcPts val="0"/>
              </a:spcAft>
              <a:buSzPct val="45000"/>
              <a:tabLst>
                <a:tab pos="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</a:pPr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514600" y="914400"/>
            <a:ext cx="449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Verdana" pitchFamily="34" charset="0"/>
              </a:rPr>
              <a:t>What is a pointer array?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4007579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/>
      <p:bldP spid="410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64807"/>
            <a:ext cx="8228160" cy="568859"/>
          </a:xfrm>
          <a:ln/>
        </p:spPr>
        <p:txBody>
          <a:bodyPr lIns="82945" tIns="28737" rIns="82945" bIns="41473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sz="3200" b="1" dirty="0"/>
              <a:t>Array of Pointers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456481" y="1752599"/>
            <a:ext cx="8154119" cy="5040593"/>
          </a:xfrm>
          <a:prstGeom prst="rect">
            <a:avLst/>
          </a:prstGeom>
          <a:noFill/>
          <a:ln w="222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0086" rIns="81639" bIns="40820"/>
          <a:lstStyle>
            <a:lvl1pPr marL="431800" indent="-309563"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char *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month_name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 (int n)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{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  static char *name[] = {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    "Illegal month",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    "January", "February", "March",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    "April", "May", "June",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    "July", "August", " September ",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        " October ", " November ", " December "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                        };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return (n &lt; 1 || n &gt; 12) ? name[0] : name[n];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}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void main()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{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int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for(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=0;i&lt;=12;i++)</a:t>
            </a:r>
          </a:p>
          <a:p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printf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(" %s\n ",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month_name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));</a:t>
            </a:r>
          </a:p>
          <a:p>
            <a:endParaRPr lang="en-US" b="1" dirty="0">
              <a:solidFill>
                <a:schemeClr val="tx1"/>
              </a:solidFill>
              <a:latin typeface="Courier New" pitchFamily="49" charset="0"/>
              <a:ea typeface="+mn-ea"/>
              <a:cs typeface="Arial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}</a:t>
            </a:r>
          </a:p>
          <a:p>
            <a:endParaRPr lang="en-US" b="1" dirty="0">
              <a:solidFill>
                <a:schemeClr val="tx1"/>
              </a:solidFill>
              <a:latin typeface="Courier New" pitchFamily="49" charset="0"/>
              <a:ea typeface="+mn-ea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905470"/>
            <a:ext cx="8839200" cy="867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 2: </a:t>
            </a:r>
            <a:r>
              <a:rPr lang="en-IN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Write a function which returns a pointer to a character string containing the name of the nth month.</a:t>
            </a:r>
            <a:endParaRPr lang="en-IN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16752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64807"/>
            <a:ext cx="8228160" cy="568859"/>
          </a:xfrm>
          <a:ln/>
        </p:spPr>
        <p:txBody>
          <a:bodyPr lIns="82945" tIns="28737" rIns="82945" bIns="41473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sz="3200" b="1" dirty="0"/>
              <a:t>Array of Pointers…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1230868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Verdana" pitchFamily="34" charset="0"/>
              </a:rPr>
              <a:t>Memory Representation</a:t>
            </a:r>
            <a:endParaRPr lang="en-US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2184405" y="1857376"/>
            <a:ext cx="5511795" cy="3248024"/>
            <a:chOff x="2184405" y="1857376"/>
            <a:chExt cx="5511795" cy="3248024"/>
          </a:xfrm>
        </p:grpSpPr>
        <p:grpSp>
          <p:nvGrpSpPr>
            <p:cNvPr id="3" name="Group 2"/>
            <p:cNvGrpSpPr/>
            <p:nvPr/>
          </p:nvGrpSpPr>
          <p:grpSpPr>
            <a:xfrm>
              <a:off x="2184405" y="1861066"/>
              <a:ext cx="5511795" cy="3244334"/>
              <a:chOff x="2184405" y="1861066"/>
              <a:chExt cx="5511795" cy="3244334"/>
            </a:xfrm>
          </p:grpSpPr>
          <p:sp>
            <p:nvSpPr>
              <p:cNvPr id="12" name="Rectangle 12"/>
              <p:cNvSpPr>
                <a:spLocks noChangeArrowheads="1"/>
              </p:cNvSpPr>
              <p:nvPr/>
            </p:nvSpPr>
            <p:spPr bwMode="auto">
              <a:xfrm>
                <a:off x="2209800" y="3733800"/>
                <a:ext cx="685800" cy="457200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en-US" sz="2000" b="1" dirty="0">
                    <a:latin typeface="Courier New" pitchFamily="49" charset="0"/>
                  </a:rPr>
                  <a:t>………</a:t>
                </a:r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2184405" y="1861066"/>
                <a:ext cx="5511795" cy="3244334"/>
                <a:chOff x="736605" y="1861066"/>
                <a:chExt cx="5511795" cy="3244334"/>
              </a:xfrm>
            </p:grpSpPr>
            <p:grpSp>
              <p:nvGrpSpPr>
                <p:cNvPr id="8" name="Group 5"/>
                <p:cNvGrpSpPr>
                  <a:grpSpLocks/>
                </p:cNvGrpSpPr>
                <p:nvPr/>
              </p:nvGrpSpPr>
              <p:grpSpPr bwMode="auto">
                <a:xfrm>
                  <a:off x="762000" y="2362200"/>
                  <a:ext cx="685800" cy="2743200"/>
                  <a:chOff x="2256" y="2352"/>
                  <a:chExt cx="1920" cy="1728"/>
                </a:xfrm>
              </p:grpSpPr>
              <p:sp>
                <p:nvSpPr>
                  <p:cNvPr id="9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3792"/>
                    <a:ext cx="1920" cy="288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1pPr>
                    <a:lvl2pPr marL="37931725" indent="-37474525"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2pPr>
                    <a:lvl3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3pPr>
                    <a:lvl4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4pPr>
                    <a:lvl5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2000" b="1" dirty="0">
                        <a:latin typeface="Courier New" pitchFamily="49" charset="0"/>
                      </a:rPr>
                      <a:t>12</a:t>
                    </a:r>
                  </a:p>
                </p:txBody>
              </p:sp>
              <p:sp>
                <p:nvSpPr>
                  <p:cNvPr id="10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3504"/>
                    <a:ext cx="1920" cy="288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1pPr>
                    <a:lvl2pPr marL="37931725" indent="-37474525"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2pPr>
                    <a:lvl3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3pPr>
                    <a:lvl4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4pPr>
                    <a:lvl5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2000" b="1" dirty="0">
                        <a:latin typeface="Courier New" pitchFamily="49" charset="0"/>
                      </a:rPr>
                      <a:t>11</a:t>
                    </a:r>
                  </a:p>
                </p:txBody>
              </p:sp>
              <p:sp>
                <p:nvSpPr>
                  <p:cNvPr id="15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2928"/>
                    <a:ext cx="1920" cy="288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1pPr>
                    <a:lvl2pPr marL="37931725" indent="-37474525"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2pPr>
                    <a:lvl3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3pPr>
                    <a:lvl4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4pPr>
                    <a:lvl5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2000" b="1" dirty="0">
                        <a:latin typeface="Courier New" pitchFamily="49" charset="0"/>
                      </a:rPr>
                      <a:t>2</a:t>
                    </a:r>
                  </a:p>
                </p:txBody>
              </p:sp>
              <p:sp>
                <p:nvSpPr>
                  <p:cNvPr id="16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2640"/>
                    <a:ext cx="1920" cy="288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1pPr>
                    <a:lvl2pPr marL="37931725" indent="-37474525"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2pPr>
                    <a:lvl3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3pPr>
                    <a:lvl4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4pPr>
                    <a:lvl5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2000" b="1" dirty="0">
                        <a:latin typeface="Courier New" pitchFamily="49" charset="0"/>
                      </a:rPr>
                      <a:t>1	</a:t>
                    </a:r>
                  </a:p>
                </p:txBody>
              </p:sp>
              <p:sp>
                <p:nvSpPr>
                  <p:cNvPr id="17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2352"/>
                    <a:ext cx="1920" cy="288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1pPr>
                    <a:lvl2pPr marL="37931725" indent="-37474525"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2pPr>
                    <a:lvl3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3pPr>
                    <a:lvl4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4pPr>
                    <a:lvl5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2000" b="1" dirty="0">
                        <a:latin typeface="Courier New" pitchFamily="49" charset="0"/>
                      </a:rPr>
                      <a:t>0</a:t>
                    </a:r>
                  </a:p>
                </p:txBody>
              </p:sp>
            </p:grpSp>
            <p:sp>
              <p:nvSpPr>
                <p:cNvPr id="1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736605" y="1861066"/>
                  <a:ext cx="78739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800" b="1" dirty="0"/>
                    <a:t>name</a:t>
                  </a:r>
                </a:p>
              </p:txBody>
            </p:sp>
            <p:grpSp>
              <p:nvGrpSpPr>
                <p:cNvPr id="14" name="Group 5"/>
                <p:cNvGrpSpPr>
                  <a:grpSpLocks/>
                </p:cNvGrpSpPr>
                <p:nvPr/>
              </p:nvGrpSpPr>
              <p:grpSpPr bwMode="auto">
                <a:xfrm>
                  <a:off x="3962400" y="2362200"/>
                  <a:ext cx="2286000" cy="2743200"/>
                  <a:chOff x="2256" y="2352"/>
                  <a:chExt cx="1920" cy="1728"/>
                </a:xfrm>
              </p:grpSpPr>
              <p:sp>
                <p:nvSpPr>
                  <p:cNvPr id="18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3792"/>
                    <a:ext cx="1920" cy="288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1pPr>
                    <a:lvl2pPr marL="37931725" indent="-37474525"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2pPr>
                    <a:lvl3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3pPr>
                    <a:lvl4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4pPr>
                    <a:lvl5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2000" b="1" dirty="0">
                        <a:latin typeface="Courier New" pitchFamily="49" charset="0"/>
                      </a:rPr>
                      <a:t>December</a:t>
                    </a:r>
                  </a:p>
                </p:txBody>
              </p:sp>
              <p:sp>
                <p:nvSpPr>
                  <p:cNvPr id="19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3504"/>
                    <a:ext cx="1920" cy="288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1pPr>
                    <a:lvl2pPr marL="37931725" indent="-37474525"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2pPr>
                    <a:lvl3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3pPr>
                    <a:lvl4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4pPr>
                    <a:lvl5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2000" b="1" dirty="0">
                        <a:latin typeface="Courier New" pitchFamily="49" charset="0"/>
                      </a:rPr>
                      <a:t>November</a:t>
                    </a:r>
                  </a:p>
                </p:txBody>
              </p:sp>
              <p:sp>
                <p:nvSpPr>
                  <p:cNvPr id="20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2928"/>
                    <a:ext cx="1920" cy="288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1pPr>
                    <a:lvl2pPr marL="37931725" indent="-37474525"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2pPr>
                    <a:lvl3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3pPr>
                    <a:lvl4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4pPr>
                    <a:lvl5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2000" b="1" dirty="0">
                        <a:latin typeface="Courier New" pitchFamily="49" charset="0"/>
                      </a:rPr>
                      <a:t>February</a:t>
                    </a:r>
                  </a:p>
                </p:txBody>
              </p:sp>
              <p:sp>
                <p:nvSpPr>
                  <p:cNvPr id="21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2640"/>
                    <a:ext cx="1920" cy="288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1pPr>
                    <a:lvl2pPr marL="37931725" indent="-37474525"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2pPr>
                    <a:lvl3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3pPr>
                    <a:lvl4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4pPr>
                    <a:lvl5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2000" b="1" dirty="0">
                        <a:latin typeface="Courier New" pitchFamily="49" charset="0"/>
                      </a:rPr>
                      <a:t>January	</a:t>
                    </a:r>
                  </a:p>
                </p:txBody>
              </p:sp>
              <p:sp>
                <p:nvSpPr>
                  <p:cNvPr id="2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2352"/>
                    <a:ext cx="1920" cy="288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1pPr>
                    <a:lvl2pPr marL="37931725" indent="-37474525"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2pPr>
                    <a:lvl3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3pPr>
                    <a:lvl4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4pPr>
                    <a:lvl5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2000" b="1" dirty="0">
                        <a:latin typeface="Courier New" pitchFamily="49" charset="0"/>
                      </a:rPr>
                      <a:t>Illegal Month</a:t>
                    </a:r>
                  </a:p>
                </p:txBody>
              </p:sp>
            </p:grp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auto">
                <a:xfrm>
                  <a:off x="1210924" y="2590800"/>
                  <a:ext cx="27514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4" name="Line 11"/>
                <p:cNvSpPr>
                  <a:spLocks noChangeShapeType="1"/>
                </p:cNvSpPr>
                <p:nvPr/>
              </p:nvSpPr>
              <p:spPr bwMode="auto">
                <a:xfrm>
                  <a:off x="1219200" y="3048000"/>
                  <a:ext cx="27514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5" name="Line 11"/>
                <p:cNvSpPr>
                  <a:spLocks noChangeShapeType="1"/>
                </p:cNvSpPr>
                <p:nvPr/>
              </p:nvSpPr>
              <p:spPr bwMode="auto">
                <a:xfrm>
                  <a:off x="1219200" y="3505200"/>
                  <a:ext cx="27514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" name="Line 11"/>
                <p:cNvSpPr>
                  <a:spLocks noChangeShapeType="1"/>
                </p:cNvSpPr>
                <p:nvPr/>
              </p:nvSpPr>
              <p:spPr bwMode="auto">
                <a:xfrm>
                  <a:off x="1219200" y="4419600"/>
                  <a:ext cx="27514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7" name="Line 11"/>
                <p:cNvSpPr>
                  <a:spLocks noChangeShapeType="1"/>
                </p:cNvSpPr>
                <p:nvPr/>
              </p:nvSpPr>
              <p:spPr bwMode="auto">
                <a:xfrm>
                  <a:off x="1219200" y="4876800"/>
                  <a:ext cx="27514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  <p:sp>
          <p:nvSpPr>
            <p:cNvPr id="28" name="Text Box 13"/>
            <p:cNvSpPr txBox="1">
              <a:spLocks noChangeArrowheads="1"/>
            </p:cNvSpPr>
            <p:nvPr/>
          </p:nvSpPr>
          <p:spPr bwMode="auto">
            <a:xfrm>
              <a:off x="5994405" y="1857376"/>
              <a:ext cx="7874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/>
                <a:t>Value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6821871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533400"/>
          </a:xfrm>
        </p:spPr>
        <p:txBody>
          <a:bodyPr/>
          <a:lstStyle/>
          <a:p>
            <a:r>
              <a:rPr lang="en-US" altLang="en-US" sz="3200" b="1" dirty="0"/>
              <a:t>Strings - Declarations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 declarations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Declare as a character array or a variable of type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 *</a:t>
            </a:r>
          </a:p>
          <a:p>
            <a:pPr lvl="3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 name[] = “ram";</a:t>
            </a:r>
          </a:p>
          <a:p>
            <a:pPr lvl="3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 *</a:t>
            </a:r>
            <a:r>
              <a:rPr lang="en-US" alt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nameptr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“ram";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Remember that strings represented as character arrays end with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'\0‘ (A NULL Character)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to read string as input?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</a:t>
            </a:r>
            <a:r>
              <a:rPr lang="en-US" alt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scanf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function</a:t>
            </a:r>
          </a:p>
          <a:p>
            <a:pPr lvl="3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Example: </a:t>
            </a:r>
            <a:r>
              <a:rPr lang="en-US" alt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scanf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("%s", name);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Copies input into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name[]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 not need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800" b="1" dirty="0">
                <a:solidFill>
                  <a:srgbClr val="003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(because a string is a pointer)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must give one character of array for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'\0'</a:t>
            </a:r>
          </a:p>
        </p:txBody>
      </p:sp>
    </p:spTree>
    <p:extLst>
      <p:ext uri="{BB962C8B-B14F-4D97-AF65-F5344CB8AC3E}">
        <p14:creationId xmlns="" xmlns:p14="http://schemas.microsoft.com/office/powerpoint/2010/main" val="6417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533400"/>
          </a:xfrm>
        </p:spPr>
        <p:txBody>
          <a:bodyPr/>
          <a:lstStyle/>
          <a:p>
            <a:r>
              <a:rPr lang="en-US" altLang="en-US" sz="3200" b="1" dirty="0"/>
              <a:t>Strings 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pPr marL="0" lvl="0" indent="0">
              <a:spcBef>
                <a:spcPct val="0"/>
              </a:spcBef>
              <a:buNone/>
            </a:pPr>
            <a:r>
              <a:rPr lang="en-US" sz="2400" kern="1200" dirty="0">
                <a:solidFill>
                  <a:srgbClr val="1A1A70"/>
                </a:solidFill>
                <a:latin typeface="Arial" charset="0"/>
              </a:rPr>
              <a:t>#include &lt;</a:t>
            </a:r>
            <a:r>
              <a:rPr lang="en-US" sz="2400" kern="1200" dirty="0" err="1">
                <a:solidFill>
                  <a:srgbClr val="1A1A70"/>
                </a:solidFill>
                <a:latin typeface="Arial" charset="0"/>
              </a:rPr>
              <a:t>stdio.h</a:t>
            </a:r>
            <a:r>
              <a:rPr lang="en-US" sz="2400" kern="1200" dirty="0">
                <a:solidFill>
                  <a:srgbClr val="1A1A70"/>
                </a:solidFill>
                <a:latin typeface="Arial" charset="0"/>
              </a:rPr>
              <a:t>&gt;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sz="2400" kern="1200" dirty="0">
                <a:solidFill>
                  <a:srgbClr val="1A1A70"/>
                </a:solidFill>
                <a:latin typeface="Arial" charset="0"/>
              </a:rPr>
              <a:t>int main ()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sz="2400" kern="1200" dirty="0">
                <a:solidFill>
                  <a:srgbClr val="1A1A70"/>
                </a:solidFill>
                <a:latin typeface="Arial" charset="0"/>
              </a:rPr>
              <a:t>{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sz="2400" kern="1200" dirty="0">
                <a:solidFill>
                  <a:srgbClr val="1A1A70"/>
                </a:solidFill>
                <a:latin typeface="Arial" charset="0"/>
              </a:rPr>
              <a:t>char name[6] = {'A', 'C', '\0', 'T', 'S', '\0'}; 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sz="2400" kern="1200" dirty="0" err="1">
                <a:solidFill>
                  <a:srgbClr val="1A1A70"/>
                </a:solidFill>
                <a:latin typeface="Arial" charset="0"/>
              </a:rPr>
              <a:t>printf</a:t>
            </a:r>
            <a:r>
              <a:rPr lang="en-US" sz="2400" kern="1200" dirty="0">
                <a:solidFill>
                  <a:srgbClr val="1A1A70"/>
                </a:solidFill>
                <a:latin typeface="Arial" charset="0"/>
              </a:rPr>
              <a:t>("message: %s\n", name );  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sz="2400" kern="1200" dirty="0">
                <a:solidFill>
                  <a:srgbClr val="1A1A70"/>
                </a:solidFill>
                <a:latin typeface="Arial" charset="0"/>
              </a:rPr>
              <a:t>return 0;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sz="2400" kern="1200" dirty="0">
                <a:solidFill>
                  <a:srgbClr val="1A1A70"/>
                </a:solidFill>
                <a:latin typeface="Arial" charset="0"/>
              </a:rPr>
              <a:t>}</a:t>
            </a:r>
          </a:p>
          <a:p>
            <a:pPr marL="0" lvl="0" indent="0">
              <a:spcBef>
                <a:spcPct val="0"/>
              </a:spcBef>
              <a:buNone/>
            </a:pPr>
            <a:endParaRPr lang="en-US" sz="2400" kern="1200" dirty="0">
              <a:solidFill>
                <a:srgbClr val="1A1A7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4261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533400"/>
          </a:xfrm>
        </p:spPr>
        <p:txBody>
          <a:bodyPr/>
          <a:lstStyle/>
          <a:p>
            <a:r>
              <a:rPr lang="en-US" altLang="en-US" sz="3200" b="1" dirty="0"/>
              <a:t>Strings – Reading and writing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 &lt;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stdio.h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 main()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char str1[5] = "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desd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char *str2="ram07";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char str3[5];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("size of str1 = %d\n",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sizeof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(str1)); </a:t>
            </a:r>
            <a:r>
              <a:rPr lang="en-US" alt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//String size or pointer size ???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("size of str2 = %d\n",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sizeof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(str2)); </a:t>
            </a:r>
            <a:r>
              <a:rPr lang="en-US" alt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//pointer size or pointer size ???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 0;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37793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533400"/>
          </a:xfrm>
        </p:spPr>
        <p:txBody>
          <a:bodyPr/>
          <a:lstStyle/>
          <a:p>
            <a:r>
              <a:rPr lang="en-US" altLang="en-US" sz="3200" b="1" dirty="0"/>
              <a:t>Strings – Reading and writing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 &lt;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stdio.h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main 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char str1[5];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char *str2;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("enter a string....\n");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scanf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("%s", str1);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("entered  string..str1..is %s \n", str1);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("enter a string....\n");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scanf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("%s", str2); </a:t>
            </a:r>
            <a:r>
              <a:rPr lang="en-US" altLang="en-US" sz="14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error or warning or segmentation fault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("entered  string..str2..is %s \n", str2);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return 0;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5556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858000" cy="533400"/>
          </a:xfrm>
        </p:spPr>
        <p:txBody>
          <a:bodyPr/>
          <a:lstStyle/>
          <a:p>
            <a:pPr algn="l"/>
            <a:r>
              <a:rPr lang="en-US" sz="3200" b="1" dirty="0"/>
              <a:t>All Pointers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914400"/>
            <a:ext cx="8686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/>
              <a:t>void 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char </a:t>
            </a:r>
            <a:r>
              <a:rPr lang="en-US" sz="2400" dirty="0" err="1"/>
              <a:t>ch</a:t>
            </a:r>
            <a:r>
              <a:rPr lang="en-US" sz="2400" dirty="0"/>
              <a:t> = 'c';</a:t>
            </a:r>
          </a:p>
          <a:p>
            <a:r>
              <a:rPr lang="en-US" sz="2400" dirty="0"/>
              <a:t>    char *</a:t>
            </a:r>
            <a:r>
              <a:rPr lang="en-US" sz="2400" dirty="0" err="1"/>
              <a:t>chptr</a:t>
            </a:r>
            <a:r>
              <a:rPr lang="en-US" sz="2400" dirty="0"/>
              <a:t> = &amp;</a:t>
            </a:r>
            <a:r>
              <a:rPr lang="en-US" sz="2400" dirty="0" err="1"/>
              <a:t>ch</a:t>
            </a:r>
            <a:r>
              <a:rPr lang="en-US" sz="2400" dirty="0"/>
              <a:t>;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20;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int</a:t>
            </a:r>
            <a:r>
              <a:rPr lang="en-US" sz="2400" dirty="0"/>
              <a:t> *</a:t>
            </a:r>
            <a:r>
              <a:rPr lang="en-US" sz="2400" dirty="0" err="1"/>
              <a:t>intptr</a:t>
            </a:r>
            <a:r>
              <a:rPr lang="en-US" sz="2400" dirty="0"/>
              <a:t> = &amp;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  <a:p>
            <a:endParaRPr lang="en-US" sz="2400" dirty="0"/>
          </a:p>
          <a:p>
            <a:r>
              <a:rPr lang="en-US" sz="2400" dirty="0"/>
              <a:t>    float f = 1.20000;</a:t>
            </a:r>
          </a:p>
          <a:p>
            <a:r>
              <a:rPr lang="en-US" sz="2400" dirty="0"/>
              <a:t>    float *</a:t>
            </a:r>
            <a:r>
              <a:rPr lang="en-US" sz="2400" dirty="0" err="1"/>
              <a:t>fptr</a:t>
            </a:r>
            <a:r>
              <a:rPr lang="en-US" sz="2400" dirty="0"/>
              <a:t> = &amp;f;</a:t>
            </a:r>
          </a:p>
          <a:p>
            <a:endParaRPr lang="en-US" sz="2400" dirty="0"/>
          </a:p>
          <a:p>
            <a:r>
              <a:rPr lang="en-US" sz="2400" dirty="0"/>
              <a:t>    char *</a:t>
            </a:r>
            <a:r>
              <a:rPr lang="en-US" sz="2400" dirty="0" err="1"/>
              <a:t>ptr</a:t>
            </a:r>
            <a:r>
              <a:rPr lang="en-US" sz="2400" dirty="0"/>
              <a:t> = “C Program";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printf</a:t>
            </a:r>
            <a:r>
              <a:rPr lang="en-US" sz="2400" dirty="0"/>
              <a:t>("\n [%c], [%d], [%f], [%c], [%s]\n", *</a:t>
            </a:r>
            <a:r>
              <a:rPr lang="en-US" sz="2400" dirty="0" err="1"/>
              <a:t>chptr</a:t>
            </a:r>
            <a:r>
              <a:rPr lang="en-US" sz="2400" dirty="0"/>
              <a:t>, *</a:t>
            </a:r>
            <a:r>
              <a:rPr lang="en-US" sz="2400" dirty="0" err="1"/>
              <a:t>intptr</a:t>
            </a:r>
            <a:r>
              <a:rPr lang="en-US" sz="2400" dirty="0"/>
              <a:t>, *</a:t>
            </a:r>
            <a:r>
              <a:rPr lang="en-US" sz="2400" dirty="0" err="1"/>
              <a:t>fptr</a:t>
            </a:r>
            <a:r>
              <a:rPr lang="en-US" sz="2400" dirty="0"/>
              <a:t>, *</a:t>
            </a:r>
            <a:r>
              <a:rPr lang="en-US" sz="2400" dirty="0" err="1"/>
              <a:t>ptr</a:t>
            </a:r>
            <a:r>
              <a:rPr lang="en-US" sz="2400" dirty="0"/>
              <a:t>, </a:t>
            </a:r>
            <a:r>
              <a:rPr lang="en-US" sz="2400" dirty="0" err="1"/>
              <a:t>ptr</a:t>
            </a:r>
            <a:r>
              <a:rPr lang="en-US" sz="2400" dirty="0"/>
              <a:t>);    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59082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858000" cy="533400"/>
          </a:xfrm>
        </p:spPr>
        <p:txBody>
          <a:bodyPr/>
          <a:lstStyle/>
          <a:p>
            <a:pPr algn="l"/>
            <a:r>
              <a:rPr lang="en-US" sz="3200" b="1" dirty="0"/>
              <a:t>Pointers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667000"/>
            <a:ext cx="8458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the last character, its a null character which is placed at the end of every string by default  </a:t>
            </a:r>
          </a:p>
          <a:p>
            <a:endParaRPr lang="en-US" dirty="0"/>
          </a:p>
          <a:p>
            <a:r>
              <a:rPr lang="en-US" dirty="0" err="1"/>
              <a:t>printf</a:t>
            </a:r>
            <a:r>
              <a:rPr lang="en-US" dirty="0"/>
              <a:t>(“ [%c]", *</a:t>
            </a:r>
            <a:r>
              <a:rPr lang="en-US" dirty="0" err="1"/>
              <a:t>ptr</a:t>
            </a:r>
            <a:r>
              <a:rPr lang="en-US" dirty="0"/>
              <a:t>);    </a:t>
            </a:r>
          </a:p>
          <a:p>
            <a:endParaRPr lang="en-US" dirty="0"/>
          </a:p>
          <a:p>
            <a:r>
              <a:rPr lang="en-US" dirty="0"/>
              <a:t>any character pointer pointing to a string stores the address of the first character of the string. </a:t>
            </a:r>
          </a:p>
          <a:p>
            <a:endParaRPr lang="en-US" dirty="0"/>
          </a:p>
          <a:p>
            <a:r>
              <a:rPr lang="en-US" dirty="0"/>
              <a:t>‘</a:t>
            </a:r>
            <a:r>
              <a:rPr lang="en-US" dirty="0" err="1"/>
              <a:t>ptr</a:t>
            </a:r>
            <a:r>
              <a:rPr lang="en-US" dirty="0"/>
              <a:t>’ holds the address of the character ‘C’ </a:t>
            </a:r>
            <a:r>
              <a:rPr lang="en-US" dirty="0" err="1"/>
              <a:t>ie</a:t>
            </a:r>
            <a:r>
              <a:rPr lang="en-US" dirty="0"/>
              <a:t> 1000. </a:t>
            </a:r>
          </a:p>
          <a:p>
            <a:endParaRPr lang="en-US" dirty="0"/>
          </a:p>
          <a:p>
            <a:r>
              <a:rPr lang="en-US" dirty="0"/>
              <a:t>‘value of’ operator ‘*’ to ‘</a:t>
            </a:r>
            <a:r>
              <a:rPr lang="en-US" dirty="0" err="1"/>
              <a:t>ptr</a:t>
            </a:r>
            <a:r>
              <a:rPr lang="en-US" dirty="0"/>
              <a:t>’, fetch the value at address 1000 which </a:t>
            </a:r>
            <a:r>
              <a:rPr lang="en-US"/>
              <a:t>is ‘C’ </a:t>
            </a:r>
            <a:endParaRPr lang="en-US" dirty="0"/>
          </a:p>
          <a:p>
            <a:endParaRPr lang="en-US" dirty="0"/>
          </a:p>
          <a:p>
            <a:r>
              <a:rPr lang="en-US" dirty="0"/>
              <a:t>when we print ‘*</a:t>
            </a:r>
            <a:r>
              <a:rPr lang="en-US" dirty="0" err="1"/>
              <a:t>ptr</a:t>
            </a:r>
            <a:r>
              <a:rPr lang="en-US" dirty="0"/>
              <a:t>’,   ‘C’ gets prints printed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343D987-351C-4A0B-A56A-715A5142E736}"/>
              </a:ext>
            </a:extLst>
          </p:cNvPr>
          <p:cNvSpPr/>
          <p:nvPr/>
        </p:nvSpPr>
        <p:spPr>
          <a:xfrm>
            <a:off x="713191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  <a:endParaRPr lang="en-IN" sz="2400" b="1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53EB3CD-D2A3-4EF5-A8A6-15C3D41D98F3}"/>
              </a:ext>
            </a:extLst>
          </p:cNvPr>
          <p:cNvSpPr/>
          <p:nvPr/>
        </p:nvSpPr>
        <p:spPr>
          <a:xfrm>
            <a:off x="1246591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977E4E8-3295-48C0-8694-88D7F4A3CCA1}"/>
              </a:ext>
            </a:extLst>
          </p:cNvPr>
          <p:cNvSpPr/>
          <p:nvPr/>
        </p:nvSpPr>
        <p:spPr>
          <a:xfrm>
            <a:off x="1779991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</a:t>
            </a:r>
            <a:endParaRPr lang="en-IN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77637AE-4B38-4524-9419-9E6B5568CBE2}"/>
              </a:ext>
            </a:extLst>
          </p:cNvPr>
          <p:cNvSpPr txBox="1"/>
          <p:nvPr/>
        </p:nvSpPr>
        <p:spPr>
          <a:xfrm>
            <a:off x="609600" y="225385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1000    1001   1002</a:t>
            </a:r>
            <a:endParaRPr lang="en-IN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7C6B77A-A7DE-4F99-B02C-CE60A88BB21A}"/>
              </a:ext>
            </a:extLst>
          </p:cNvPr>
          <p:cNvSpPr/>
          <p:nvPr/>
        </p:nvSpPr>
        <p:spPr>
          <a:xfrm>
            <a:off x="2313391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587F39C4-0A1B-48F2-97B7-D73A7D6CB0CA}"/>
              </a:ext>
            </a:extLst>
          </p:cNvPr>
          <p:cNvSpPr/>
          <p:nvPr/>
        </p:nvSpPr>
        <p:spPr>
          <a:xfrm>
            <a:off x="2846791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</a:t>
            </a:r>
            <a:endParaRPr lang="en-IN" sz="24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C30B1296-070C-4222-8AAC-63A40873D72A}"/>
              </a:ext>
            </a:extLst>
          </p:cNvPr>
          <p:cNvSpPr/>
          <p:nvPr/>
        </p:nvSpPr>
        <p:spPr>
          <a:xfrm>
            <a:off x="3380191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</a:t>
            </a:r>
            <a:endParaRPr lang="en-IN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48D20EB-3A88-4470-859C-0885F75B102E}"/>
              </a:ext>
            </a:extLst>
          </p:cNvPr>
          <p:cNvSpPr txBox="1"/>
          <p:nvPr/>
        </p:nvSpPr>
        <p:spPr>
          <a:xfrm>
            <a:off x="2209800" y="225385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1003    1004   1005</a:t>
            </a:r>
            <a:endParaRPr lang="en-IN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EADD534-AC30-445F-94BF-0A01715EC31F}"/>
              </a:ext>
            </a:extLst>
          </p:cNvPr>
          <p:cNvSpPr txBox="1"/>
          <p:nvPr/>
        </p:nvSpPr>
        <p:spPr>
          <a:xfrm>
            <a:off x="609600" y="9144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char *</a:t>
            </a:r>
            <a:r>
              <a:rPr lang="en-US" dirty="0" err="1"/>
              <a:t>ptr</a:t>
            </a:r>
            <a:r>
              <a:rPr lang="en-US" dirty="0"/>
              <a:t> = “C Program";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A0E1A4CE-B3FB-4EFC-9CA2-C51D60225B34}"/>
              </a:ext>
            </a:extLst>
          </p:cNvPr>
          <p:cNvSpPr/>
          <p:nvPr/>
        </p:nvSpPr>
        <p:spPr>
          <a:xfrm>
            <a:off x="3913591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C3E6F2FE-6E9C-4D59-B392-3EC2ADAC0BBC}"/>
              </a:ext>
            </a:extLst>
          </p:cNvPr>
          <p:cNvSpPr/>
          <p:nvPr/>
        </p:nvSpPr>
        <p:spPr>
          <a:xfrm>
            <a:off x="4446991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  <a:endParaRPr lang="en-IN" sz="24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4210877B-9346-4B8C-A727-7E70978CBED2}"/>
              </a:ext>
            </a:extLst>
          </p:cNvPr>
          <p:cNvSpPr/>
          <p:nvPr/>
        </p:nvSpPr>
        <p:spPr>
          <a:xfrm>
            <a:off x="4980391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</a:t>
            </a:r>
            <a:endParaRPr lang="en-IN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92FB0BB-C9FC-4AE4-927A-B00969CFCA79}"/>
              </a:ext>
            </a:extLst>
          </p:cNvPr>
          <p:cNvSpPr txBox="1"/>
          <p:nvPr/>
        </p:nvSpPr>
        <p:spPr>
          <a:xfrm>
            <a:off x="3810000" y="225385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1006    1007   1008</a:t>
            </a:r>
            <a:endParaRPr lang="en-IN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A85B826-D050-47F4-A528-5CEABF227185}"/>
              </a:ext>
            </a:extLst>
          </p:cNvPr>
          <p:cNvSpPr/>
          <p:nvPr/>
        </p:nvSpPr>
        <p:spPr>
          <a:xfrm>
            <a:off x="5486400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\0</a:t>
            </a:r>
            <a:endParaRPr lang="en-IN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B947FA21-9DD9-4150-82AA-C1EB8C83AD90}"/>
              </a:ext>
            </a:extLst>
          </p:cNvPr>
          <p:cNvSpPr txBox="1"/>
          <p:nvPr/>
        </p:nvSpPr>
        <p:spPr>
          <a:xfrm>
            <a:off x="5486400" y="220682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1009</a:t>
            </a:r>
            <a:endParaRPr lang="en-IN" sz="1400" dirty="0"/>
          </a:p>
        </p:txBody>
      </p:sp>
    </p:spTree>
    <p:extLst>
      <p:ext uri="{BB962C8B-B14F-4D97-AF65-F5344CB8AC3E}">
        <p14:creationId xmlns="" xmlns:p14="http://schemas.microsoft.com/office/powerpoint/2010/main" val="267500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erygood">
  <a:themeElements>
    <a:clrScheme name="ms01_1 1">
      <a:dk1>
        <a:srgbClr val="1A1A70"/>
      </a:dk1>
      <a:lt1>
        <a:srgbClr val="FFFFFF"/>
      </a:lt1>
      <a:dk2>
        <a:srgbClr val="12449E"/>
      </a:dk2>
      <a:lt2>
        <a:srgbClr val="C0C0C0"/>
      </a:lt2>
      <a:accent1>
        <a:srgbClr val="3167D3"/>
      </a:accent1>
      <a:accent2>
        <a:srgbClr val="87A3E9"/>
      </a:accent2>
      <a:accent3>
        <a:srgbClr val="FFFFFF"/>
      </a:accent3>
      <a:accent4>
        <a:srgbClr val="14145F"/>
      </a:accent4>
      <a:accent5>
        <a:srgbClr val="ADB8E6"/>
      </a:accent5>
      <a:accent6>
        <a:srgbClr val="7A93D3"/>
      </a:accent6>
      <a:hlink>
        <a:srgbClr val="90B54D"/>
      </a:hlink>
      <a:folHlink>
        <a:srgbClr val="F6A23C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s01_1 1">
        <a:dk1>
          <a:srgbClr val="1A1A70"/>
        </a:dk1>
        <a:lt1>
          <a:srgbClr val="FFFFFF"/>
        </a:lt1>
        <a:dk2>
          <a:srgbClr val="12449E"/>
        </a:dk2>
        <a:lt2>
          <a:srgbClr val="C0C0C0"/>
        </a:lt2>
        <a:accent1>
          <a:srgbClr val="3167D3"/>
        </a:accent1>
        <a:accent2>
          <a:srgbClr val="87A3E9"/>
        </a:accent2>
        <a:accent3>
          <a:srgbClr val="FFFFFF"/>
        </a:accent3>
        <a:accent4>
          <a:srgbClr val="14145F"/>
        </a:accent4>
        <a:accent5>
          <a:srgbClr val="ADB8E6"/>
        </a:accent5>
        <a:accent6>
          <a:srgbClr val="7A93D3"/>
        </a:accent6>
        <a:hlink>
          <a:srgbClr val="90B54D"/>
        </a:hlink>
        <a:folHlink>
          <a:srgbClr val="F6A2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0E5D92"/>
        </a:dk1>
        <a:lt1>
          <a:srgbClr val="FFFFFF"/>
        </a:lt1>
        <a:dk2>
          <a:srgbClr val="137C9D"/>
        </a:dk2>
        <a:lt2>
          <a:srgbClr val="C0C0C0"/>
        </a:lt2>
        <a:accent1>
          <a:srgbClr val="35AACF"/>
        </a:accent1>
        <a:accent2>
          <a:srgbClr val="75CDB2"/>
        </a:accent2>
        <a:accent3>
          <a:srgbClr val="FFFFFF"/>
        </a:accent3>
        <a:accent4>
          <a:srgbClr val="0A4E7C"/>
        </a:accent4>
        <a:accent5>
          <a:srgbClr val="AED2E4"/>
        </a:accent5>
        <a:accent6>
          <a:srgbClr val="69BAA1"/>
        </a:accent6>
        <a:hlink>
          <a:srgbClr val="E8C86E"/>
        </a:hlink>
        <a:folHlink>
          <a:srgbClr val="1E68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164D60"/>
        </a:dk1>
        <a:lt1>
          <a:srgbClr val="FFFFFF"/>
        </a:lt1>
        <a:dk2>
          <a:srgbClr val="2A8486"/>
        </a:dk2>
        <a:lt2>
          <a:srgbClr val="C0C0C0"/>
        </a:lt2>
        <a:accent1>
          <a:srgbClr val="48BC77"/>
        </a:accent1>
        <a:accent2>
          <a:srgbClr val="ECCA4C"/>
        </a:accent2>
        <a:accent3>
          <a:srgbClr val="FFFFFF"/>
        </a:accent3>
        <a:accent4>
          <a:srgbClr val="114051"/>
        </a:accent4>
        <a:accent5>
          <a:srgbClr val="B1DABD"/>
        </a:accent5>
        <a:accent6>
          <a:srgbClr val="D6B744"/>
        </a:accent6>
        <a:hlink>
          <a:srgbClr val="3191E9"/>
        </a:hlink>
        <a:folHlink>
          <a:srgbClr val="E369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OOFile" ma:contentTypeID="0x0101006025706CF4CD034688BEBAE97A2E701D020200C3831ACA17D8814887A164412888521E" ma:contentTypeVersion="7" ma:contentTypeDescription="Create a new document." ma:contentTypeScope="" ma:versionID="ed1fea5d08807278759d338940aa9e8f">
  <xsd:schema xmlns:xsd="http://www.w3.org/2001/XMLSchema" xmlns:xs="http://www.w3.org/2001/XMLSchema" xmlns:p="http://schemas.microsoft.com/office/2006/metadata/properties" xmlns:ns2="145c5697-5eb5-440b-b2f1-a8273fb59250" targetNamespace="http://schemas.microsoft.com/office/2006/metadata/properties" ma:root="true" ma:fieldsID="174e4b03d57b3d621fa064bbab783e99" ns2:_="">
    <xsd:import namespace="145c5697-5eb5-440b-b2f1-a8273fb59250"/>
    <xsd:element name="properties">
      <xsd:complexType>
        <xsd:sequence>
          <xsd:element name="documentManagement">
            <xsd:complexType>
              <xsd:all>
                <xsd:element ref="ns2:AssetId" minOccurs="0"/>
                <xsd:element ref="ns2:AuthoringAssetId" minOccurs="0"/>
                <xsd:element ref="ns2:AssetType" minOccurs="0"/>
                <xsd:element ref="ns2:Markets" minOccurs="0"/>
                <xsd:element ref="ns2:NumericAssetId" minOccurs="0"/>
                <xsd:element ref="ns2:AppV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c5697-5eb5-440b-b2f1-a8273fb59250" elementFormDefault="qualified">
    <xsd:import namespace="http://schemas.microsoft.com/office/2006/documentManagement/types"/>
    <xsd:import namespace="http://schemas.microsoft.com/office/infopath/2007/PartnerControls"/>
    <xsd:element name="AssetId" ma:index="8" nillable="true" ma:displayName="AssetId" ma:indexed="true" ma:internalName="AssetId" ma:readOnly="false">
      <xsd:simpleType>
        <xsd:restriction base="dms:Text"/>
      </xsd:simpleType>
    </xsd:element>
    <xsd:element name="AuthoringAssetId" ma:index="9" nillable="true" ma:displayName="AuthoringAssetId" ma:indexed="true" ma:internalName="AuthoringAssetId" ma:readOnly="false">
      <xsd:simpleType>
        <xsd:restriction base="dms:Text"/>
      </xsd:simpleType>
    </xsd:element>
    <xsd:element name="AssetType" ma:index="10" nillable="true" ma:displayName="AssetType" ma:internalName="AssetType" ma:readOnly="false">
      <xsd:simpleType>
        <xsd:restriction base="dms:Text"/>
      </xsd:simpleType>
    </xsd:element>
    <xsd:element name="Markets" ma:index="11" nillable="true" ma:displayName="Markets" ma:internalName="Markets" ma:readOnly="false">
      <xsd:simpleType>
        <xsd:restriction base="dms:Text"/>
      </xsd:simpleType>
    </xsd:element>
    <xsd:element name="NumericAssetId" ma:index="12" nillable="true" ma:displayName="NumericAssetId" ma:indexed="true" ma:internalName="NumericAssetId" ma:readOnly="false">
      <xsd:simpleType>
        <xsd:restriction base="dms:Unknown"/>
      </xsd:simpleType>
    </xsd:element>
    <xsd:element name="AppVer" ma:index="13" nillable="true" ma:displayName="AppVer" ma:internalName="AppVer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umericAssetId xmlns="145c5697-5eb5-440b-b2f1-a8273fb59250" xsi:nil="true"/>
    <AssetType xmlns="145c5697-5eb5-440b-b2f1-a8273fb59250">TP</AssetType>
    <Markets xmlns="145c5697-5eb5-440b-b2f1-a8273fb59250" xsi:nil="true"/>
    <AppVer xmlns="145c5697-5eb5-440b-b2f1-a8273fb59250" xsi:nil="true"/>
    <AuthoringAssetId xmlns="145c5697-5eb5-440b-b2f1-a8273fb59250">TP001136799</AuthoringAssetId>
    <AssetId xmlns="145c5697-5eb5-440b-b2f1-a8273fb59250">TS001136799</AssetId>
  </documentManagement>
</p:properties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086B320C-784B-48CF-9387-8B12FE18A3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5c5697-5eb5-440b-b2f1-a8273fb592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8B8B300C-072C-44B9-9187-A98E9B7B39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145063-8963-4F41-8ED0-702CABF182ED}">
  <ds:schemaRefs>
    <ds:schemaRef ds:uri="http://schemas.microsoft.com/office/infopath/2007/PartnerControls"/>
    <ds:schemaRef ds:uri="http://schemas.microsoft.com/office/2006/metadata/properties"/>
    <ds:schemaRef ds:uri="145c5697-5eb5-440b-b2f1-a8273fb59250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A78211FA-ADA8-4F3C-AC46-3F760DFB4F3C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verygood</Template>
  <TotalTime>10921</TotalTime>
  <Words>3388</Words>
  <Application>Microsoft Office PowerPoint</Application>
  <PresentationFormat>On-screen Show (4:3)</PresentationFormat>
  <Paragraphs>692</Paragraphs>
  <Slides>38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verygood</vt:lpstr>
      <vt:lpstr>Pointers </vt:lpstr>
      <vt:lpstr>Characters and strings</vt:lpstr>
      <vt:lpstr>Memory Storage for a String</vt:lpstr>
      <vt:lpstr>Strings - Declarations</vt:lpstr>
      <vt:lpstr>Strings </vt:lpstr>
      <vt:lpstr>Strings – Reading and writing</vt:lpstr>
      <vt:lpstr>Strings – Reading and writing</vt:lpstr>
      <vt:lpstr>All Pointers</vt:lpstr>
      <vt:lpstr>Pointers</vt:lpstr>
      <vt:lpstr>Pointers</vt:lpstr>
      <vt:lpstr>Strings – library functions</vt:lpstr>
      <vt:lpstr>Strings – library functions</vt:lpstr>
      <vt:lpstr>String length</vt:lpstr>
      <vt:lpstr>String concatenation</vt:lpstr>
      <vt:lpstr>Slide 15</vt:lpstr>
      <vt:lpstr>Pointer to Pointer</vt:lpstr>
      <vt:lpstr>Pointer to Pointer</vt:lpstr>
      <vt:lpstr>Pointer to Pointer Example: </vt:lpstr>
      <vt:lpstr>Pointer to Pointer Example: </vt:lpstr>
      <vt:lpstr>Pointer to Pointer Example: </vt:lpstr>
      <vt:lpstr>1D – array </vt:lpstr>
      <vt:lpstr>1D – array </vt:lpstr>
      <vt:lpstr>1D – array </vt:lpstr>
      <vt:lpstr>Multidimensional Arrays</vt:lpstr>
      <vt:lpstr>Memory Representation – 2D Arrays</vt:lpstr>
      <vt:lpstr>2D Arrays</vt:lpstr>
      <vt:lpstr>Initializing  2D Arrays</vt:lpstr>
      <vt:lpstr>2D Arrays</vt:lpstr>
      <vt:lpstr>2D Arrays</vt:lpstr>
      <vt:lpstr>2D Arrays</vt:lpstr>
      <vt:lpstr>2D Arrays</vt:lpstr>
      <vt:lpstr>Initializing  2D Arrays</vt:lpstr>
      <vt:lpstr>Initializing  2D Arrays</vt:lpstr>
      <vt:lpstr>Array of Pointers</vt:lpstr>
      <vt:lpstr>Slide 35</vt:lpstr>
      <vt:lpstr>Array of Pointers</vt:lpstr>
      <vt:lpstr>Array of Pointers</vt:lpstr>
      <vt:lpstr>Array of Pointers…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</dc:title>
  <dc:creator>mahendral</dc:creator>
  <cp:lastModifiedBy>mahendra</cp:lastModifiedBy>
  <cp:revision>3602</cp:revision>
  <dcterms:created xsi:type="dcterms:W3CDTF">2012-06-25T07:19:09Z</dcterms:created>
  <dcterms:modified xsi:type="dcterms:W3CDTF">2021-10-01T03:58:14Z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kets">
    <vt:lpwstr/>
  </property>
  <property fmtid="{D5CDD505-2E9C-101B-9397-08002B2CF9AE}" pid="3" name="AssetType">
    <vt:lpwstr>TP</vt:lpwstr>
  </property>
  <property fmtid="{D5CDD505-2E9C-101B-9397-08002B2CF9AE}" pid="4" name="BugNumber">
    <vt:lpwstr>490681L</vt:lpwstr>
  </property>
  <property fmtid="{D5CDD505-2E9C-101B-9397-08002B2CF9AE}" pid="5" name="TPInstallLocation">
    <vt:lpwstr>{Document Themes}</vt:lpwstr>
  </property>
  <property fmtid="{D5CDD505-2E9C-101B-9397-08002B2CF9AE}" pid="6" name="PrimaryImageGen">
    <vt:lpwstr>1</vt:lpwstr>
  </property>
  <property fmtid="{D5CDD505-2E9C-101B-9397-08002B2CF9AE}" pid="7" name="display_urn:schemas-microsoft-com:office:office#APAuthor">
    <vt:lpwstr>REDMOND\cynvey</vt:lpwstr>
  </property>
  <property fmtid="{D5CDD505-2E9C-101B-9397-08002B2CF9AE}" pid="8" name="APAuthor">
    <vt:lpwstr>191</vt:lpwstr>
  </property>
  <property fmtid="{D5CDD505-2E9C-101B-9397-08002B2CF9AE}" pid="9" name="Milestone">
    <vt:lpwstr>Continuous</vt:lpwstr>
  </property>
  <property fmtid="{D5CDD505-2E9C-101B-9397-08002B2CF9AE}" pid="10" name="TPAppVersion">
    <vt:lpwstr>11</vt:lpwstr>
  </property>
  <property fmtid="{D5CDD505-2E9C-101B-9397-08002B2CF9AE}" pid="11" name="TPCommandLine">
    <vt:lpwstr>{PP} {FilePath}</vt:lpwstr>
  </property>
  <property fmtid="{D5CDD505-2E9C-101B-9397-08002B2CF9AE}" pid="12" name="AssetId">
    <vt:lpwstr>TS001136799</vt:lpwstr>
  </property>
  <property fmtid="{D5CDD505-2E9C-101B-9397-08002B2CF9AE}" pid="13" name="IsSearchable">
    <vt:lpwstr>0</vt:lpwstr>
  </property>
  <property fmtid="{D5CDD505-2E9C-101B-9397-08002B2CF9AE}" pid="14" name="NumericId">
    <vt:lpwstr>-1.00000000000000</vt:lpwstr>
  </property>
  <property fmtid="{D5CDD505-2E9C-101B-9397-08002B2CF9AE}" pid="15" name="PublishTargets">
    <vt:lpwstr>OfficeOnline</vt:lpwstr>
  </property>
  <property fmtid="{D5CDD505-2E9C-101B-9397-08002B2CF9AE}" pid="16" name="TPLaunchHelpLinkType">
    <vt:lpwstr>Template</vt:lpwstr>
  </property>
  <property fmtid="{D5CDD505-2E9C-101B-9397-08002B2CF9AE}" pid="17" name="TPFriendlyName">
    <vt:lpwstr>Sample presentation slides with animation (Blue bars design)</vt:lpwstr>
  </property>
  <property fmtid="{D5CDD505-2E9C-101B-9397-08002B2CF9AE}" pid="18" name="display_urn:schemas-microsoft-com:office:office#APEditor">
    <vt:lpwstr>REDMOND\v-luannv</vt:lpwstr>
  </property>
  <property fmtid="{D5CDD505-2E9C-101B-9397-08002B2CF9AE}" pid="19" name="APEditor">
    <vt:lpwstr>92</vt:lpwstr>
  </property>
  <property fmtid="{D5CDD505-2E9C-101B-9397-08002B2CF9AE}" pid="20" name="Provider">
    <vt:lpwstr>EY001138790</vt:lpwstr>
  </property>
  <property fmtid="{D5CDD505-2E9C-101B-9397-08002B2CF9AE}" pid="21" name="SourceTitle">
    <vt:lpwstr>Sample presentation slides with animation (Blue bars design)</vt:lpwstr>
  </property>
  <property fmtid="{D5CDD505-2E9C-101B-9397-08002B2CF9AE}" pid="22" name="TPApplication">
    <vt:lpwstr>PowerPoint</vt:lpwstr>
  </property>
  <property fmtid="{D5CDD505-2E9C-101B-9397-08002B2CF9AE}" pid="23" name="TPLaunchHelpLink">
    <vt:lpwstr/>
  </property>
  <property fmtid="{D5CDD505-2E9C-101B-9397-08002B2CF9AE}" pid="24" name="TemplateType">
    <vt:lpwstr>Presentations</vt:lpwstr>
  </property>
  <property fmtid="{D5CDD505-2E9C-101B-9397-08002B2CF9AE}" pid="25" name="OpenTemplate">
    <vt:lpwstr>1</vt:lpwstr>
  </property>
  <property fmtid="{D5CDD505-2E9C-101B-9397-08002B2CF9AE}" pid="26" name="UACurrentWords">
    <vt:lpwstr>0</vt:lpwstr>
  </property>
  <property fmtid="{D5CDD505-2E9C-101B-9397-08002B2CF9AE}" pid="27" name="UALocRecommendation">
    <vt:lpwstr>Localize</vt:lpwstr>
  </property>
  <property fmtid="{D5CDD505-2E9C-101B-9397-08002B2CF9AE}" pid="28" name="Applications">
    <vt:lpwstr>79;#Template 12;#66;#PowerPoint - Design Templt 2003;#67;#PowerPoint - Design Templt 12;#64;#PowerPoint 2003;#182;#Office XP;#65;#Microsoft Office PowerPoint 2007</vt:lpwstr>
  </property>
  <property fmtid="{D5CDD505-2E9C-101B-9397-08002B2CF9AE}" pid="29" name="TemplateStatus">
    <vt:lpwstr>Complete</vt:lpwstr>
  </property>
  <property fmtid="{D5CDD505-2E9C-101B-9397-08002B2CF9AE}" pid="30" name="ContentTypeId">
    <vt:lpwstr>0x0101006025706CF4CD034688BEBAE97A2E701D020200C3831ACA17D8814887A164412888521E</vt:lpwstr>
  </property>
  <property fmtid="{D5CDD505-2E9C-101B-9397-08002B2CF9AE}" pid="31" name="IsDeleted">
    <vt:lpwstr>0</vt:lpwstr>
  </property>
  <property fmtid="{D5CDD505-2E9C-101B-9397-08002B2CF9AE}" pid="32" name="ShowIn">
    <vt:lpwstr>Show everywhere</vt:lpwstr>
  </property>
  <property fmtid="{D5CDD505-2E9C-101B-9397-08002B2CF9AE}" pid="33" name="PublishStatusLookup">
    <vt:lpwstr>259288</vt:lpwstr>
  </property>
  <property fmtid="{D5CDD505-2E9C-101B-9397-08002B2CF9AE}" pid="34" name="TPClientViewer">
    <vt:lpwstr>Microsoft Office PowerPoint</vt:lpwstr>
  </property>
  <property fmtid="{D5CDD505-2E9C-101B-9397-08002B2CF9AE}" pid="35" name="TPComponent">
    <vt:lpwstr>PPTFiles</vt:lpwstr>
  </property>
  <property fmtid="{D5CDD505-2E9C-101B-9397-08002B2CF9AE}" pid="36" name="TPNamespace">
    <vt:lpwstr>POWERPNT</vt:lpwstr>
  </property>
  <property fmtid="{D5CDD505-2E9C-101B-9397-08002B2CF9AE}" pid="37" name="APTrustLevel">
    <vt:lpwstr>1.00000000000000</vt:lpwstr>
  </property>
  <property fmtid="{D5CDD505-2E9C-101B-9397-08002B2CF9AE}" pid="38" name="TrustLevel">
    <vt:lpwstr>Microsoft Managed Content</vt:lpwstr>
  </property>
  <property fmtid="{D5CDD505-2E9C-101B-9397-08002B2CF9AE}" pid="39" name="Content Type">
    <vt:lpwstr>OOFile</vt:lpwstr>
  </property>
  <property fmtid="{D5CDD505-2E9C-101B-9397-08002B2CF9AE}" pid="40" name="AuthoringAssetId">
    <vt:lpwstr>TP001136799</vt:lpwstr>
  </property>
  <property fmtid="{D5CDD505-2E9C-101B-9397-08002B2CF9AE}" pid="41" name="NumericAssetId">
    <vt:lpwstr/>
  </property>
  <property fmtid="{D5CDD505-2E9C-101B-9397-08002B2CF9AE}" pid="42" name="AppVer">
    <vt:lpwstr/>
  </property>
</Properties>
</file>