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9" r:id="rId2"/>
    <p:sldMasterId id="2147483725" r:id="rId3"/>
  </p:sldMasterIdLst>
  <p:notesMasterIdLst>
    <p:notesMasterId r:id="rId34"/>
  </p:notesMasterIdLst>
  <p:sldIdLst>
    <p:sldId id="379" r:id="rId4"/>
    <p:sldId id="531" r:id="rId5"/>
    <p:sldId id="541" r:id="rId6"/>
    <p:sldId id="532" r:id="rId7"/>
    <p:sldId id="533" r:id="rId8"/>
    <p:sldId id="510" r:id="rId9"/>
    <p:sldId id="535" r:id="rId10"/>
    <p:sldId id="537" r:id="rId11"/>
    <p:sldId id="539" r:id="rId12"/>
    <p:sldId id="534" r:id="rId13"/>
    <p:sldId id="538" r:id="rId14"/>
    <p:sldId id="529" r:id="rId15"/>
    <p:sldId id="443" r:id="rId16"/>
    <p:sldId id="528" r:id="rId17"/>
    <p:sldId id="445" r:id="rId18"/>
    <p:sldId id="448" r:id="rId19"/>
    <p:sldId id="507" r:id="rId20"/>
    <p:sldId id="508" r:id="rId21"/>
    <p:sldId id="509" r:id="rId22"/>
    <p:sldId id="513" r:id="rId23"/>
    <p:sldId id="514" r:id="rId24"/>
    <p:sldId id="515" r:id="rId25"/>
    <p:sldId id="516" r:id="rId26"/>
    <p:sldId id="518" r:id="rId27"/>
    <p:sldId id="519" r:id="rId28"/>
    <p:sldId id="520" r:id="rId29"/>
    <p:sldId id="521" r:id="rId30"/>
    <p:sldId id="522" r:id="rId31"/>
    <p:sldId id="523" r:id="rId32"/>
    <p:sldId id="540" r:id="rId33"/>
  </p:sldIdLst>
  <p:sldSz cx="10058400" cy="7772400"/>
  <p:notesSz cx="10058400" cy="7772400"/>
  <p:defaultTextStyle>
    <a:defPPr>
      <a:defRPr lang="en-US"/>
    </a:defPPr>
    <a:lvl1pPr marL="0" algn="l" defTabSz="914294" rtl="0" eaLnBrk="1" latinLnBrk="0" hangingPunct="1">
      <a:defRPr sz="1800" kern="1200">
        <a:solidFill>
          <a:schemeClr val="tx1"/>
        </a:solidFill>
        <a:latin typeface="+mn-lt"/>
        <a:ea typeface="+mn-ea"/>
        <a:cs typeface="+mn-cs"/>
      </a:defRPr>
    </a:lvl1pPr>
    <a:lvl2pPr marL="457146" algn="l" defTabSz="914294" rtl="0" eaLnBrk="1" latinLnBrk="0" hangingPunct="1">
      <a:defRPr sz="1800" kern="1200">
        <a:solidFill>
          <a:schemeClr val="tx1"/>
        </a:solidFill>
        <a:latin typeface="+mn-lt"/>
        <a:ea typeface="+mn-ea"/>
        <a:cs typeface="+mn-cs"/>
      </a:defRPr>
    </a:lvl2pPr>
    <a:lvl3pPr marL="914294" algn="l" defTabSz="914294" rtl="0" eaLnBrk="1" latinLnBrk="0" hangingPunct="1">
      <a:defRPr sz="1800" kern="1200">
        <a:solidFill>
          <a:schemeClr val="tx1"/>
        </a:solidFill>
        <a:latin typeface="+mn-lt"/>
        <a:ea typeface="+mn-ea"/>
        <a:cs typeface="+mn-cs"/>
      </a:defRPr>
    </a:lvl3pPr>
    <a:lvl4pPr marL="1371440" algn="l" defTabSz="914294" rtl="0" eaLnBrk="1" latinLnBrk="0" hangingPunct="1">
      <a:defRPr sz="1800" kern="1200">
        <a:solidFill>
          <a:schemeClr val="tx1"/>
        </a:solidFill>
        <a:latin typeface="+mn-lt"/>
        <a:ea typeface="+mn-ea"/>
        <a:cs typeface="+mn-cs"/>
      </a:defRPr>
    </a:lvl4pPr>
    <a:lvl5pPr marL="1828586" algn="l" defTabSz="914294" rtl="0" eaLnBrk="1" latinLnBrk="0" hangingPunct="1">
      <a:defRPr sz="1800" kern="1200">
        <a:solidFill>
          <a:schemeClr val="tx1"/>
        </a:solidFill>
        <a:latin typeface="+mn-lt"/>
        <a:ea typeface="+mn-ea"/>
        <a:cs typeface="+mn-cs"/>
      </a:defRPr>
    </a:lvl5pPr>
    <a:lvl6pPr marL="2285732" algn="l" defTabSz="914294" rtl="0" eaLnBrk="1" latinLnBrk="0" hangingPunct="1">
      <a:defRPr sz="1800" kern="1200">
        <a:solidFill>
          <a:schemeClr val="tx1"/>
        </a:solidFill>
        <a:latin typeface="+mn-lt"/>
        <a:ea typeface="+mn-ea"/>
        <a:cs typeface="+mn-cs"/>
      </a:defRPr>
    </a:lvl6pPr>
    <a:lvl7pPr marL="2742880" algn="l" defTabSz="914294" rtl="0" eaLnBrk="1" latinLnBrk="0" hangingPunct="1">
      <a:defRPr sz="1800" kern="1200">
        <a:solidFill>
          <a:schemeClr val="tx1"/>
        </a:solidFill>
        <a:latin typeface="+mn-lt"/>
        <a:ea typeface="+mn-ea"/>
        <a:cs typeface="+mn-cs"/>
      </a:defRPr>
    </a:lvl7pPr>
    <a:lvl8pPr marL="3200026" algn="l" defTabSz="914294" rtl="0" eaLnBrk="1" latinLnBrk="0" hangingPunct="1">
      <a:defRPr sz="1800" kern="1200">
        <a:solidFill>
          <a:schemeClr val="tx1"/>
        </a:solidFill>
        <a:latin typeface="+mn-lt"/>
        <a:ea typeface="+mn-ea"/>
        <a:cs typeface="+mn-cs"/>
      </a:defRPr>
    </a:lvl8pPr>
    <a:lvl9pPr marL="3657172" algn="l" defTabSz="914294"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FF"/>
    <a:srgbClr val="99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157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D4AF344C-E91E-4B82-9348-5826C5DC9740}" type="datetimeFigureOut">
              <a:rPr lang="en-US" smtClean="0"/>
              <a:pPr/>
              <a:t>10/12/2021</a:t>
            </a:fld>
            <a:endParaRPr lang="en-US"/>
          </a:p>
        </p:txBody>
      </p:sp>
      <p:sp>
        <p:nvSpPr>
          <p:cNvPr id="4" name="Slide Image Placeholder 3"/>
          <p:cNvSpPr>
            <a:spLocks noGrp="1" noRot="1" noChangeAspect="1"/>
          </p:cNvSpPr>
          <p:nvPr>
            <p:ph type="sldImg" idx="2"/>
          </p:nvPr>
        </p:nvSpPr>
        <p:spPr>
          <a:xfrm>
            <a:off x="3143250" y="582613"/>
            <a:ext cx="3771900" cy="2914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692525"/>
            <a:ext cx="8045450" cy="34972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7381875"/>
            <a:ext cx="4359275" cy="3889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1875"/>
            <a:ext cx="4359275" cy="388938"/>
          </a:xfrm>
          <a:prstGeom prst="rect">
            <a:avLst/>
          </a:prstGeom>
        </p:spPr>
        <p:txBody>
          <a:bodyPr vert="horz" lIns="91440" tIns="45720" rIns="91440" bIns="45720" rtlCol="0" anchor="b"/>
          <a:lstStyle>
            <a:lvl1pPr algn="r">
              <a:defRPr sz="1200"/>
            </a:lvl1pPr>
          </a:lstStyle>
          <a:p>
            <a:fld id="{D62D1EC6-77B2-4948-983A-BC7AFB3EEB8A}" type="slidenum">
              <a:rPr lang="en-US" smtClean="0"/>
              <a:pPr/>
              <a:t>‹#›</a:t>
            </a:fld>
            <a:endParaRPr lang="en-US"/>
          </a:p>
        </p:txBody>
      </p:sp>
    </p:spTree>
    <p:extLst>
      <p:ext uri="{BB962C8B-B14F-4D97-AF65-F5344CB8AC3E}">
        <p14:creationId xmlns="" xmlns:p14="http://schemas.microsoft.com/office/powerpoint/2010/main" val="2927327154"/>
      </p:ext>
    </p:extLst>
  </p:cSld>
  <p:clrMap bg1="lt1" tx1="dk1" bg2="lt2" tx2="dk2" accent1="accent1" accent2="accent2" accent3="accent3" accent4="accent4" accent5="accent5" accent6="accent6" hlink="hlink" folHlink="folHlink"/>
  <p:notesStyle>
    <a:lvl1pPr marL="0" algn="l" defTabSz="914294" rtl="0" eaLnBrk="1" latinLnBrk="0" hangingPunct="1">
      <a:defRPr sz="1200" kern="1200">
        <a:solidFill>
          <a:schemeClr val="tx1"/>
        </a:solidFill>
        <a:latin typeface="+mn-lt"/>
        <a:ea typeface="+mn-ea"/>
        <a:cs typeface="+mn-cs"/>
      </a:defRPr>
    </a:lvl1pPr>
    <a:lvl2pPr marL="457146" algn="l" defTabSz="914294" rtl="0" eaLnBrk="1" latinLnBrk="0" hangingPunct="1">
      <a:defRPr sz="1200" kern="1200">
        <a:solidFill>
          <a:schemeClr val="tx1"/>
        </a:solidFill>
        <a:latin typeface="+mn-lt"/>
        <a:ea typeface="+mn-ea"/>
        <a:cs typeface="+mn-cs"/>
      </a:defRPr>
    </a:lvl2pPr>
    <a:lvl3pPr marL="914294" algn="l" defTabSz="914294" rtl="0" eaLnBrk="1" latinLnBrk="0" hangingPunct="1">
      <a:defRPr sz="1200" kern="1200">
        <a:solidFill>
          <a:schemeClr val="tx1"/>
        </a:solidFill>
        <a:latin typeface="+mn-lt"/>
        <a:ea typeface="+mn-ea"/>
        <a:cs typeface="+mn-cs"/>
      </a:defRPr>
    </a:lvl3pPr>
    <a:lvl4pPr marL="1371440" algn="l" defTabSz="914294" rtl="0" eaLnBrk="1" latinLnBrk="0" hangingPunct="1">
      <a:defRPr sz="1200" kern="1200">
        <a:solidFill>
          <a:schemeClr val="tx1"/>
        </a:solidFill>
        <a:latin typeface="+mn-lt"/>
        <a:ea typeface="+mn-ea"/>
        <a:cs typeface="+mn-cs"/>
      </a:defRPr>
    </a:lvl4pPr>
    <a:lvl5pPr marL="1828586" algn="l" defTabSz="914294" rtl="0" eaLnBrk="1" latinLnBrk="0" hangingPunct="1">
      <a:defRPr sz="1200" kern="1200">
        <a:solidFill>
          <a:schemeClr val="tx1"/>
        </a:solidFill>
        <a:latin typeface="+mn-lt"/>
        <a:ea typeface="+mn-ea"/>
        <a:cs typeface="+mn-cs"/>
      </a:defRPr>
    </a:lvl5pPr>
    <a:lvl6pPr marL="2285732" algn="l" defTabSz="914294" rtl="0" eaLnBrk="1" latinLnBrk="0" hangingPunct="1">
      <a:defRPr sz="1200" kern="1200">
        <a:solidFill>
          <a:schemeClr val="tx1"/>
        </a:solidFill>
        <a:latin typeface="+mn-lt"/>
        <a:ea typeface="+mn-ea"/>
        <a:cs typeface="+mn-cs"/>
      </a:defRPr>
    </a:lvl6pPr>
    <a:lvl7pPr marL="2742880" algn="l" defTabSz="914294" rtl="0" eaLnBrk="1" latinLnBrk="0" hangingPunct="1">
      <a:defRPr sz="1200" kern="1200">
        <a:solidFill>
          <a:schemeClr val="tx1"/>
        </a:solidFill>
        <a:latin typeface="+mn-lt"/>
        <a:ea typeface="+mn-ea"/>
        <a:cs typeface="+mn-cs"/>
      </a:defRPr>
    </a:lvl7pPr>
    <a:lvl8pPr marL="3200026" algn="l" defTabSz="914294" rtl="0" eaLnBrk="1" latinLnBrk="0" hangingPunct="1">
      <a:defRPr sz="1200" kern="1200">
        <a:solidFill>
          <a:schemeClr val="tx1"/>
        </a:solidFill>
        <a:latin typeface="+mn-lt"/>
        <a:ea typeface="+mn-ea"/>
        <a:cs typeface="+mn-cs"/>
      </a:defRPr>
    </a:lvl8pPr>
    <a:lvl9pPr marL="3657172" algn="l" defTabSz="91429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p:nvPr>
        </p:nvSpPr>
        <p:spPr>
          <a:ln/>
        </p:spPr>
        <p:txBody>
          <a:bodyPr/>
          <a:lstStyle/>
          <a:p>
            <a:fld id="{22E8B62B-A33B-4B85-84E2-DB76712B2884}" type="slidenum">
              <a:rPr lang="en-GB" altLang="en-US">
                <a:solidFill>
                  <a:prstClr val="white"/>
                </a:solidFill>
              </a:rPr>
              <a:pPr/>
              <a:t>1</a:t>
            </a:fld>
            <a:endParaRPr lang="en-GB" altLang="en-US">
              <a:solidFill>
                <a:prstClr val="white"/>
              </a:solidFill>
            </a:endParaRPr>
          </a:p>
        </p:txBody>
      </p:sp>
      <p:sp>
        <p:nvSpPr>
          <p:cNvPr id="9217" name="Text Box 1"/>
          <p:cNvSpPr txBox="1">
            <a:spLocks noChangeArrowheads="1"/>
          </p:cNvSpPr>
          <p:nvPr/>
        </p:nvSpPr>
        <p:spPr bwMode="auto">
          <a:xfrm>
            <a:off x="1676400" y="582930"/>
            <a:ext cx="6705600" cy="2914650"/>
          </a:xfrm>
          <a:prstGeom prst="rect">
            <a:avLst/>
          </a:prstGeom>
          <a:solidFill>
            <a:srgbClr val="FFFFFF"/>
          </a:solidFill>
          <a:ln w="936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defTabSz="457146" fontAlgn="base">
              <a:lnSpc>
                <a:spcPct val="44000"/>
              </a:lnSpc>
              <a:spcBef>
                <a:spcPct val="0"/>
              </a:spcBef>
              <a:spcAft>
                <a:spcPct val="0"/>
              </a:spcAft>
              <a:buClr>
                <a:srgbClr val="000000"/>
              </a:buClr>
              <a:buSzPct val="100000"/>
              <a:buFont typeface="Arial" charset="0"/>
              <a:buNone/>
            </a:pPr>
            <a:endParaRPr lang="en-US" smtClean="0">
              <a:solidFill>
                <a:prstClr val="white"/>
              </a:solidFill>
              <a:latin typeface="Arial" charset="0"/>
            </a:endParaRPr>
          </a:p>
        </p:txBody>
      </p:sp>
      <p:sp>
        <p:nvSpPr>
          <p:cNvPr id="9218" name="Rectangle 2"/>
          <p:cNvSpPr txBox="1">
            <a:spLocks noGrp="1" noChangeArrowheads="1"/>
          </p:cNvSpPr>
          <p:nvPr>
            <p:ph type="body"/>
          </p:nvPr>
        </p:nvSpPr>
        <p:spPr bwMode="auto">
          <a:xfrm>
            <a:off x="1005840" y="3691890"/>
            <a:ext cx="8018780" cy="34813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xfrm>
            <a:off x="3143250" y="582613"/>
            <a:ext cx="3771900" cy="2914650"/>
          </a:xfrm>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83B92F02-4D47-43FE-9B63-7C0A7BFACBA0}" type="slidenum">
              <a:rPr lang="en-CA" smtClean="0"/>
              <a:pPr>
                <a:defRPr/>
              </a:pPr>
              <a:t>22</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xfrm>
            <a:off x="3143250" y="582613"/>
            <a:ext cx="3771900" cy="2914650"/>
          </a:xfrm>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8607079B-8668-4B40-AF04-6FBA8CE0DECF}" type="slidenum">
              <a:rPr lang="en-CA" smtClean="0"/>
              <a:pPr>
                <a:defRPr/>
              </a:pPr>
              <a:t>23</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xfrm>
            <a:off x="3143250" y="582613"/>
            <a:ext cx="3771900" cy="2914650"/>
          </a:xfrm>
          <a:noFill/>
          <a:ln>
            <a:solidFill>
              <a:srgbClr val="000000"/>
            </a:solidFill>
            <a:miter lim="800000"/>
            <a:headEnd/>
            <a:tailEnd/>
          </a:ln>
        </p:spPr>
      </p:sp>
      <p:sp>
        <p:nvSpPr>
          <p:cNvPr id="1884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CB0483E-38FD-4D5C-A482-661F72864E8D}" type="slidenum">
              <a:rPr lang="en-CA" smtClean="0">
                <a:solidFill>
                  <a:prstClr val="black"/>
                </a:solidFill>
              </a:rPr>
              <a:pPr>
                <a:defRPr/>
              </a:pPr>
              <a:t>24</a:t>
            </a:fld>
            <a:endParaRPr lang="en-CA">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xfrm>
            <a:off x="3143250" y="582613"/>
            <a:ext cx="3771900" cy="2914650"/>
          </a:xfrm>
          <a:noFill/>
          <a:ln>
            <a:solidFill>
              <a:srgbClr val="000000"/>
            </a:solidFill>
            <a:miter lim="800000"/>
            <a:headEnd/>
            <a:tailEnd/>
          </a:ln>
        </p:spPr>
      </p:sp>
      <p:sp>
        <p:nvSpPr>
          <p:cNvPr id="1884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CB0483E-38FD-4D5C-A482-661F72864E8D}" type="slidenum">
              <a:rPr lang="en-CA" smtClean="0">
                <a:solidFill>
                  <a:prstClr val="black"/>
                </a:solidFill>
              </a:rPr>
              <a:pPr>
                <a:defRPr/>
              </a:pPr>
              <a:t>25</a:t>
            </a:fld>
            <a:endParaRPr lang="en-CA">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xfrm>
            <a:off x="3143250" y="582613"/>
            <a:ext cx="3771900" cy="2914650"/>
          </a:xfrm>
          <a:noFill/>
          <a:ln>
            <a:solidFill>
              <a:srgbClr val="000000"/>
            </a:solidFill>
            <a:miter lim="800000"/>
            <a:headEnd/>
            <a:tailEnd/>
          </a:ln>
        </p:spPr>
      </p:sp>
      <p:sp>
        <p:nvSpPr>
          <p:cNvPr id="1884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CB0483E-38FD-4D5C-A482-661F72864E8D}" type="slidenum">
              <a:rPr lang="en-CA" smtClean="0">
                <a:solidFill>
                  <a:prstClr val="black"/>
                </a:solidFill>
              </a:rPr>
              <a:pPr>
                <a:defRPr/>
              </a:pPr>
              <a:t>26</a:t>
            </a:fld>
            <a:endParaRPr lang="en-CA">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xfrm>
            <a:off x="3143250" y="582613"/>
            <a:ext cx="3771900" cy="2914650"/>
          </a:xfrm>
          <a:noFill/>
          <a:ln>
            <a:solidFill>
              <a:srgbClr val="000000"/>
            </a:solidFill>
            <a:miter lim="800000"/>
            <a:headEnd/>
            <a:tailEnd/>
          </a:ln>
        </p:spPr>
      </p:sp>
      <p:sp>
        <p:nvSpPr>
          <p:cNvPr id="1884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CB0483E-38FD-4D5C-A482-661F72864E8D}" type="slidenum">
              <a:rPr lang="en-CA" smtClean="0">
                <a:solidFill>
                  <a:prstClr val="black"/>
                </a:solidFill>
              </a:rPr>
              <a:pPr>
                <a:defRPr/>
              </a:pPr>
              <a:t>27</a:t>
            </a:fld>
            <a:endParaRPr lang="en-CA">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xfrm>
            <a:off x="3143250" y="582613"/>
            <a:ext cx="3771900" cy="2914650"/>
          </a:xfrm>
          <a:noFill/>
          <a:ln>
            <a:solidFill>
              <a:srgbClr val="000000"/>
            </a:solidFill>
            <a:miter lim="800000"/>
            <a:headEnd/>
            <a:tailEnd/>
          </a:ln>
        </p:spPr>
      </p:sp>
      <p:sp>
        <p:nvSpPr>
          <p:cNvPr id="1884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CB0483E-38FD-4D5C-A482-661F72864E8D}" type="slidenum">
              <a:rPr lang="en-CA" smtClean="0">
                <a:solidFill>
                  <a:prstClr val="black"/>
                </a:solidFill>
              </a:rPr>
              <a:pPr>
                <a:defRPr/>
              </a:pPr>
              <a:t>28</a:t>
            </a:fld>
            <a:endParaRPr lang="en-CA">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xfrm>
            <a:off x="3143250" y="582613"/>
            <a:ext cx="3771900" cy="2914650"/>
          </a:xfrm>
          <a:noFill/>
          <a:ln>
            <a:solidFill>
              <a:srgbClr val="000000"/>
            </a:solidFill>
            <a:miter lim="800000"/>
            <a:headEnd/>
            <a:tailEnd/>
          </a:ln>
        </p:spPr>
      </p:sp>
      <p:sp>
        <p:nvSpPr>
          <p:cNvPr id="1884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CB0483E-38FD-4D5C-A482-661F72864E8D}" type="slidenum">
              <a:rPr lang="en-CA" smtClean="0">
                <a:solidFill>
                  <a:prstClr val="black"/>
                </a:solidFill>
              </a:rPr>
              <a:pPr>
                <a:defRPr/>
              </a:pPr>
              <a:t>29</a:t>
            </a:fld>
            <a:endParaRPr lang="en-CA">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xfrm>
            <a:off x="3143250" y="582613"/>
            <a:ext cx="3771900" cy="2914650"/>
          </a:xfrm>
          <a:noFill/>
          <a:ln>
            <a:solidFill>
              <a:srgbClr val="000000"/>
            </a:solidFill>
            <a:miter lim="800000"/>
            <a:headEnd/>
            <a:tailEnd/>
          </a:ln>
        </p:spPr>
      </p:sp>
      <p:sp>
        <p:nvSpPr>
          <p:cNvPr id="1884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CB0483E-38FD-4D5C-A482-661F72864E8D}" type="slidenum">
              <a:rPr lang="en-CA" smtClean="0">
                <a:solidFill>
                  <a:prstClr val="black"/>
                </a:solidFill>
              </a:rPr>
              <a:pPr>
                <a:defRPr/>
              </a:pPr>
              <a:t>13</a:t>
            </a:fld>
            <a:endParaRPr lang="en-CA">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xfrm>
            <a:off x="3143250" y="582613"/>
            <a:ext cx="3771900" cy="2914650"/>
          </a:xfrm>
          <a:noFill/>
          <a:ln>
            <a:solidFill>
              <a:srgbClr val="000000"/>
            </a:solidFill>
            <a:miter lim="800000"/>
            <a:headEnd/>
            <a:tailEnd/>
          </a:ln>
        </p:spPr>
      </p:sp>
      <p:sp>
        <p:nvSpPr>
          <p:cNvPr id="1884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CB0483E-38FD-4D5C-A482-661F72864E8D}" type="slidenum">
              <a:rPr lang="en-CA" smtClean="0">
                <a:solidFill>
                  <a:prstClr val="black"/>
                </a:solidFill>
              </a:rPr>
              <a:pPr>
                <a:defRPr/>
              </a:pPr>
              <a:t>15</a:t>
            </a:fld>
            <a:endParaRPr lang="en-CA">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xfrm>
            <a:off x="3143250" y="582613"/>
            <a:ext cx="3771900" cy="2914650"/>
          </a:xfrm>
          <a:noFill/>
          <a:ln>
            <a:solidFill>
              <a:srgbClr val="000000"/>
            </a:solidFill>
            <a:miter lim="800000"/>
            <a:headEnd/>
            <a:tailEnd/>
          </a:ln>
        </p:spPr>
      </p:sp>
      <p:sp>
        <p:nvSpPr>
          <p:cNvPr id="1884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CB0483E-38FD-4D5C-A482-661F72864E8D}" type="slidenum">
              <a:rPr lang="en-CA" smtClean="0">
                <a:solidFill>
                  <a:prstClr val="black"/>
                </a:solidFill>
              </a:rPr>
              <a:pPr>
                <a:defRPr/>
              </a:pPr>
              <a:t>16</a:t>
            </a:fld>
            <a:endParaRPr lang="en-CA">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xfrm>
            <a:off x="3143250" y="582613"/>
            <a:ext cx="3771900" cy="2914650"/>
          </a:xfrm>
          <a:noFill/>
          <a:ln>
            <a:solidFill>
              <a:srgbClr val="000000"/>
            </a:solidFill>
            <a:miter lim="800000"/>
            <a:headEnd/>
            <a:tailEnd/>
          </a:ln>
        </p:spPr>
      </p:sp>
      <p:sp>
        <p:nvSpPr>
          <p:cNvPr id="1884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CB0483E-38FD-4D5C-A482-661F72864E8D}" type="slidenum">
              <a:rPr lang="en-CA" smtClean="0">
                <a:solidFill>
                  <a:prstClr val="black"/>
                </a:solidFill>
              </a:rPr>
              <a:pPr>
                <a:defRPr/>
              </a:pPr>
              <a:t>17</a:t>
            </a:fld>
            <a:endParaRPr lang="en-CA">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xfrm>
            <a:off x="3143250" y="582613"/>
            <a:ext cx="3771900" cy="2914650"/>
          </a:xfrm>
          <a:noFill/>
          <a:ln>
            <a:solidFill>
              <a:srgbClr val="000000"/>
            </a:solidFill>
            <a:miter lim="800000"/>
            <a:headEnd/>
            <a:tailEnd/>
          </a:ln>
        </p:spPr>
      </p:sp>
      <p:sp>
        <p:nvSpPr>
          <p:cNvPr id="1884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CB0483E-38FD-4D5C-A482-661F72864E8D}" type="slidenum">
              <a:rPr lang="en-CA" smtClean="0">
                <a:solidFill>
                  <a:prstClr val="black"/>
                </a:solidFill>
              </a:rPr>
              <a:pPr>
                <a:defRPr/>
              </a:pPr>
              <a:t>18</a:t>
            </a:fld>
            <a:endParaRPr lang="en-CA">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xfrm>
            <a:off x="3143250" y="582613"/>
            <a:ext cx="3771900" cy="2914650"/>
          </a:xfrm>
          <a:noFill/>
          <a:ln>
            <a:solidFill>
              <a:srgbClr val="000000"/>
            </a:solidFill>
            <a:miter lim="800000"/>
            <a:headEnd/>
            <a:tailEnd/>
          </a:ln>
        </p:spPr>
      </p:sp>
      <p:sp>
        <p:nvSpPr>
          <p:cNvPr id="1884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dirty="0" smtClean="0"/>
          </a:p>
        </p:txBody>
      </p:sp>
      <p:sp>
        <p:nvSpPr>
          <p:cNvPr id="4" name="Slide Number Placeholder 3"/>
          <p:cNvSpPr>
            <a:spLocks noGrp="1"/>
          </p:cNvSpPr>
          <p:nvPr>
            <p:ph type="sldNum" sz="quarter" idx="5"/>
          </p:nvPr>
        </p:nvSpPr>
        <p:spPr/>
        <p:txBody>
          <a:bodyPr/>
          <a:lstStyle/>
          <a:p>
            <a:pPr>
              <a:defRPr/>
            </a:pPr>
            <a:fld id="{9CB0483E-38FD-4D5C-A482-661F72864E8D}" type="slidenum">
              <a:rPr lang="en-CA" smtClean="0">
                <a:solidFill>
                  <a:prstClr val="black"/>
                </a:solidFill>
              </a:rPr>
              <a:pPr>
                <a:defRPr/>
              </a:pPr>
              <a:t>19</a:t>
            </a:fld>
            <a:endParaRPr lang="en-CA">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xfrm>
            <a:off x="3143250" y="582613"/>
            <a:ext cx="3771900" cy="2914650"/>
          </a:xfrm>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3343240C-B342-4B28-85EE-B78319355379}" type="slidenum">
              <a:rPr lang="en-CA" smtClean="0"/>
              <a:pPr>
                <a:defRPr/>
              </a:pPr>
              <a:t>21</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3277" y="2159000"/>
            <a:ext cx="8450104" cy="1726628"/>
          </a:xfrm>
        </p:spPr>
        <p:txBody>
          <a:bodyPr>
            <a:noAutofit/>
          </a:bodyPr>
          <a:lstStyle>
            <a:lvl1pPr>
              <a:lnSpc>
                <a:spcPct val="90000"/>
              </a:lnSpc>
              <a:defRPr lang="en-US" sz="5300" b="0" kern="1200" cap="none" spc="-167" dirty="0">
                <a:ln w="3175">
                  <a:noFill/>
                </a:ln>
                <a:solidFill>
                  <a:srgbClr val="993300"/>
                </a:solidFill>
                <a:effectLst>
                  <a:outerShdw blurRad="38100" dist="38100" dir="2700000" algn="tl">
                    <a:srgbClr val="000000">
                      <a:alpha val="43137"/>
                    </a:srgbClr>
                  </a:outerShdw>
                </a:effectLst>
                <a:latin typeface="+mj-lt"/>
                <a:ea typeface="+mn-ea"/>
                <a:cs typeface="Arial"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03276" y="4924320"/>
            <a:ext cx="8450104" cy="523220"/>
          </a:xfrm>
        </p:spPr>
        <p:txBody>
          <a:bodyPr>
            <a:noAutofit/>
          </a:bodyPr>
          <a:lstStyle>
            <a:lvl1pPr marL="0" indent="0" algn="l">
              <a:lnSpc>
                <a:spcPct val="90000"/>
              </a:lnSpc>
              <a:spcBef>
                <a:spcPts val="0"/>
              </a:spcBef>
              <a:buNone/>
              <a:defRPr>
                <a:solidFill>
                  <a:schemeClr val="tx1">
                    <a:tint val="75000"/>
                  </a:schemeClr>
                </a:solidFill>
              </a:defRPr>
            </a:lvl1pPr>
            <a:lvl2pPr marL="509332" indent="0" algn="ctr">
              <a:buNone/>
              <a:defRPr>
                <a:solidFill>
                  <a:schemeClr val="tx1">
                    <a:tint val="75000"/>
                  </a:schemeClr>
                </a:solidFill>
              </a:defRPr>
            </a:lvl2pPr>
            <a:lvl3pPr marL="1018664" indent="0" algn="ctr">
              <a:buNone/>
              <a:defRPr>
                <a:solidFill>
                  <a:schemeClr val="tx1">
                    <a:tint val="75000"/>
                  </a:schemeClr>
                </a:solidFill>
              </a:defRPr>
            </a:lvl3pPr>
            <a:lvl4pPr marL="1527996" indent="0" algn="ctr">
              <a:buNone/>
              <a:defRPr>
                <a:solidFill>
                  <a:schemeClr val="tx1">
                    <a:tint val="75000"/>
                  </a:schemeClr>
                </a:solidFill>
              </a:defRPr>
            </a:lvl4pPr>
            <a:lvl5pPr marL="2037330" indent="0" algn="ctr">
              <a:buNone/>
              <a:defRPr>
                <a:solidFill>
                  <a:schemeClr val="tx1">
                    <a:tint val="75000"/>
                  </a:schemeClr>
                </a:solidFill>
              </a:defRPr>
            </a:lvl5pPr>
            <a:lvl6pPr marL="2546662" indent="0" algn="ctr">
              <a:buNone/>
              <a:defRPr>
                <a:solidFill>
                  <a:schemeClr val="tx1">
                    <a:tint val="75000"/>
                  </a:schemeClr>
                </a:solidFill>
              </a:defRPr>
            </a:lvl6pPr>
            <a:lvl7pPr marL="3055993" indent="0" algn="ctr">
              <a:buNone/>
              <a:defRPr>
                <a:solidFill>
                  <a:schemeClr val="tx1">
                    <a:tint val="75000"/>
                  </a:schemeClr>
                </a:solidFill>
              </a:defRPr>
            </a:lvl7pPr>
            <a:lvl8pPr marL="3565326" indent="0" algn="ctr">
              <a:buNone/>
              <a:defRPr>
                <a:solidFill>
                  <a:schemeClr val="tx1">
                    <a:tint val="75000"/>
                  </a:schemeClr>
                </a:solidFill>
              </a:defRPr>
            </a:lvl8pPr>
            <a:lvl9pPr marL="4074658"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419100" y="1599761"/>
            <a:ext cx="9220200" cy="2420765"/>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419100" y="1599761"/>
            <a:ext cx="9220200" cy="2420765"/>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7070727"/>
            <a:ext cx="10058401" cy="701675"/>
          </a:xfrm>
          <a:solidFill>
            <a:srgbClr val="FFFF99"/>
          </a:solidFill>
        </p:spPr>
        <p:txBody>
          <a:bodyPr wrap="square" lIns="169777" tIns="84889" rIns="169777" bIns="84889"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506142" y="86361"/>
            <a:ext cx="7747529" cy="1726627"/>
          </a:xfrm>
        </p:spPr>
        <p:txBody>
          <a:bodyPr anchor="ctr" anchorCtr="0">
            <a:noAutofit/>
          </a:bodyPr>
          <a:lstStyle>
            <a:lvl1pPr>
              <a:lnSpc>
                <a:spcPct val="90000"/>
              </a:lnSpc>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05850" y="4924320"/>
            <a:ext cx="7747529" cy="523220"/>
          </a:xfrm>
        </p:spPr>
        <p:txBody>
          <a:bodyPr>
            <a:noAutofit/>
          </a:bodyPr>
          <a:lstStyle>
            <a:lvl1pPr marL="0" indent="0" algn="l">
              <a:lnSpc>
                <a:spcPct val="90000"/>
              </a:lnSpc>
              <a:spcBef>
                <a:spcPts val="0"/>
              </a:spcBef>
              <a:buNone/>
              <a:defRPr>
                <a:solidFill>
                  <a:schemeClr val="tx1">
                    <a:tint val="75000"/>
                  </a:schemeClr>
                </a:solidFill>
              </a:defRPr>
            </a:lvl1pPr>
            <a:lvl2pPr marL="509332" indent="0" algn="ctr">
              <a:buNone/>
              <a:defRPr>
                <a:solidFill>
                  <a:schemeClr val="tx1">
                    <a:tint val="75000"/>
                  </a:schemeClr>
                </a:solidFill>
              </a:defRPr>
            </a:lvl2pPr>
            <a:lvl3pPr marL="1018664" indent="0" algn="ctr">
              <a:buNone/>
              <a:defRPr>
                <a:solidFill>
                  <a:schemeClr val="tx1">
                    <a:tint val="75000"/>
                  </a:schemeClr>
                </a:solidFill>
              </a:defRPr>
            </a:lvl3pPr>
            <a:lvl4pPr marL="1527996" indent="0" algn="ctr">
              <a:buNone/>
              <a:defRPr>
                <a:solidFill>
                  <a:schemeClr val="tx1">
                    <a:tint val="75000"/>
                  </a:schemeClr>
                </a:solidFill>
              </a:defRPr>
            </a:lvl4pPr>
            <a:lvl5pPr marL="2037330" indent="0" algn="ctr">
              <a:buNone/>
              <a:defRPr>
                <a:solidFill>
                  <a:schemeClr val="tx1">
                    <a:tint val="75000"/>
                  </a:schemeClr>
                </a:solidFill>
              </a:defRPr>
            </a:lvl5pPr>
            <a:lvl6pPr marL="2546662" indent="0" algn="ctr">
              <a:buNone/>
              <a:defRPr>
                <a:solidFill>
                  <a:schemeClr val="tx1">
                    <a:tint val="75000"/>
                  </a:schemeClr>
                </a:solidFill>
              </a:defRPr>
            </a:lvl6pPr>
            <a:lvl7pPr marL="3055993" indent="0" algn="ctr">
              <a:buNone/>
              <a:defRPr>
                <a:solidFill>
                  <a:schemeClr val="tx1">
                    <a:tint val="75000"/>
                  </a:schemeClr>
                </a:solidFill>
              </a:defRPr>
            </a:lvl7pPr>
            <a:lvl8pPr marL="3565326" indent="0" algn="ctr">
              <a:buNone/>
              <a:defRPr>
                <a:solidFill>
                  <a:schemeClr val="tx1">
                    <a:tint val="75000"/>
                  </a:schemeClr>
                </a:solidFill>
              </a:defRPr>
            </a:lvl8pPr>
            <a:lvl9pPr marL="407465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94254" y="2669963"/>
            <a:ext cx="8459125" cy="1569660"/>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1100" b="1" i="1" u="none" strike="noStrike" kern="1200" cap="none" spc="-715"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94544" y="2159000"/>
            <a:ext cx="8844757" cy="238937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3279" y="2159000"/>
            <a:ext cx="8450104" cy="1726628"/>
          </a:xfrm>
        </p:spPr>
        <p:txBody>
          <a:bodyPr>
            <a:noAutofit/>
          </a:bodyPr>
          <a:lstStyle>
            <a:lvl1pPr>
              <a:lnSpc>
                <a:spcPct val="90000"/>
              </a:lnSpc>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803278" y="4924320"/>
            <a:ext cx="8450104" cy="523220"/>
          </a:xfrm>
        </p:spPr>
        <p:txBody>
          <a:bodyPr>
            <a:noAutofit/>
          </a:bodyPr>
          <a:lstStyle>
            <a:lvl1pPr marL="0" indent="0" algn="l">
              <a:lnSpc>
                <a:spcPct val="90000"/>
              </a:lnSpc>
              <a:spcBef>
                <a:spcPts val="0"/>
              </a:spcBef>
              <a:buNone/>
              <a:defRPr>
                <a:solidFill>
                  <a:schemeClr val="tx1">
                    <a:tint val="75000"/>
                  </a:schemeClr>
                </a:solidFill>
              </a:defRPr>
            </a:lvl1pPr>
            <a:lvl2pPr marL="509214" indent="0" algn="ctr">
              <a:buNone/>
              <a:defRPr>
                <a:solidFill>
                  <a:schemeClr val="tx1">
                    <a:tint val="75000"/>
                  </a:schemeClr>
                </a:solidFill>
              </a:defRPr>
            </a:lvl2pPr>
            <a:lvl3pPr marL="1018426" indent="0" algn="ctr">
              <a:buNone/>
              <a:defRPr>
                <a:solidFill>
                  <a:schemeClr val="tx1">
                    <a:tint val="75000"/>
                  </a:schemeClr>
                </a:solidFill>
              </a:defRPr>
            </a:lvl3pPr>
            <a:lvl4pPr marL="1527640" indent="0" algn="ctr">
              <a:buNone/>
              <a:defRPr>
                <a:solidFill>
                  <a:schemeClr val="tx1">
                    <a:tint val="75000"/>
                  </a:schemeClr>
                </a:solidFill>
              </a:defRPr>
            </a:lvl4pPr>
            <a:lvl5pPr marL="2036853" indent="0" algn="ctr">
              <a:buNone/>
              <a:defRPr>
                <a:solidFill>
                  <a:schemeClr val="tx1">
                    <a:tint val="75000"/>
                  </a:schemeClr>
                </a:solidFill>
              </a:defRPr>
            </a:lvl5pPr>
            <a:lvl6pPr marL="2546066" indent="0" algn="ctr">
              <a:buNone/>
              <a:defRPr>
                <a:solidFill>
                  <a:schemeClr val="tx1">
                    <a:tint val="75000"/>
                  </a:schemeClr>
                </a:solidFill>
              </a:defRPr>
            </a:lvl6pPr>
            <a:lvl7pPr marL="3055279" indent="0" algn="ctr">
              <a:buNone/>
              <a:defRPr>
                <a:solidFill>
                  <a:schemeClr val="tx1">
                    <a:tint val="75000"/>
                  </a:schemeClr>
                </a:solidFill>
              </a:defRPr>
            </a:lvl7pPr>
            <a:lvl8pPr marL="3564493" indent="0" algn="ctr">
              <a:buNone/>
              <a:defRPr>
                <a:solidFill>
                  <a:schemeClr val="tx1">
                    <a:tint val="75000"/>
                  </a:schemeClr>
                </a:solidFill>
              </a:defRPr>
            </a:lvl8pPr>
            <a:lvl9pPr marL="4073705"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419100" y="1599759"/>
            <a:ext cx="9220200" cy="238937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506143" y="86362"/>
            <a:ext cx="7747529" cy="1726627"/>
          </a:xfrm>
        </p:spPr>
        <p:txBody>
          <a:bodyPr anchor="ctr" anchorCtr="0">
            <a:noAutofit/>
          </a:bodyPr>
          <a:lstStyle>
            <a:lvl1pPr>
              <a:lnSpc>
                <a:spcPct val="90000"/>
              </a:lnSpc>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05850" y="4924320"/>
            <a:ext cx="7747529" cy="523220"/>
          </a:xfrm>
        </p:spPr>
        <p:txBody>
          <a:bodyPr>
            <a:noAutofit/>
          </a:bodyPr>
          <a:lstStyle>
            <a:lvl1pPr marL="0" indent="0" algn="l">
              <a:lnSpc>
                <a:spcPct val="90000"/>
              </a:lnSpc>
              <a:spcBef>
                <a:spcPts val="0"/>
              </a:spcBef>
              <a:buNone/>
              <a:defRPr>
                <a:solidFill>
                  <a:schemeClr val="tx1">
                    <a:tint val="75000"/>
                  </a:schemeClr>
                </a:solidFill>
              </a:defRPr>
            </a:lvl1pPr>
            <a:lvl2pPr marL="509214" indent="0" algn="ctr">
              <a:buNone/>
              <a:defRPr>
                <a:solidFill>
                  <a:schemeClr val="tx1">
                    <a:tint val="75000"/>
                  </a:schemeClr>
                </a:solidFill>
              </a:defRPr>
            </a:lvl2pPr>
            <a:lvl3pPr marL="1018426" indent="0" algn="ctr">
              <a:buNone/>
              <a:defRPr>
                <a:solidFill>
                  <a:schemeClr val="tx1">
                    <a:tint val="75000"/>
                  </a:schemeClr>
                </a:solidFill>
              </a:defRPr>
            </a:lvl3pPr>
            <a:lvl4pPr marL="1527640" indent="0" algn="ctr">
              <a:buNone/>
              <a:defRPr>
                <a:solidFill>
                  <a:schemeClr val="tx1">
                    <a:tint val="75000"/>
                  </a:schemeClr>
                </a:solidFill>
              </a:defRPr>
            </a:lvl4pPr>
            <a:lvl5pPr marL="2036853" indent="0" algn="ctr">
              <a:buNone/>
              <a:defRPr>
                <a:solidFill>
                  <a:schemeClr val="tx1">
                    <a:tint val="75000"/>
                  </a:schemeClr>
                </a:solidFill>
              </a:defRPr>
            </a:lvl5pPr>
            <a:lvl6pPr marL="2546066" indent="0" algn="ctr">
              <a:buNone/>
              <a:defRPr>
                <a:solidFill>
                  <a:schemeClr val="tx1">
                    <a:tint val="75000"/>
                  </a:schemeClr>
                </a:solidFill>
              </a:defRPr>
            </a:lvl6pPr>
            <a:lvl7pPr marL="3055279" indent="0" algn="ctr">
              <a:buNone/>
              <a:defRPr>
                <a:solidFill>
                  <a:schemeClr val="tx1">
                    <a:tint val="75000"/>
                  </a:schemeClr>
                </a:solidFill>
              </a:defRPr>
            </a:lvl7pPr>
            <a:lvl8pPr marL="3564493" indent="0" algn="ctr">
              <a:buNone/>
              <a:defRPr>
                <a:solidFill>
                  <a:schemeClr val="tx1">
                    <a:tint val="75000"/>
                  </a:schemeClr>
                </a:solidFill>
              </a:defRPr>
            </a:lvl8pPr>
            <a:lvl9pPr marL="407370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94254" y="2669963"/>
            <a:ext cx="8459125" cy="1569660"/>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1100" b="1" i="1" u="none" strike="noStrike" kern="1200" cap="none" spc="-715"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0058400" cy="7772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useBgFill="1">
        <p:nvSpPr>
          <p:cNvPr id="13" name="Rounded Rectangle 12"/>
          <p:cNvSpPr/>
          <p:nvPr/>
        </p:nvSpPr>
        <p:spPr>
          <a:xfrm>
            <a:off x="71844" y="79056"/>
            <a:ext cx="9914709" cy="758449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9" name="Subtitle 8"/>
          <p:cNvSpPr>
            <a:spLocks noGrp="1"/>
          </p:cNvSpPr>
          <p:nvPr>
            <p:ph type="subTitle" idx="1"/>
          </p:nvPr>
        </p:nvSpPr>
        <p:spPr>
          <a:xfrm>
            <a:off x="1424940" y="3627120"/>
            <a:ext cx="7040880" cy="1813560"/>
          </a:xfrm>
        </p:spPr>
        <p:txBody>
          <a:bodyPr/>
          <a:lstStyle>
            <a:lvl1pPr marL="0" indent="0" algn="ctr">
              <a:buNone/>
              <a:defRPr sz="2900">
                <a:solidFill>
                  <a:schemeClr val="tx2"/>
                </a:solidFill>
              </a:defRPr>
            </a:lvl1pPr>
            <a:lvl2pPr marL="509412" indent="0" algn="ctr">
              <a:buNone/>
            </a:lvl2pPr>
            <a:lvl3pPr marL="1018824" indent="0" algn="ctr">
              <a:buNone/>
            </a:lvl3pPr>
            <a:lvl4pPr marL="1528237" indent="0" algn="ctr">
              <a:buNone/>
            </a:lvl4pPr>
            <a:lvl5pPr marL="2037649" indent="0" algn="ctr">
              <a:buNone/>
            </a:lvl5pPr>
            <a:lvl6pPr marL="2547061" indent="0" algn="ctr">
              <a:buNone/>
            </a:lvl6pPr>
            <a:lvl7pPr marL="3056473" indent="0" algn="ctr">
              <a:buNone/>
            </a:lvl7pPr>
            <a:lvl8pPr marL="3565886" indent="0" algn="ctr">
              <a:buNone/>
            </a:lvl8pPr>
            <a:lvl9pPr marL="4075298"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10/12/2021</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600">
                <a:solidFill>
                  <a:srgbClr val="FFFFFF"/>
                </a:solidFill>
              </a:defRPr>
            </a:lvl1pPr>
          </a:lstStyle>
          <a:p>
            <a:fld id="{6F42FDE4-A7DD-41A7-A0A6-9B649FB43336}" type="slidenum">
              <a:rPr kumimoji="0" lang="en-US" smtClean="0"/>
              <a:pPr/>
              <a:t>‹#›</a:t>
            </a:fld>
            <a:endParaRPr kumimoji="0" lang="en-US" sz="1600" dirty="0">
              <a:solidFill>
                <a:srgbClr val="FFFFFF"/>
              </a:solidFill>
            </a:endParaRPr>
          </a:p>
        </p:txBody>
      </p:sp>
      <p:sp>
        <p:nvSpPr>
          <p:cNvPr id="7" name="Rectangle 6"/>
          <p:cNvSpPr/>
          <p:nvPr/>
        </p:nvSpPr>
        <p:spPr>
          <a:xfrm>
            <a:off x="69225" y="1642544"/>
            <a:ext cx="9923691" cy="1730996"/>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10" name="Rectangle 9"/>
          <p:cNvSpPr/>
          <p:nvPr/>
        </p:nvSpPr>
        <p:spPr>
          <a:xfrm>
            <a:off x="69225" y="1582950"/>
            <a:ext cx="9923691" cy="13665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11" name="Rectangle 10"/>
          <p:cNvSpPr/>
          <p:nvPr/>
        </p:nvSpPr>
        <p:spPr>
          <a:xfrm>
            <a:off x="69225" y="3373535"/>
            <a:ext cx="9923691" cy="12527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8" name="Title 7"/>
          <p:cNvSpPr>
            <a:spLocks noGrp="1"/>
          </p:cNvSpPr>
          <p:nvPr>
            <p:ph type="ctrTitle"/>
          </p:nvPr>
        </p:nvSpPr>
        <p:spPr>
          <a:xfrm>
            <a:off x="502920" y="1706721"/>
            <a:ext cx="9052560" cy="1666028"/>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1005840" y="1640840"/>
            <a:ext cx="8549640"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506142" y="86361"/>
            <a:ext cx="7747529" cy="1726627"/>
          </a:xfrm>
        </p:spPr>
        <p:txBody>
          <a:bodyPr anchor="ctr" anchorCtr="0">
            <a:noAutofit/>
          </a:bodyPr>
          <a:lstStyle>
            <a:lvl1pPr>
              <a:lnSpc>
                <a:spcPct val="90000"/>
              </a:lnSpc>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05850" y="4924320"/>
            <a:ext cx="7747529" cy="523220"/>
          </a:xfrm>
        </p:spPr>
        <p:txBody>
          <a:bodyPr>
            <a:noAutofit/>
          </a:bodyPr>
          <a:lstStyle>
            <a:lvl1pPr marL="0" indent="0" algn="l">
              <a:lnSpc>
                <a:spcPct val="90000"/>
              </a:lnSpc>
              <a:spcBef>
                <a:spcPts val="0"/>
              </a:spcBef>
              <a:buNone/>
              <a:defRPr>
                <a:solidFill>
                  <a:schemeClr val="tx1">
                    <a:tint val="75000"/>
                  </a:schemeClr>
                </a:solidFill>
              </a:defRPr>
            </a:lvl1pPr>
            <a:lvl2pPr marL="509332" indent="0" algn="ctr">
              <a:buNone/>
              <a:defRPr>
                <a:solidFill>
                  <a:schemeClr val="tx1">
                    <a:tint val="75000"/>
                  </a:schemeClr>
                </a:solidFill>
              </a:defRPr>
            </a:lvl2pPr>
            <a:lvl3pPr marL="1018664" indent="0" algn="ctr">
              <a:buNone/>
              <a:defRPr>
                <a:solidFill>
                  <a:schemeClr val="tx1">
                    <a:tint val="75000"/>
                  </a:schemeClr>
                </a:solidFill>
              </a:defRPr>
            </a:lvl3pPr>
            <a:lvl4pPr marL="1527996" indent="0" algn="ctr">
              <a:buNone/>
              <a:defRPr>
                <a:solidFill>
                  <a:schemeClr val="tx1">
                    <a:tint val="75000"/>
                  </a:schemeClr>
                </a:solidFill>
              </a:defRPr>
            </a:lvl4pPr>
            <a:lvl5pPr marL="2037330" indent="0" algn="ctr">
              <a:buNone/>
              <a:defRPr>
                <a:solidFill>
                  <a:schemeClr val="tx1">
                    <a:tint val="75000"/>
                  </a:schemeClr>
                </a:solidFill>
              </a:defRPr>
            </a:lvl5pPr>
            <a:lvl6pPr marL="2546662" indent="0" algn="ctr">
              <a:buNone/>
              <a:defRPr>
                <a:solidFill>
                  <a:schemeClr val="tx1">
                    <a:tint val="75000"/>
                  </a:schemeClr>
                </a:solidFill>
              </a:defRPr>
            </a:lvl6pPr>
            <a:lvl7pPr marL="3055993" indent="0" algn="ctr">
              <a:buNone/>
              <a:defRPr>
                <a:solidFill>
                  <a:schemeClr val="tx1">
                    <a:tint val="75000"/>
                  </a:schemeClr>
                </a:solidFill>
              </a:defRPr>
            </a:lvl7pPr>
            <a:lvl8pPr marL="3565326" indent="0" algn="ctr">
              <a:buNone/>
              <a:defRPr>
                <a:solidFill>
                  <a:schemeClr val="tx1">
                    <a:tint val="75000"/>
                  </a:schemeClr>
                </a:solidFill>
              </a:defRPr>
            </a:lvl8pPr>
            <a:lvl9pPr marL="407465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94254" y="2669963"/>
            <a:ext cx="8459125" cy="1569660"/>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1100" b="1" i="1" u="none" strike="noStrike" kern="1200" cap="none" spc="-715"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0058400" cy="7772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useBgFill="1">
        <p:nvSpPr>
          <p:cNvPr id="10" name="Rounded Rectangle 9"/>
          <p:cNvSpPr/>
          <p:nvPr/>
        </p:nvSpPr>
        <p:spPr>
          <a:xfrm>
            <a:off x="71844" y="79056"/>
            <a:ext cx="9914709" cy="758449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2" name="Title 1"/>
          <p:cNvSpPr>
            <a:spLocks noGrp="1"/>
          </p:cNvSpPr>
          <p:nvPr>
            <p:ph type="title"/>
          </p:nvPr>
        </p:nvSpPr>
        <p:spPr>
          <a:xfrm>
            <a:off x="794544" y="1079501"/>
            <a:ext cx="8549640" cy="1543685"/>
          </a:xfrm>
        </p:spPr>
        <p:txBody>
          <a:bodyPr anchor="b" anchorCtr="0"/>
          <a:lstStyle>
            <a:lvl1pPr algn="l">
              <a:buNone/>
              <a:defRPr sz="45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94544" y="2887663"/>
            <a:ext cx="8549640" cy="1516697"/>
          </a:xfrm>
        </p:spPr>
        <p:txBody>
          <a:bodyPr anchor="t" anchorCtr="0"/>
          <a:lstStyle>
            <a:lvl1pPr marL="0" indent="0">
              <a:buNone/>
              <a:defRPr sz="2700">
                <a:solidFill>
                  <a:schemeClr val="tx1">
                    <a:tint val="75000"/>
                  </a:schemeClr>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10/12/2021</a:t>
            </a:fld>
            <a:endParaRPr lang="en-US"/>
          </a:p>
        </p:txBody>
      </p:sp>
      <p:sp>
        <p:nvSpPr>
          <p:cNvPr id="5" name="Footer Placeholder 4"/>
          <p:cNvSpPr>
            <a:spLocks noGrp="1"/>
          </p:cNvSpPr>
          <p:nvPr>
            <p:ph type="ftr" sz="quarter" idx="11"/>
          </p:nvPr>
        </p:nvSpPr>
        <p:spPr>
          <a:xfrm>
            <a:off x="880110" y="6995160"/>
            <a:ext cx="4400550" cy="518160"/>
          </a:xfrm>
        </p:spPr>
        <p:txBody>
          <a:bodyPr/>
          <a:lstStyle/>
          <a:p>
            <a:endParaRPr kumimoji="0" lang="en-US" dirty="0"/>
          </a:p>
        </p:txBody>
      </p:sp>
      <p:sp>
        <p:nvSpPr>
          <p:cNvPr id="7" name="Rectangle 6"/>
          <p:cNvSpPr/>
          <p:nvPr/>
        </p:nvSpPr>
        <p:spPr>
          <a:xfrm flipV="1">
            <a:off x="76354" y="2693741"/>
            <a:ext cx="9914867" cy="10363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8" name="Rectangle 7"/>
          <p:cNvSpPr/>
          <p:nvPr/>
        </p:nvSpPr>
        <p:spPr>
          <a:xfrm>
            <a:off x="76061" y="2653672"/>
            <a:ext cx="9915159" cy="5181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9" name="Rectangle 8"/>
          <p:cNvSpPr/>
          <p:nvPr/>
        </p:nvSpPr>
        <p:spPr>
          <a:xfrm>
            <a:off x="75137" y="2798064"/>
            <a:ext cx="9916083" cy="51816"/>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6" name="Slide Number Placeholder 5"/>
          <p:cNvSpPr>
            <a:spLocks noGrp="1"/>
          </p:cNvSpPr>
          <p:nvPr>
            <p:ph type="sldNum" sz="quarter" idx="12"/>
          </p:nvPr>
        </p:nvSpPr>
        <p:spPr>
          <a:xfrm>
            <a:off x="160934" y="7036613"/>
            <a:ext cx="502920" cy="51816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10/12/2021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1005840" y="1640840"/>
            <a:ext cx="4123944"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427345" y="1640840"/>
            <a:ext cx="4123944"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5840" y="309457"/>
            <a:ext cx="8549640" cy="12954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05840" y="1640840"/>
            <a:ext cx="4107180" cy="863600"/>
          </a:xfrm>
          <a:noFill/>
          <a:ln w="12700" cap="sq" cmpd="sng" algn="ctr">
            <a:noFill/>
            <a:prstDash val="solid"/>
          </a:ln>
        </p:spPr>
        <p:txBody>
          <a:bodyPr lIns="101882" anchor="b" anchorCtr="0">
            <a:noAutofit/>
          </a:bodyPr>
          <a:lstStyle>
            <a:lvl1pPr marL="0" indent="0">
              <a:buNone/>
              <a:defRPr sz="2700" b="1">
                <a:solidFill>
                  <a:schemeClr val="accent1"/>
                </a:solidFill>
                <a:latin typeface="+mj-lt"/>
                <a:ea typeface="+mj-ea"/>
                <a:cs typeface="+mj-cs"/>
              </a:defRPr>
            </a:lvl1pPr>
            <a:lvl2pPr>
              <a:buNone/>
              <a:defRPr sz="2200" b="1"/>
            </a:lvl2pPr>
            <a:lvl3pPr>
              <a:buNone/>
              <a:defRPr sz="2000" b="1"/>
            </a:lvl3pPr>
            <a:lvl4pPr>
              <a:buNone/>
              <a:defRPr sz="1800" b="1"/>
            </a:lvl4pPr>
            <a:lvl5pPr>
              <a:buNone/>
              <a:defRPr sz="18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448300" y="1640840"/>
            <a:ext cx="4107180" cy="863600"/>
          </a:xfrm>
          <a:noFill/>
          <a:ln w="12700" cap="sq" cmpd="sng" algn="ctr">
            <a:noFill/>
            <a:prstDash val="solid"/>
          </a:ln>
        </p:spPr>
        <p:txBody>
          <a:bodyPr lIns="101882" anchor="b" anchorCtr="0">
            <a:noAutofit/>
          </a:bodyPr>
          <a:lstStyle>
            <a:lvl1pPr marL="0" indent="0">
              <a:buNone/>
              <a:defRPr sz="2700" b="1">
                <a:solidFill>
                  <a:schemeClr val="accent1"/>
                </a:solidFill>
                <a:latin typeface="+mj-lt"/>
                <a:ea typeface="+mj-ea"/>
                <a:cs typeface="+mj-cs"/>
              </a:defRPr>
            </a:lvl1pPr>
            <a:lvl2pPr>
              <a:buNone/>
              <a:defRPr sz="2200" b="1"/>
            </a:lvl2pPr>
            <a:lvl3pPr>
              <a:buNone/>
              <a:defRPr sz="2000" b="1"/>
            </a:lvl3pPr>
            <a:lvl4pPr>
              <a:buNone/>
              <a:defRPr sz="1800" b="1"/>
            </a:lvl4pPr>
            <a:lvl5pPr>
              <a:buNone/>
              <a:defRPr sz="18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10/12/2021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1005840" y="2547620"/>
            <a:ext cx="4107180" cy="440436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5448300" y="2547620"/>
            <a:ext cx="4107180" cy="440436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10/12/2021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10/12/2021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0058400" cy="77724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useBgFill="1">
        <p:nvSpPr>
          <p:cNvPr id="9" name="Rounded Rectangle 8"/>
          <p:cNvSpPr/>
          <p:nvPr/>
        </p:nvSpPr>
        <p:spPr>
          <a:xfrm>
            <a:off x="70409" y="79056"/>
            <a:ext cx="9914709" cy="7585862"/>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2" name="Title 1"/>
          <p:cNvSpPr>
            <a:spLocks noGrp="1"/>
          </p:cNvSpPr>
          <p:nvPr>
            <p:ph type="title"/>
          </p:nvPr>
        </p:nvSpPr>
        <p:spPr>
          <a:xfrm>
            <a:off x="1005840" y="309457"/>
            <a:ext cx="8549640" cy="1295400"/>
          </a:xfrm>
        </p:spPr>
        <p:txBody>
          <a:bodyPr anchor="b" anchorCtr="0"/>
          <a:lstStyle>
            <a:lvl1pPr algn="l">
              <a:buNone/>
              <a:defRPr sz="45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005840" y="1813560"/>
            <a:ext cx="2095500" cy="5095240"/>
          </a:xfrm>
        </p:spPr>
        <p:txBody>
          <a:bodyPr/>
          <a:lstStyle>
            <a:lvl1pPr marL="0" indent="0">
              <a:buNone/>
              <a:defRPr sz="2000"/>
            </a:lvl1pPr>
            <a:lvl2pPr>
              <a:buNone/>
              <a:defRPr sz="1300"/>
            </a:lvl2pPr>
            <a:lvl3pPr>
              <a:buNone/>
              <a:defRPr sz="1100"/>
            </a:lvl3pPr>
            <a:lvl4pPr>
              <a:buNone/>
              <a:defRPr sz="1000"/>
            </a:lvl4pPr>
            <a:lvl5pPr>
              <a:buNone/>
              <a:defRPr sz="10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10/12/2021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1"/>
          </p:nvPr>
        </p:nvSpPr>
        <p:spPr>
          <a:xfrm>
            <a:off x="3268980" y="1813560"/>
            <a:ext cx="6286500" cy="509524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5840" y="5553957"/>
            <a:ext cx="8046720" cy="591926"/>
          </a:xfrm>
        </p:spPr>
        <p:txBody>
          <a:bodyPr anchor="ctr">
            <a:noAutofit/>
          </a:bodyPr>
          <a:lstStyle>
            <a:lvl1pPr algn="l">
              <a:buNone/>
              <a:defRPr sz="31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005840" y="6171935"/>
            <a:ext cx="8046720" cy="777240"/>
          </a:xfrm>
        </p:spPr>
        <p:txBody>
          <a:bodyPr/>
          <a:lstStyle>
            <a:lvl1pPr marL="0" indent="0">
              <a:buFontTx/>
              <a:buNone/>
              <a:defRPr sz="1800"/>
            </a:lvl1pPr>
            <a:lvl2pPr>
              <a:defRPr sz="1300"/>
            </a:lvl2pPr>
            <a:lvl3pPr>
              <a:defRPr sz="1100"/>
            </a:lvl3pPr>
            <a:lvl4pPr>
              <a:defRPr sz="1000"/>
            </a:lvl4pPr>
            <a:lvl5pPr>
              <a:defRPr sz="10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10/12/2021</a:t>
            </a:fld>
            <a:endParaRPr lang="en-US"/>
          </a:p>
        </p:txBody>
      </p:sp>
      <p:sp>
        <p:nvSpPr>
          <p:cNvPr id="6" name="Footer Placeholder 5"/>
          <p:cNvSpPr>
            <a:spLocks noGrp="1"/>
          </p:cNvSpPr>
          <p:nvPr>
            <p:ph type="ftr" sz="quarter" idx="11"/>
          </p:nvPr>
        </p:nvSpPr>
        <p:spPr>
          <a:xfrm>
            <a:off x="1005840" y="6995160"/>
            <a:ext cx="4274820" cy="518160"/>
          </a:xfrm>
        </p:spPr>
        <p:txBody>
          <a:bodyPr/>
          <a:lstStyle/>
          <a:p>
            <a:endParaRPr kumimoji="0" lang="en-US" dirty="0"/>
          </a:p>
        </p:txBody>
      </p:sp>
      <p:sp>
        <p:nvSpPr>
          <p:cNvPr id="7" name="Slide Number Placeholder 6"/>
          <p:cNvSpPr>
            <a:spLocks noGrp="1"/>
          </p:cNvSpPr>
          <p:nvPr>
            <p:ph type="sldNum" sz="quarter" idx="12"/>
          </p:nvPr>
        </p:nvSpPr>
        <p:spPr>
          <a:xfrm>
            <a:off x="160934" y="7036613"/>
            <a:ext cx="502920" cy="51816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75138" y="5308029"/>
            <a:ext cx="9907524" cy="10363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12" name="Rectangle 11"/>
          <p:cNvSpPr/>
          <p:nvPr/>
        </p:nvSpPr>
        <p:spPr>
          <a:xfrm>
            <a:off x="75359" y="5270538"/>
            <a:ext cx="9907303" cy="5181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13" name="Rectangle 12"/>
          <p:cNvSpPr/>
          <p:nvPr/>
        </p:nvSpPr>
        <p:spPr>
          <a:xfrm>
            <a:off x="75361" y="5409654"/>
            <a:ext cx="9907301" cy="5531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3" name="Picture Placeholder 2"/>
          <p:cNvSpPr>
            <a:spLocks noGrp="1"/>
          </p:cNvSpPr>
          <p:nvPr>
            <p:ph type="pic" idx="1"/>
          </p:nvPr>
        </p:nvSpPr>
        <p:spPr>
          <a:xfrm>
            <a:off x="75140" y="75566"/>
            <a:ext cx="9902060" cy="5192395"/>
          </a:xfrm>
          <a:prstGeom prst="round2SameRect">
            <a:avLst>
              <a:gd name="adj1" fmla="val 7101"/>
              <a:gd name="adj2" fmla="val 0"/>
            </a:avLst>
          </a:prstGeom>
          <a:solidFill>
            <a:schemeClr val="bg2"/>
          </a:solidFill>
          <a:ln w="6350">
            <a:solidFill>
              <a:schemeClr val="tx1"/>
            </a:solidFill>
          </a:ln>
        </p:spPr>
        <p:txBody>
          <a:bodyPr/>
          <a:lstStyle>
            <a:lvl1pPr marL="0" indent="0">
              <a:buNone/>
              <a:defRPr sz="3600"/>
            </a:lvl1pPr>
          </a:lstStyle>
          <a:p>
            <a:r>
              <a:rPr kumimoji="0" lang="en-US" smtClean="0"/>
              <a:t>Click icon to add picture</a:t>
            </a:r>
            <a:endParaRPr kumimoji="0"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311261"/>
            <a:ext cx="2212848" cy="6631728"/>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005840" y="311259"/>
            <a:ext cx="6118860" cy="6631728"/>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771902" y="4058920"/>
            <a:ext cx="6263799" cy="1642640"/>
          </a:xfrm>
        </p:spPr>
        <p:txBody>
          <a:bodyPr/>
          <a:lstStyle/>
          <a:p>
            <a:r>
              <a:rPr lang="en-US" smtClean="0"/>
              <a:t>Click to edit Master title style</a:t>
            </a:r>
            <a:endParaRPr lang="en-US"/>
          </a:p>
        </p:txBody>
      </p:sp>
    </p:spTree>
    <p:extLst>
      <p:ext uri="{BB962C8B-B14F-4D97-AF65-F5344CB8AC3E}">
        <p14:creationId xmlns="" xmlns:p14="http://schemas.microsoft.com/office/powerpoint/2010/main" val="3959115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419100" y="1599759"/>
            <a:ext cx="9220200" cy="242076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5300" b="0" kern="1200" cap="none" spc="-167" dirty="0">
                <a:ln w="3175">
                  <a:noFill/>
                </a:ln>
                <a:solidFill>
                  <a:srgbClr val="993300"/>
                </a:solidFill>
                <a:effectLst>
                  <a:outerShdw blurRad="38100" dist="38100" dir="2700000" algn="tl">
                    <a:srgbClr val="000000">
                      <a:alpha val="43137"/>
                    </a:srgbClr>
                  </a:outerShdw>
                </a:effectLst>
                <a:latin typeface="+mj-lt"/>
                <a:ea typeface="+mn-ea"/>
                <a:cs typeface="Arial"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19100" y="1601259"/>
            <a:ext cx="9220200" cy="242076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9100" y="1599760"/>
            <a:ext cx="4526280" cy="2413789"/>
          </a:xfrm>
        </p:spPr>
        <p:txBody>
          <a:bodyPr/>
          <a:lstStyle>
            <a:lvl1pPr marL="378757" indent="-378757">
              <a:lnSpc>
                <a:spcPct val="90000"/>
              </a:lnSpc>
              <a:defRPr sz="3100"/>
            </a:lvl1pPr>
            <a:lvl2pPr marL="750145" indent="-362545">
              <a:lnSpc>
                <a:spcPct val="90000"/>
              </a:lnSpc>
              <a:defRPr sz="2700"/>
            </a:lvl2pPr>
            <a:lvl3pPr marL="1062582" indent="-321280">
              <a:lnSpc>
                <a:spcPct val="90000"/>
              </a:lnSpc>
              <a:defRPr sz="2200"/>
            </a:lvl3pPr>
            <a:lvl4pPr marL="1367652" indent="-305069">
              <a:lnSpc>
                <a:spcPct val="90000"/>
              </a:lnSpc>
              <a:defRPr sz="2000"/>
            </a:lvl4pPr>
            <a:lvl5pPr marL="1688931" indent="-312437">
              <a:lnSpc>
                <a:spcPct val="90000"/>
              </a:lnSpc>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3020" y="1599760"/>
            <a:ext cx="4526280" cy="2413789"/>
          </a:xfrm>
        </p:spPr>
        <p:txBody>
          <a:bodyPr/>
          <a:lstStyle>
            <a:lvl1pPr marL="387601" indent="-387601">
              <a:lnSpc>
                <a:spcPct val="90000"/>
              </a:lnSpc>
              <a:defRPr sz="3100"/>
            </a:lvl1pPr>
            <a:lvl2pPr marL="750145" indent="-378757">
              <a:lnSpc>
                <a:spcPct val="90000"/>
              </a:lnSpc>
              <a:defRPr sz="2700"/>
            </a:lvl2pPr>
            <a:lvl3pPr marL="1071426" indent="-337491">
              <a:lnSpc>
                <a:spcPct val="90000"/>
              </a:lnSpc>
              <a:defRPr sz="2200"/>
            </a:lvl3pPr>
            <a:lvl4pPr marL="1367652" indent="-296227">
              <a:lnSpc>
                <a:spcPct val="90000"/>
              </a:lnSpc>
              <a:defRPr sz="2000"/>
            </a:lvl4pPr>
            <a:lvl5pPr marL="1688931" indent="-305069">
              <a:lnSpc>
                <a:spcPct val="90000"/>
              </a:lnSpc>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19100" y="1992176"/>
            <a:ext cx="4526280" cy="392416"/>
          </a:xfrm>
        </p:spPr>
        <p:txBody>
          <a:bodyPr anchor="b"/>
          <a:lstStyle>
            <a:lvl1pPr marL="0" indent="0">
              <a:lnSpc>
                <a:spcPct val="90000"/>
              </a:lnSpc>
              <a:spcBef>
                <a:spcPts val="0"/>
              </a:spcBef>
              <a:buNone/>
              <a:defRPr sz="2800" b="1"/>
            </a:lvl1pPr>
            <a:lvl2pPr marL="509332" indent="0">
              <a:buNone/>
              <a:defRPr sz="2200" b="1"/>
            </a:lvl2pPr>
            <a:lvl3pPr marL="1018664" indent="0">
              <a:buNone/>
              <a:defRPr sz="2000" b="1"/>
            </a:lvl3pPr>
            <a:lvl4pPr marL="1527996" indent="0">
              <a:buNone/>
              <a:defRPr sz="1800" b="1"/>
            </a:lvl4pPr>
            <a:lvl5pPr marL="2037330" indent="0">
              <a:buNone/>
              <a:defRPr sz="1800" b="1"/>
            </a:lvl5pPr>
            <a:lvl6pPr marL="2546662" indent="0">
              <a:buNone/>
              <a:defRPr sz="1800" b="1"/>
            </a:lvl6pPr>
            <a:lvl7pPr marL="3055993" indent="0">
              <a:buNone/>
              <a:defRPr sz="1800" b="1"/>
            </a:lvl7pPr>
            <a:lvl8pPr marL="3565326" indent="0">
              <a:buNone/>
              <a:defRPr sz="1800" b="1"/>
            </a:lvl8pPr>
            <a:lvl9pPr marL="407465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419099" y="2464858"/>
            <a:ext cx="4526280" cy="1742323"/>
          </a:xfrm>
        </p:spPr>
        <p:txBody>
          <a:bodyPr/>
          <a:lstStyle>
            <a:lvl1pPr marL="313911" indent="-313911">
              <a:defRPr sz="2600"/>
            </a:lvl1pPr>
            <a:lvl2pPr marL="626350" indent="-296227">
              <a:defRPr sz="2200"/>
            </a:lvl2pPr>
            <a:lvl3pPr marL="906365" indent="-271172">
              <a:defRPr sz="2000"/>
            </a:lvl3pPr>
            <a:lvl4pPr marL="1170167" indent="-254961">
              <a:defRPr sz="1900"/>
            </a:lvl4pPr>
            <a:lvl5pPr marL="1425130" indent="-229907">
              <a:defRPr sz="19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0581" y="1992176"/>
            <a:ext cx="4528721" cy="392416"/>
          </a:xfrm>
        </p:spPr>
        <p:txBody>
          <a:bodyPr anchor="b"/>
          <a:lstStyle>
            <a:lvl1pPr marL="0" indent="0">
              <a:lnSpc>
                <a:spcPct val="90000"/>
              </a:lnSpc>
              <a:spcBef>
                <a:spcPts val="0"/>
              </a:spcBef>
              <a:buNone/>
              <a:defRPr sz="2800" b="1"/>
            </a:lvl1pPr>
            <a:lvl2pPr marL="509332" indent="0">
              <a:buNone/>
              <a:defRPr sz="2200" b="1"/>
            </a:lvl2pPr>
            <a:lvl3pPr marL="1018664" indent="0">
              <a:buNone/>
              <a:defRPr sz="2000" b="1"/>
            </a:lvl3pPr>
            <a:lvl4pPr marL="1527996" indent="0">
              <a:buNone/>
              <a:defRPr sz="1800" b="1"/>
            </a:lvl4pPr>
            <a:lvl5pPr marL="2037330" indent="0">
              <a:buNone/>
              <a:defRPr sz="1800" b="1"/>
            </a:lvl5pPr>
            <a:lvl6pPr marL="2546662" indent="0">
              <a:buNone/>
              <a:defRPr sz="1800" b="1"/>
            </a:lvl6pPr>
            <a:lvl7pPr marL="3055993" indent="0">
              <a:buNone/>
              <a:defRPr sz="1800" b="1"/>
            </a:lvl7pPr>
            <a:lvl8pPr marL="3565326" indent="0">
              <a:buNone/>
              <a:defRPr sz="1800" b="1"/>
            </a:lvl8pPr>
            <a:lvl9pPr marL="407465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9530" y="2464858"/>
            <a:ext cx="4529771" cy="1742323"/>
          </a:xfrm>
        </p:spPr>
        <p:txBody>
          <a:bodyPr/>
          <a:lstStyle>
            <a:lvl1pPr marL="330122" indent="-330122">
              <a:defRPr sz="2600"/>
            </a:lvl1pPr>
            <a:lvl2pPr marL="635193" indent="-305069">
              <a:defRPr sz="2200"/>
            </a:lvl2pPr>
            <a:lvl3pPr marL="915207" indent="-272646">
              <a:defRPr sz="2000"/>
            </a:lvl3pPr>
            <a:lvl4pPr marL="1170167" indent="-263805">
              <a:defRPr sz="1900"/>
            </a:lvl4pPr>
            <a:lvl5pPr marL="1425130" indent="-246119">
              <a:defRPr sz="19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5.xml"/><Relationship Id="rId7" Type="http://schemas.openxmlformats.org/officeDocument/2006/relationships/image" Target="../media/image1.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9100" y="300301"/>
            <a:ext cx="9220200" cy="75343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19100" y="1601260"/>
            <a:ext cx="9220200" cy="2420765"/>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ransition>
    <p:fade/>
  </p:transition>
  <p:timing>
    <p:tnLst>
      <p:par>
        <p:cTn id="1" dur="indefinite" restart="never" nodeType="tmRoot"/>
      </p:par>
    </p:tnLst>
  </p:timing>
  <p:txStyles>
    <p:titleStyle>
      <a:lvl1pPr algn="l" defTabSz="1018664" rtl="0" eaLnBrk="1" latinLnBrk="0" hangingPunct="1">
        <a:lnSpc>
          <a:spcPct val="90000"/>
        </a:lnSpc>
        <a:spcBef>
          <a:spcPct val="0"/>
        </a:spcBef>
        <a:buNone/>
        <a:defRPr lang="en-US" sz="5300" b="0" kern="1200" cap="none" spc="-167" dirty="0" smtClean="0">
          <a:ln w="3175">
            <a:noFill/>
          </a:ln>
          <a:solidFill>
            <a:srgbClr val="993300"/>
          </a:solidFill>
          <a:effectLst>
            <a:outerShdw blurRad="38100" dist="38100" dir="2700000" algn="tl">
              <a:srgbClr val="000000">
                <a:alpha val="43137"/>
              </a:srgbClr>
            </a:outerShdw>
          </a:effectLst>
          <a:latin typeface="+mj-lt"/>
          <a:ea typeface="+mn-ea"/>
          <a:cs typeface="Arial" charset="0"/>
        </a:defRPr>
      </a:lvl1pPr>
    </p:titleStyle>
    <p:bodyStyle>
      <a:lvl1pPr marL="442146" indent="-442146" algn="l" defTabSz="1018664" rtl="0" eaLnBrk="1" latinLnBrk="0" hangingPunct="1">
        <a:lnSpc>
          <a:spcPct val="90000"/>
        </a:lnSpc>
        <a:spcBef>
          <a:spcPct val="20000"/>
        </a:spcBef>
        <a:buFontTx/>
        <a:buBlip>
          <a:blip r:embed="rId15"/>
        </a:buBlip>
        <a:defRPr sz="3600" kern="1200">
          <a:solidFill>
            <a:schemeClr val="tx1"/>
          </a:solidFill>
          <a:latin typeface="+mn-lt"/>
          <a:ea typeface="+mn-ea"/>
          <a:cs typeface="+mn-cs"/>
        </a:defRPr>
      </a:lvl1pPr>
      <a:lvl2pPr marL="1018705" indent="-442146" algn="l" defTabSz="1018664" rtl="0" eaLnBrk="1" latinLnBrk="0" hangingPunct="1">
        <a:lnSpc>
          <a:spcPct val="90000"/>
        </a:lnSpc>
        <a:spcBef>
          <a:spcPct val="20000"/>
        </a:spcBef>
        <a:buFontTx/>
        <a:buBlip>
          <a:blip r:embed="rId16"/>
        </a:buBlip>
        <a:defRPr sz="3100" kern="1200">
          <a:solidFill>
            <a:schemeClr val="tx1"/>
          </a:solidFill>
          <a:latin typeface="+mn-lt"/>
          <a:ea typeface="+mn-ea"/>
          <a:cs typeface="+mn-cs"/>
        </a:defRPr>
      </a:lvl2pPr>
      <a:lvl3pPr marL="1402489" indent="-383784" algn="l" defTabSz="1018664" rtl="0" eaLnBrk="1" latinLnBrk="0" hangingPunct="1">
        <a:lnSpc>
          <a:spcPct val="90000"/>
        </a:lnSpc>
        <a:spcBef>
          <a:spcPct val="20000"/>
        </a:spcBef>
        <a:buFontTx/>
        <a:buBlip>
          <a:blip r:embed="rId16"/>
        </a:buBlip>
        <a:defRPr sz="2700" kern="1200">
          <a:solidFill>
            <a:schemeClr val="tx1"/>
          </a:solidFill>
          <a:latin typeface="+mn-lt"/>
          <a:ea typeface="+mn-ea"/>
          <a:cs typeface="+mn-cs"/>
        </a:defRPr>
      </a:lvl3pPr>
      <a:lvl4pPr marL="1788041" indent="-385552" algn="l" defTabSz="1018664" rtl="0" eaLnBrk="1" latinLnBrk="0" hangingPunct="1">
        <a:lnSpc>
          <a:spcPct val="90000"/>
        </a:lnSpc>
        <a:spcBef>
          <a:spcPct val="20000"/>
        </a:spcBef>
        <a:buFontTx/>
        <a:buBlip>
          <a:blip r:embed="rId16"/>
        </a:buBlip>
        <a:defRPr sz="2700" kern="1200">
          <a:solidFill>
            <a:schemeClr val="tx1"/>
          </a:solidFill>
          <a:latin typeface="+mn-lt"/>
          <a:ea typeface="+mn-ea"/>
          <a:cs typeface="+mn-cs"/>
        </a:defRPr>
      </a:lvl4pPr>
      <a:lvl5pPr marL="2162981" indent="-374941" algn="l" defTabSz="1018664" rtl="0" eaLnBrk="1" latinLnBrk="0" hangingPunct="1">
        <a:lnSpc>
          <a:spcPct val="90000"/>
        </a:lnSpc>
        <a:spcBef>
          <a:spcPct val="20000"/>
        </a:spcBef>
        <a:buFontTx/>
        <a:buBlip>
          <a:blip r:embed="rId16"/>
        </a:buBlip>
        <a:defRPr sz="2700" kern="1200">
          <a:solidFill>
            <a:schemeClr val="tx1"/>
          </a:solidFill>
          <a:latin typeface="+mn-lt"/>
          <a:ea typeface="+mn-ea"/>
          <a:cs typeface="+mn-cs"/>
        </a:defRPr>
      </a:lvl5pPr>
      <a:lvl6pPr marL="2801327" indent="-254666" algn="l" defTabSz="101866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0660" indent="-254666" algn="l" defTabSz="101866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9992" indent="-254666" algn="l" defTabSz="101866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324" indent="-254666" algn="l" defTabSz="101866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664" rtl="0" eaLnBrk="1" latinLnBrk="0" hangingPunct="1">
        <a:defRPr sz="2000" kern="1200">
          <a:solidFill>
            <a:schemeClr val="tx1"/>
          </a:solidFill>
          <a:latin typeface="+mn-lt"/>
          <a:ea typeface="+mn-ea"/>
          <a:cs typeface="+mn-cs"/>
        </a:defRPr>
      </a:lvl1pPr>
      <a:lvl2pPr marL="509332" algn="l" defTabSz="1018664" rtl="0" eaLnBrk="1" latinLnBrk="0" hangingPunct="1">
        <a:defRPr sz="2000" kern="1200">
          <a:solidFill>
            <a:schemeClr val="tx1"/>
          </a:solidFill>
          <a:latin typeface="+mn-lt"/>
          <a:ea typeface="+mn-ea"/>
          <a:cs typeface="+mn-cs"/>
        </a:defRPr>
      </a:lvl2pPr>
      <a:lvl3pPr marL="1018664" algn="l" defTabSz="1018664" rtl="0" eaLnBrk="1" latinLnBrk="0" hangingPunct="1">
        <a:defRPr sz="2000" kern="1200">
          <a:solidFill>
            <a:schemeClr val="tx1"/>
          </a:solidFill>
          <a:latin typeface="+mn-lt"/>
          <a:ea typeface="+mn-ea"/>
          <a:cs typeface="+mn-cs"/>
        </a:defRPr>
      </a:lvl3pPr>
      <a:lvl4pPr marL="1527996" algn="l" defTabSz="1018664" rtl="0" eaLnBrk="1" latinLnBrk="0" hangingPunct="1">
        <a:defRPr sz="2000" kern="1200">
          <a:solidFill>
            <a:schemeClr val="tx1"/>
          </a:solidFill>
          <a:latin typeface="+mn-lt"/>
          <a:ea typeface="+mn-ea"/>
          <a:cs typeface="+mn-cs"/>
        </a:defRPr>
      </a:lvl4pPr>
      <a:lvl5pPr marL="2037330" algn="l" defTabSz="1018664" rtl="0" eaLnBrk="1" latinLnBrk="0" hangingPunct="1">
        <a:defRPr sz="2000" kern="1200">
          <a:solidFill>
            <a:schemeClr val="tx1"/>
          </a:solidFill>
          <a:latin typeface="+mn-lt"/>
          <a:ea typeface="+mn-ea"/>
          <a:cs typeface="+mn-cs"/>
        </a:defRPr>
      </a:lvl5pPr>
      <a:lvl6pPr marL="2546662" algn="l" defTabSz="1018664" rtl="0" eaLnBrk="1" latinLnBrk="0" hangingPunct="1">
        <a:defRPr sz="2000" kern="1200">
          <a:solidFill>
            <a:schemeClr val="tx1"/>
          </a:solidFill>
          <a:latin typeface="+mn-lt"/>
          <a:ea typeface="+mn-ea"/>
          <a:cs typeface="+mn-cs"/>
        </a:defRPr>
      </a:lvl6pPr>
      <a:lvl7pPr marL="3055993" algn="l" defTabSz="1018664" rtl="0" eaLnBrk="1" latinLnBrk="0" hangingPunct="1">
        <a:defRPr sz="2000" kern="1200">
          <a:solidFill>
            <a:schemeClr val="tx1"/>
          </a:solidFill>
          <a:latin typeface="+mn-lt"/>
          <a:ea typeface="+mn-ea"/>
          <a:cs typeface="+mn-cs"/>
        </a:defRPr>
      </a:lvl7pPr>
      <a:lvl8pPr marL="3565326" algn="l" defTabSz="1018664" rtl="0" eaLnBrk="1" latinLnBrk="0" hangingPunct="1">
        <a:defRPr sz="2000" kern="1200">
          <a:solidFill>
            <a:schemeClr val="tx1"/>
          </a:solidFill>
          <a:latin typeface="+mn-lt"/>
          <a:ea typeface="+mn-ea"/>
          <a:cs typeface="+mn-cs"/>
        </a:defRPr>
      </a:lvl8pPr>
      <a:lvl9pPr marL="4074658" algn="l" defTabSz="1018664"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l="-8000" r="-8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8" cstate="print"/>
          <a:srcRect b="10453"/>
          <a:stretch>
            <a:fillRect/>
          </a:stretch>
        </p:blipFill>
        <p:spPr>
          <a:xfrm>
            <a:off x="0" y="1473000"/>
            <a:ext cx="10058400" cy="6299400"/>
          </a:xfrm>
          <a:prstGeom prst="rect">
            <a:avLst/>
          </a:prstGeom>
        </p:spPr>
      </p:pic>
      <p:sp>
        <p:nvSpPr>
          <p:cNvPr id="2" name="Title Placeholder 1"/>
          <p:cNvSpPr>
            <a:spLocks noGrp="1"/>
          </p:cNvSpPr>
          <p:nvPr>
            <p:ph type="title"/>
          </p:nvPr>
        </p:nvSpPr>
        <p:spPr>
          <a:xfrm>
            <a:off x="419100" y="260882"/>
            <a:ext cx="9220200" cy="75343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94543" y="2159000"/>
            <a:ext cx="8844757" cy="2389372"/>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Lst>
  <p:transition>
    <p:fade/>
  </p:transition>
  <p:timing>
    <p:tnLst>
      <p:par>
        <p:cTn id="1" dur="indefinite" restart="never" nodeType="tmRoot"/>
      </p:par>
    </p:tnLst>
  </p:timing>
  <p:txStyles>
    <p:titleStyle>
      <a:lvl1pPr algn="l" defTabSz="1018545" rtl="0" eaLnBrk="1" latinLnBrk="0" hangingPunct="1">
        <a:lnSpc>
          <a:spcPct val="90000"/>
        </a:lnSpc>
        <a:spcBef>
          <a:spcPct val="0"/>
        </a:spcBef>
        <a:buNone/>
        <a:defRPr lang="en-US" sz="5300" b="0" kern="1200" cap="none" spc="-139"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1018545" rtl="0" eaLnBrk="1" latinLnBrk="0" hangingPunct="1">
        <a:lnSpc>
          <a:spcPct val="90000"/>
        </a:lnSpc>
        <a:spcBef>
          <a:spcPct val="20000"/>
        </a:spcBef>
        <a:buFont typeface="Arial" pitchFamily="34" charset="0"/>
        <a:buNone/>
        <a:defRPr sz="3300" b="1" kern="1200">
          <a:solidFill>
            <a:schemeClr val="tx1"/>
          </a:solidFill>
          <a:latin typeface="Courier New" pitchFamily="49" charset="0"/>
          <a:ea typeface="+mn-ea"/>
          <a:cs typeface="Courier New" pitchFamily="49" charset="0"/>
        </a:defRPr>
      </a:lvl1pPr>
      <a:lvl2pPr marL="428815" indent="-8841" algn="l" defTabSz="1018545" rtl="0" eaLnBrk="1" latinLnBrk="0" hangingPunct="1">
        <a:lnSpc>
          <a:spcPct val="90000"/>
        </a:lnSpc>
        <a:spcBef>
          <a:spcPct val="20000"/>
        </a:spcBef>
        <a:buFont typeface="Arial" pitchFamily="34" charset="0"/>
        <a:buNone/>
        <a:defRPr sz="3100" b="1" kern="1200">
          <a:solidFill>
            <a:schemeClr val="tx1"/>
          </a:solidFill>
          <a:latin typeface="Courier New" pitchFamily="49" charset="0"/>
          <a:ea typeface="+mn-ea"/>
          <a:cs typeface="Courier New" pitchFamily="49" charset="0"/>
        </a:defRPr>
      </a:lvl2pPr>
      <a:lvl3pPr marL="848789" indent="-8841" algn="l" defTabSz="1018545" rtl="0" eaLnBrk="1" latinLnBrk="0" hangingPunct="1">
        <a:lnSpc>
          <a:spcPct val="90000"/>
        </a:lnSpc>
        <a:spcBef>
          <a:spcPct val="20000"/>
        </a:spcBef>
        <a:buFont typeface="Arial" pitchFamily="34" charset="0"/>
        <a:buNone/>
        <a:defRPr sz="2700" b="1" kern="1200">
          <a:solidFill>
            <a:schemeClr val="tx1"/>
          </a:solidFill>
          <a:latin typeface="Courier New" pitchFamily="49" charset="0"/>
          <a:ea typeface="+mn-ea"/>
          <a:cs typeface="Courier New" pitchFamily="49" charset="0"/>
        </a:defRPr>
      </a:lvl3pPr>
      <a:lvl4pPr marL="1218660" indent="8841" algn="l" defTabSz="1018545" rtl="0" eaLnBrk="1" latinLnBrk="0" hangingPunct="1">
        <a:lnSpc>
          <a:spcPct val="90000"/>
        </a:lnSpc>
        <a:spcBef>
          <a:spcPct val="20000"/>
        </a:spcBef>
        <a:buFont typeface="Arial" pitchFamily="34" charset="0"/>
        <a:buNone/>
        <a:defRPr sz="2700" b="1" kern="1200">
          <a:solidFill>
            <a:schemeClr val="tx1"/>
          </a:solidFill>
          <a:latin typeface="Courier New" pitchFamily="49" charset="0"/>
          <a:ea typeface="+mn-ea"/>
          <a:cs typeface="Courier New" pitchFamily="49" charset="0"/>
        </a:defRPr>
      </a:lvl4pPr>
      <a:lvl5pPr marL="1588532" indent="0" algn="l" defTabSz="1018545" rtl="0" eaLnBrk="1" latinLnBrk="0" hangingPunct="1">
        <a:lnSpc>
          <a:spcPct val="90000"/>
        </a:lnSpc>
        <a:spcBef>
          <a:spcPct val="20000"/>
        </a:spcBef>
        <a:buFont typeface="Arial" pitchFamily="34" charset="0"/>
        <a:buNone/>
        <a:defRPr sz="2700" b="1" kern="1200">
          <a:solidFill>
            <a:schemeClr val="tx1"/>
          </a:solidFill>
          <a:latin typeface="Courier New" pitchFamily="49" charset="0"/>
          <a:ea typeface="+mn-ea"/>
          <a:cs typeface="Courier New" pitchFamily="49" charset="0"/>
        </a:defRPr>
      </a:lvl5pPr>
      <a:lvl6pPr marL="2801000" indent="-254636" algn="l" defTabSz="1018545"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0273" indent="-254636" algn="l" defTabSz="1018545"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9546" indent="-254636" algn="l" defTabSz="1018545"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8817" indent="-254636" algn="l" defTabSz="1018545"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545" rtl="0" eaLnBrk="1" latinLnBrk="0" hangingPunct="1">
        <a:defRPr sz="2000" kern="1200">
          <a:solidFill>
            <a:schemeClr val="tx1"/>
          </a:solidFill>
          <a:latin typeface="+mn-lt"/>
          <a:ea typeface="+mn-ea"/>
          <a:cs typeface="+mn-cs"/>
        </a:defRPr>
      </a:lvl1pPr>
      <a:lvl2pPr marL="509273" algn="l" defTabSz="1018545" rtl="0" eaLnBrk="1" latinLnBrk="0" hangingPunct="1">
        <a:defRPr sz="2000" kern="1200">
          <a:solidFill>
            <a:schemeClr val="tx1"/>
          </a:solidFill>
          <a:latin typeface="+mn-lt"/>
          <a:ea typeface="+mn-ea"/>
          <a:cs typeface="+mn-cs"/>
        </a:defRPr>
      </a:lvl2pPr>
      <a:lvl3pPr marL="1018545" algn="l" defTabSz="1018545" rtl="0" eaLnBrk="1" latinLnBrk="0" hangingPunct="1">
        <a:defRPr sz="2000" kern="1200">
          <a:solidFill>
            <a:schemeClr val="tx1"/>
          </a:solidFill>
          <a:latin typeface="+mn-lt"/>
          <a:ea typeface="+mn-ea"/>
          <a:cs typeface="+mn-cs"/>
        </a:defRPr>
      </a:lvl3pPr>
      <a:lvl4pPr marL="1527818" algn="l" defTabSz="1018545" rtl="0" eaLnBrk="1" latinLnBrk="0" hangingPunct="1">
        <a:defRPr sz="2000" kern="1200">
          <a:solidFill>
            <a:schemeClr val="tx1"/>
          </a:solidFill>
          <a:latin typeface="+mn-lt"/>
          <a:ea typeface="+mn-ea"/>
          <a:cs typeface="+mn-cs"/>
        </a:defRPr>
      </a:lvl4pPr>
      <a:lvl5pPr marL="2037092" algn="l" defTabSz="1018545" rtl="0" eaLnBrk="1" latinLnBrk="0" hangingPunct="1">
        <a:defRPr sz="2000" kern="1200">
          <a:solidFill>
            <a:schemeClr val="tx1"/>
          </a:solidFill>
          <a:latin typeface="+mn-lt"/>
          <a:ea typeface="+mn-ea"/>
          <a:cs typeface="+mn-cs"/>
        </a:defRPr>
      </a:lvl5pPr>
      <a:lvl6pPr marL="2546364" algn="l" defTabSz="1018545" rtl="0" eaLnBrk="1" latinLnBrk="0" hangingPunct="1">
        <a:defRPr sz="2000" kern="1200">
          <a:solidFill>
            <a:schemeClr val="tx1"/>
          </a:solidFill>
          <a:latin typeface="+mn-lt"/>
          <a:ea typeface="+mn-ea"/>
          <a:cs typeface="+mn-cs"/>
        </a:defRPr>
      </a:lvl6pPr>
      <a:lvl7pPr marL="3055636" algn="l" defTabSz="1018545" rtl="0" eaLnBrk="1" latinLnBrk="0" hangingPunct="1">
        <a:defRPr sz="2000" kern="1200">
          <a:solidFill>
            <a:schemeClr val="tx1"/>
          </a:solidFill>
          <a:latin typeface="+mn-lt"/>
          <a:ea typeface="+mn-ea"/>
          <a:cs typeface="+mn-cs"/>
        </a:defRPr>
      </a:lvl7pPr>
      <a:lvl8pPr marL="3564910" algn="l" defTabSz="1018545" rtl="0" eaLnBrk="1" latinLnBrk="0" hangingPunct="1">
        <a:defRPr sz="2000" kern="1200">
          <a:solidFill>
            <a:schemeClr val="tx1"/>
          </a:solidFill>
          <a:latin typeface="+mn-lt"/>
          <a:ea typeface="+mn-ea"/>
          <a:cs typeface="+mn-cs"/>
        </a:defRPr>
      </a:lvl8pPr>
      <a:lvl9pPr marL="4074181" algn="l" defTabSz="1018545"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0058400" cy="7772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useBgFill="1">
        <p:nvSpPr>
          <p:cNvPr id="8" name="Rounded Rectangle 7"/>
          <p:cNvSpPr/>
          <p:nvPr/>
        </p:nvSpPr>
        <p:spPr>
          <a:xfrm>
            <a:off x="70409" y="79056"/>
            <a:ext cx="9914709" cy="7585862"/>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22" name="Title Placeholder 21"/>
          <p:cNvSpPr>
            <a:spLocks noGrp="1"/>
          </p:cNvSpPr>
          <p:nvPr>
            <p:ph type="title"/>
          </p:nvPr>
        </p:nvSpPr>
        <p:spPr>
          <a:xfrm>
            <a:off x="1005840" y="311256"/>
            <a:ext cx="8549640" cy="1295400"/>
          </a:xfrm>
          <a:prstGeom prst="rect">
            <a:avLst/>
          </a:prstGeom>
        </p:spPr>
        <p:txBody>
          <a:bodyPr lIns="101882" tIns="50941" rIns="101882" bIns="101882"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005840" y="1640840"/>
            <a:ext cx="8549640" cy="5181600"/>
          </a:xfrm>
          <a:prstGeom prst="rect">
            <a:avLst/>
          </a:prstGeom>
        </p:spPr>
        <p:txBody>
          <a:bodyPr lIns="101882" tIns="50941" rIns="101882" bIns="5094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789420" y="7016750"/>
            <a:ext cx="2724150" cy="539750"/>
          </a:xfrm>
          <a:prstGeom prst="rect">
            <a:avLst/>
          </a:prstGeom>
        </p:spPr>
        <p:txBody>
          <a:bodyPr lIns="101882" tIns="50941" rIns="101882" bIns="50941" anchor="ctr" anchorCtr="0"/>
          <a:lstStyle>
            <a:lvl1pPr algn="r" eaLnBrk="1" latinLnBrk="0" hangingPunct="1">
              <a:defRPr kumimoji="0" sz="1600">
                <a:solidFill>
                  <a:schemeClr val="tx2"/>
                </a:solidFill>
              </a:defRPr>
            </a:lvl1pPr>
          </a:lstStyle>
          <a:p>
            <a:pPr algn="r" eaLnBrk="1" latinLnBrk="0" hangingPunct="1"/>
            <a:fld id="{564CF2E0-CCC4-4E1E-9902-C3C36AB3FDA4}" type="datetimeFigureOut">
              <a:rPr lang="en-US" smtClean="0"/>
              <a:pPr algn="r" eaLnBrk="1" latinLnBrk="0" hangingPunct="1"/>
              <a:t>10/12/2021</a:t>
            </a:fld>
            <a:endParaRPr lang="en-US" sz="1600" dirty="0">
              <a:solidFill>
                <a:schemeClr val="tx2"/>
              </a:solidFill>
            </a:endParaRPr>
          </a:p>
        </p:txBody>
      </p:sp>
      <p:sp>
        <p:nvSpPr>
          <p:cNvPr id="3" name="Footer Placeholder 2"/>
          <p:cNvSpPr>
            <a:spLocks noGrp="1"/>
          </p:cNvSpPr>
          <p:nvPr>
            <p:ph type="ftr" sz="quarter" idx="3"/>
          </p:nvPr>
        </p:nvSpPr>
        <p:spPr>
          <a:xfrm>
            <a:off x="1005840" y="6995160"/>
            <a:ext cx="4358640" cy="518160"/>
          </a:xfrm>
          <a:prstGeom prst="rect">
            <a:avLst/>
          </a:prstGeom>
        </p:spPr>
        <p:txBody>
          <a:bodyPr lIns="101882" tIns="50941" rIns="101882" bIns="50941" anchor="ctr" anchorCtr="0"/>
          <a:lstStyle>
            <a:lvl1pPr eaLnBrk="1" latinLnBrk="0" hangingPunct="1">
              <a:defRPr kumimoji="0" sz="1600">
                <a:solidFill>
                  <a:schemeClr val="tx2"/>
                </a:solidFill>
              </a:defRPr>
            </a:lvl1pPr>
          </a:lstStyle>
          <a:p>
            <a:endParaRPr kumimoji="0" lang="en-US" sz="1600" dirty="0">
              <a:solidFill>
                <a:schemeClr val="tx2"/>
              </a:solidFill>
            </a:endParaRPr>
          </a:p>
        </p:txBody>
      </p:sp>
      <p:sp>
        <p:nvSpPr>
          <p:cNvPr id="23" name="Slide Number Placeholder 22"/>
          <p:cNvSpPr>
            <a:spLocks noGrp="1"/>
          </p:cNvSpPr>
          <p:nvPr>
            <p:ph type="sldNum" sz="quarter" idx="4"/>
          </p:nvPr>
        </p:nvSpPr>
        <p:spPr>
          <a:xfrm>
            <a:off x="160934" y="7038340"/>
            <a:ext cx="502920" cy="518160"/>
          </a:xfrm>
          <a:prstGeom prst="ellipse">
            <a:avLst/>
          </a:prstGeom>
          <a:solidFill>
            <a:schemeClr val="accent1"/>
          </a:solidFill>
        </p:spPr>
        <p:txBody>
          <a:bodyPr wrap="none" lIns="0" tIns="0" rIns="0" bIns="0" anchor="ctr" anchorCtr="1">
            <a:noAutofit/>
          </a:bodyPr>
          <a:lstStyle>
            <a:lvl1pPr algn="ctr" eaLnBrk="1" latinLnBrk="0" hangingPunct="1">
              <a:defRPr kumimoji="0" sz="16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6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latinLnBrk="0" hangingPunct="1">
        <a:spcBef>
          <a:spcPct val="0"/>
        </a:spcBef>
        <a:buNone/>
        <a:defRPr kumimoji="0" sz="4500" kern="1200">
          <a:solidFill>
            <a:schemeClr val="tx2"/>
          </a:solidFill>
          <a:latin typeface="+mj-lt"/>
          <a:ea typeface="+mj-ea"/>
          <a:cs typeface="+mj-cs"/>
        </a:defRPr>
      </a:lvl1pPr>
    </p:titleStyle>
    <p:bodyStyle>
      <a:lvl1pPr marL="305647" indent="-305647" algn="l" rtl="0" eaLnBrk="1" latinLnBrk="0" hangingPunct="1">
        <a:spcBef>
          <a:spcPts val="646"/>
        </a:spcBef>
        <a:buClr>
          <a:schemeClr val="accent1"/>
        </a:buClr>
        <a:buSzPct val="85000"/>
        <a:buFont typeface="Wingdings 2"/>
        <a:buChar char=""/>
        <a:defRPr kumimoji="0" sz="2900" kern="1200">
          <a:solidFill>
            <a:schemeClr val="tx1"/>
          </a:solidFill>
          <a:latin typeface="+mn-lt"/>
          <a:ea typeface="+mn-ea"/>
          <a:cs typeface="+mn-cs"/>
        </a:defRPr>
      </a:lvl1pPr>
      <a:lvl2pPr marL="611295" indent="-254706" algn="l" rtl="0" eaLnBrk="1" latinLnBrk="0" hangingPunct="1">
        <a:spcBef>
          <a:spcPts val="412"/>
        </a:spcBef>
        <a:buClr>
          <a:schemeClr val="accent2"/>
        </a:buClr>
        <a:buSzPct val="85000"/>
        <a:buFont typeface="Wingdings 2"/>
        <a:buChar char=""/>
        <a:defRPr kumimoji="0" sz="2700" kern="1200">
          <a:solidFill>
            <a:schemeClr val="tx1"/>
          </a:solidFill>
          <a:latin typeface="+mn-lt"/>
          <a:ea typeface="+mn-ea"/>
          <a:cs typeface="+mn-cs"/>
        </a:defRPr>
      </a:lvl2pPr>
      <a:lvl3pPr marL="916942" indent="-254706" algn="l" rtl="0" eaLnBrk="1" latinLnBrk="0" hangingPunct="1">
        <a:spcBef>
          <a:spcPts val="412"/>
        </a:spcBef>
        <a:buClr>
          <a:schemeClr val="accent1">
            <a:tint val="60000"/>
          </a:schemeClr>
        </a:buClr>
        <a:buSzPct val="85000"/>
        <a:buFont typeface="Wingdings 2"/>
        <a:buChar char=""/>
        <a:defRPr kumimoji="0" sz="2200" kern="1200">
          <a:solidFill>
            <a:schemeClr val="tx1"/>
          </a:solidFill>
          <a:latin typeface="+mn-lt"/>
          <a:ea typeface="+mn-ea"/>
          <a:cs typeface="+mn-cs"/>
        </a:defRPr>
      </a:lvl3pPr>
      <a:lvl4pPr marL="1222589" indent="-254706" algn="l" rtl="0" eaLnBrk="1" latinLnBrk="0" hangingPunct="1">
        <a:spcBef>
          <a:spcPts val="412"/>
        </a:spcBef>
        <a:buClr>
          <a:schemeClr val="accent3"/>
        </a:buClr>
        <a:buSzPct val="80000"/>
        <a:buFont typeface="Wingdings 2"/>
        <a:buChar char=""/>
        <a:defRPr kumimoji="0" sz="2200" kern="1200">
          <a:solidFill>
            <a:schemeClr val="tx1"/>
          </a:solidFill>
          <a:latin typeface="+mn-lt"/>
          <a:ea typeface="+mn-ea"/>
          <a:cs typeface="+mn-cs"/>
        </a:defRPr>
      </a:lvl4pPr>
      <a:lvl5pPr marL="1528237" indent="-254706" algn="l" rtl="0" eaLnBrk="1" latinLnBrk="0" hangingPunct="1">
        <a:spcBef>
          <a:spcPts val="412"/>
        </a:spcBef>
        <a:buClr>
          <a:schemeClr val="accent3"/>
        </a:buClr>
        <a:buFontTx/>
        <a:buChar char="o"/>
        <a:defRPr kumimoji="0" sz="2200" kern="1200">
          <a:solidFill>
            <a:schemeClr val="tx1"/>
          </a:solidFill>
          <a:latin typeface="+mn-lt"/>
          <a:ea typeface="+mn-ea"/>
          <a:cs typeface="+mn-cs"/>
        </a:defRPr>
      </a:lvl5pPr>
      <a:lvl6pPr marL="1833884" indent="-254706" algn="l" rtl="0" eaLnBrk="1" latinLnBrk="0" hangingPunct="1">
        <a:spcBef>
          <a:spcPts val="412"/>
        </a:spcBef>
        <a:buClr>
          <a:schemeClr val="accent3"/>
        </a:buClr>
        <a:buChar char="•"/>
        <a:defRPr kumimoji="0" sz="2000" kern="1200" baseline="0">
          <a:solidFill>
            <a:schemeClr val="tx1"/>
          </a:solidFill>
          <a:latin typeface="+mn-lt"/>
          <a:ea typeface="+mn-ea"/>
          <a:cs typeface="+mn-cs"/>
        </a:defRPr>
      </a:lvl6pPr>
      <a:lvl7pPr marL="2139531" indent="-254706" algn="l" rtl="0" eaLnBrk="1" latinLnBrk="0" hangingPunct="1">
        <a:spcBef>
          <a:spcPts val="412"/>
        </a:spcBef>
        <a:buClr>
          <a:schemeClr val="accent2"/>
        </a:buClr>
        <a:buChar char="•"/>
        <a:defRPr kumimoji="0" sz="2000" kern="1200">
          <a:solidFill>
            <a:schemeClr val="tx1"/>
          </a:solidFill>
          <a:latin typeface="+mn-lt"/>
          <a:ea typeface="+mn-ea"/>
          <a:cs typeface="+mn-cs"/>
        </a:defRPr>
      </a:lvl7pPr>
      <a:lvl8pPr marL="2445179" indent="-254706" algn="l" rtl="0" eaLnBrk="1" latinLnBrk="0" hangingPunct="1">
        <a:spcBef>
          <a:spcPts val="412"/>
        </a:spcBef>
        <a:buClr>
          <a:schemeClr val="accent1">
            <a:tint val="60000"/>
          </a:schemeClr>
        </a:buClr>
        <a:buChar char="•"/>
        <a:defRPr kumimoji="0" sz="2000" kern="1200">
          <a:solidFill>
            <a:schemeClr val="tx1"/>
          </a:solidFill>
          <a:latin typeface="+mn-lt"/>
          <a:ea typeface="+mn-ea"/>
          <a:cs typeface="+mn-cs"/>
        </a:defRPr>
      </a:lvl8pPr>
      <a:lvl9pPr marL="2750826" indent="-254706" algn="l" rtl="0" eaLnBrk="1" latinLnBrk="0" hangingPunct="1">
        <a:spcBef>
          <a:spcPts val="412"/>
        </a:spcBef>
        <a:buClr>
          <a:schemeClr val="accent2">
            <a:tint val="60000"/>
          </a:schemeClr>
        </a:buClr>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9412" algn="l" rtl="0" eaLnBrk="1" latinLnBrk="0" hangingPunct="1">
        <a:defRPr kumimoji="0" kern="1200">
          <a:solidFill>
            <a:schemeClr val="tx1"/>
          </a:solidFill>
          <a:latin typeface="+mn-lt"/>
          <a:ea typeface="+mn-ea"/>
          <a:cs typeface="+mn-cs"/>
        </a:defRPr>
      </a:lvl2pPr>
      <a:lvl3pPr marL="1018824" algn="l" rtl="0" eaLnBrk="1" latinLnBrk="0" hangingPunct="1">
        <a:defRPr kumimoji="0" kern="1200">
          <a:solidFill>
            <a:schemeClr val="tx1"/>
          </a:solidFill>
          <a:latin typeface="+mn-lt"/>
          <a:ea typeface="+mn-ea"/>
          <a:cs typeface="+mn-cs"/>
        </a:defRPr>
      </a:lvl3pPr>
      <a:lvl4pPr marL="1528237" algn="l" rtl="0" eaLnBrk="1" latinLnBrk="0" hangingPunct="1">
        <a:defRPr kumimoji="0" kern="1200">
          <a:solidFill>
            <a:schemeClr val="tx1"/>
          </a:solidFill>
          <a:latin typeface="+mn-lt"/>
          <a:ea typeface="+mn-ea"/>
          <a:cs typeface="+mn-cs"/>
        </a:defRPr>
      </a:lvl4pPr>
      <a:lvl5pPr marL="2037649" algn="l" rtl="0" eaLnBrk="1" latinLnBrk="0" hangingPunct="1">
        <a:defRPr kumimoji="0" kern="1200">
          <a:solidFill>
            <a:schemeClr val="tx1"/>
          </a:solidFill>
          <a:latin typeface="+mn-lt"/>
          <a:ea typeface="+mn-ea"/>
          <a:cs typeface="+mn-cs"/>
        </a:defRPr>
      </a:lvl5pPr>
      <a:lvl6pPr marL="2547061" algn="l" rtl="0" eaLnBrk="1" latinLnBrk="0" hangingPunct="1">
        <a:defRPr kumimoji="0" kern="1200">
          <a:solidFill>
            <a:schemeClr val="tx1"/>
          </a:solidFill>
          <a:latin typeface="+mn-lt"/>
          <a:ea typeface="+mn-ea"/>
          <a:cs typeface="+mn-cs"/>
        </a:defRPr>
      </a:lvl6pPr>
      <a:lvl7pPr marL="3056473" algn="l" rtl="0" eaLnBrk="1" latinLnBrk="0" hangingPunct="1">
        <a:defRPr kumimoji="0" kern="1200">
          <a:solidFill>
            <a:schemeClr val="tx1"/>
          </a:solidFill>
          <a:latin typeface="+mn-lt"/>
          <a:ea typeface="+mn-ea"/>
          <a:cs typeface="+mn-cs"/>
        </a:defRPr>
      </a:lvl7pPr>
      <a:lvl8pPr marL="3565886" algn="l" rtl="0" eaLnBrk="1" latinLnBrk="0" hangingPunct="1">
        <a:defRPr kumimoji="0" kern="1200">
          <a:solidFill>
            <a:schemeClr val="tx1"/>
          </a:solidFill>
          <a:latin typeface="+mn-lt"/>
          <a:ea typeface="+mn-ea"/>
          <a:cs typeface="+mn-cs"/>
        </a:defRPr>
      </a:lvl8pPr>
      <a:lvl9pPr marL="407529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hyperlink" Target="http://en.wikipedia.org/wiki/Pointer_(computer_programming)" TargetMode="Externa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1" y="0"/>
            <a:ext cx="914400" cy="0"/>
          </a:xfrm>
          <a:prstGeom prst="line">
            <a:avLst/>
          </a:prstGeom>
          <a:solidFill>
            <a:srgbClr val="00B8FF"/>
          </a:solidFill>
          <a:ln w="0" cap="flat" cmpd="sng" algn="ctr">
            <a:solidFill>
              <a:srgbClr val="FBFFFF"/>
            </a:solidFill>
            <a:prstDash val="solid"/>
            <a:round/>
            <a:headEnd type="none" w="med" len="med"/>
            <a:tailEnd type="none" w="med" len="med"/>
          </a:ln>
          <a:effectLst/>
          <a:extLst>
            <a:ext uri="{AF507438-7753-43E0-B8FC-AC1667EBCBE1}">
              <a14:hiddenEffects xmlns="" xmlns:a14="http://schemas.microsoft.com/office/drawing/2010/main">
                <a:effectLst>
                  <a:outerShdw algn="ctr" rotWithShape="0">
                    <a:schemeClr val="bg2"/>
                  </a:outerShdw>
                </a:effectLst>
              </a14:hiddenEffects>
            </a:ext>
          </a:extLst>
        </p:spPr>
      </p:cxnSp>
      <p:sp>
        <p:nvSpPr>
          <p:cNvPr id="6145" name="Rectangle 1"/>
          <p:cNvSpPr>
            <a:spLocks noGrp="1" noChangeArrowheads="1"/>
          </p:cNvSpPr>
          <p:nvPr>
            <p:ph type="title"/>
          </p:nvPr>
        </p:nvSpPr>
        <p:spPr>
          <a:xfrm>
            <a:off x="1676400" y="1295400"/>
            <a:ext cx="7086600" cy="3250812"/>
          </a:xfrm>
          <a:ln/>
        </p:spPr>
        <p:txBody>
          <a:bodyPr>
            <a:normAutofit/>
          </a:bodyPr>
          <a:lstStyle/>
          <a:p>
            <a:pPr algn="ctr">
              <a:spcBef>
                <a:spcPts val="1003"/>
              </a:spcBef>
              <a:buClr>
                <a:srgbClr val="FCAB1A"/>
              </a:buClr>
              <a:tabLst>
                <a:tab pos="0" algn="l"/>
                <a:tab pos="509292" algn="l"/>
                <a:tab pos="1018586" algn="l"/>
                <a:tab pos="1527879" algn="l"/>
                <a:tab pos="2037173" algn="l"/>
                <a:tab pos="2546466" algn="l"/>
                <a:tab pos="3055758" algn="l"/>
                <a:tab pos="3565052" algn="l"/>
                <a:tab pos="4074344" algn="l"/>
                <a:tab pos="4583638" algn="l"/>
                <a:tab pos="5092930" algn="l"/>
                <a:tab pos="5602224" algn="l"/>
                <a:tab pos="6111518" algn="l"/>
                <a:tab pos="6620810" algn="l"/>
                <a:tab pos="7130103" algn="l"/>
                <a:tab pos="7639398" algn="l"/>
                <a:tab pos="8148691" algn="l"/>
                <a:tab pos="8657982" algn="l"/>
                <a:tab pos="9167275" algn="l"/>
                <a:tab pos="9676571" algn="l"/>
                <a:tab pos="10185863" algn="l"/>
              </a:tabLst>
            </a:pPr>
            <a:r>
              <a:rPr lang="en-GB" altLang="en-US" sz="6600" b="1" dirty="0" smtClean="0">
                <a:solidFill>
                  <a:srgbClr val="7030A0"/>
                </a:solidFill>
                <a:effectLst>
                  <a:outerShdw blurRad="38100" dist="38100" dir="2700000" algn="tl">
                    <a:srgbClr val="C0C0C0"/>
                  </a:outerShdw>
                </a:effectLst>
                <a:latin typeface="Times New Roman" pitchFamily="16" charset="0"/>
              </a:rPr>
              <a:t>Data Structures &amp; Algorithms</a:t>
            </a:r>
            <a:br>
              <a:rPr lang="en-GB" altLang="en-US" sz="6600" b="1" dirty="0" smtClean="0">
                <a:solidFill>
                  <a:srgbClr val="7030A0"/>
                </a:solidFill>
                <a:effectLst>
                  <a:outerShdw blurRad="38100" dist="38100" dir="2700000" algn="tl">
                    <a:srgbClr val="C0C0C0"/>
                  </a:outerShdw>
                </a:effectLst>
                <a:latin typeface="Times New Roman" pitchFamily="16" charset="0"/>
              </a:rPr>
            </a:br>
            <a:endParaRPr lang="en-GB" altLang="en-US" sz="6600" b="1" dirty="0">
              <a:solidFill>
                <a:srgbClr val="7030A0"/>
              </a:solidFill>
              <a:effectLst>
                <a:outerShdw blurRad="38100" dist="38100" dir="2700000" algn="tl">
                  <a:srgbClr val="C0C0C0"/>
                </a:outerShdw>
              </a:effectLst>
              <a:latin typeface="Times New Roman" pitchFamily="16" charset="0"/>
            </a:endParaRPr>
          </a:p>
        </p:txBody>
      </p:sp>
      <p:sp>
        <p:nvSpPr>
          <p:cNvPr id="5" name="Rectangle 1"/>
          <p:cNvSpPr>
            <a:spLocks noGrp="1" noChangeArrowheads="1"/>
          </p:cNvSpPr>
          <p:nvPr>
            <p:ph type="title" idx="4294967295"/>
          </p:nvPr>
        </p:nvSpPr>
        <p:spPr>
          <a:xfrm>
            <a:off x="4800600" y="5562600"/>
            <a:ext cx="5257800" cy="1600200"/>
          </a:xfrm>
          <a:ln/>
        </p:spPr>
        <p:txBody>
          <a:bodyPr>
            <a:normAutofit fontScale="90000"/>
          </a:bodyPr>
          <a:lstStyle/>
          <a:p>
            <a:pPr>
              <a:spcBef>
                <a:spcPts val="1003"/>
              </a:spcBef>
              <a:buClr>
                <a:srgbClr val="FCAB1A"/>
              </a:buClr>
              <a:tabLst>
                <a:tab pos="0" algn="l"/>
                <a:tab pos="509292" algn="l"/>
                <a:tab pos="1018586" algn="l"/>
                <a:tab pos="1527879" algn="l"/>
                <a:tab pos="2037173" algn="l"/>
                <a:tab pos="2546466" algn="l"/>
                <a:tab pos="3055758" algn="l"/>
                <a:tab pos="3565052" algn="l"/>
                <a:tab pos="4074344" algn="l"/>
                <a:tab pos="4583638" algn="l"/>
                <a:tab pos="5092930" algn="l"/>
                <a:tab pos="5602224" algn="l"/>
                <a:tab pos="6111518" algn="l"/>
                <a:tab pos="6620810" algn="l"/>
                <a:tab pos="7130103" algn="l"/>
                <a:tab pos="7639398" algn="l"/>
                <a:tab pos="8148691" algn="l"/>
                <a:tab pos="8657982" algn="l"/>
                <a:tab pos="9167275" algn="l"/>
                <a:tab pos="9676571" algn="l"/>
                <a:tab pos="10185863" algn="l"/>
              </a:tabLst>
            </a:pPr>
            <a:r>
              <a:rPr lang="en-GB" altLang="en-US" sz="3600" b="1" dirty="0" err="1" smtClean="0">
                <a:solidFill>
                  <a:srgbClr val="002060"/>
                </a:solidFill>
                <a:effectLst>
                  <a:outerShdw blurRad="38100" dist="38100" dir="2700000" algn="tl">
                    <a:srgbClr val="C0C0C0"/>
                  </a:outerShdw>
                </a:effectLst>
                <a:latin typeface="Times New Roman" pitchFamily="16" charset="0"/>
              </a:rPr>
              <a:t>Raghu.H.V</a:t>
            </a:r>
            <a:r>
              <a:rPr lang="en-GB" altLang="en-US" sz="3600" b="1" dirty="0" smtClean="0">
                <a:solidFill>
                  <a:srgbClr val="002060"/>
                </a:solidFill>
                <a:effectLst>
                  <a:outerShdw blurRad="38100" dist="38100" dir="2700000" algn="tl">
                    <a:srgbClr val="C0C0C0"/>
                  </a:outerShdw>
                </a:effectLst>
                <a:latin typeface="Times New Roman" pitchFamily="16" charset="0"/>
              </a:rPr>
              <a:t>,</a:t>
            </a:r>
            <a:br>
              <a:rPr lang="en-GB" altLang="en-US" sz="3600" b="1" dirty="0" smtClean="0">
                <a:solidFill>
                  <a:srgbClr val="002060"/>
                </a:solidFill>
                <a:effectLst>
                  <a:outerShdw blurRad="38100" dist="38100" dir="2700000" algn="tl">
                    <a:srgbClr val="C0C0C0"/>
                  </a:outerShdw>
                </a:effectLst>
                <a:latin typeface="Times New Roman" pitchFamily="16" charset="0"/>
              </a:rPr>
            </a:br>
            <a:r>
              <a:rPr lang="en-GB" altLang="en-US" sz="3600" b="1" dirty="0" smtClean="0">
                <a:solidFill>
                  <a:srgbClr val="002060"/>
                </a:solidFill>
                <a:effectLst>
                  <a:outerShdw blurRad="38100" dist="38100" dir="2700000" algn="tl">
                    <a:srgbClr val="C0C0C0"/>
                  </a:outerShdw>
                </a:effectLst>
                <a:latin typeface="Times New Roman" pitchFamily="16" charset="0"/>
              </a:rPr>
              <a:t>Principal Technical Officer,</a:t>
            </a:r>
            <a:br>
              <a:rPr lang="en-GB" altLang="en-US" sz="3600" b="1" dirty="0" smtClean="0">
                <a:solidFill>
                  <a:srgbClr val="002060"/>
                </a:solidFill>
                <a:effectLst>
                  <a:outerShdw blurRad="38100" dist="38100" dir="2700000" algn="tl">
                    <a:srgbClr val="C0C0C0"/>
                  </a:outerShdw>
                </a:effectLst>
                <a:latin typeface="Times New Roman" pitchFamily="16" charset="0"/>
              </a:rPr>
            </a:br>
            <a:r>
              <a:rPr lang="en-GB" altLang="en-US" sz="3600" b="1" dirty="0" smtClean="0">
                <a:solidFill>
                  <a:srgbClr val="002060"/>
                </a:solidFill>
                <a:effectLst>
                  <a:outerShdw blurRad="38100" dist="38100" dir="2700000" algn="tl">
                    <a:srgbClr val="C0C0C0"/>
                  </a:outerShdw>
                </a:effectLst>
                <a:latin typeface="Times New Roman" pitchFamily="16" charset="0"/>
              </a:rPr>
              <a:t>C-DAC, </a:t>
            </a:r>
            <a:r>
              <a:rPr lang="en-GB" altLang="en-US" sz="3600" b="1" dirty="0" err="1" smtClean="0">
                <a:solidFill>
                  <a:srgbClr val="002060"/>
                </a:solidFill>
                <a:effectLst>
                  <a:outerShdw blurRad="38100" dist="38100" dir="2700000" algn="tl">
                    <a:srgbClr val="C0C0C0"/>
                  </a:outerShdw>
                </a:effectLst>
                <a:latin typeface="Times New Roman" pitchFamily="16" charset="0"/>
              </a:rPr>
              <a:t>Bengaluru</a:t>
            </a:r>
            <a:r>
              <a:rPr lang="en-GB" altLang="en-US" sz="3600" b="1" dirty="0" smtClean="0">
                <a:solidFill>
                  <a:srgbClr val="002060"/>
                </a:solidFill>
                <a:effectLst>
                  <a:outerShdw blurRad="38100" dist="38100" dir="2700000" algn="tl">
                    <a:srgbClr val="C0C0C0"/>
                  </a:outerShdw>
                </a:effectLst>
                <a:latin typeface="Times New Roman" pitchFamily="16" charset="0"/>
              </a:rPr>
              <a:t>.</a:t>
            </a:r>
            <a:endParaRPr lang="en-GB" altLang="en-US" sz="3600" b="1" dirty="0">
              <a:solidFill>
                <a:srgbClr val="002060"/>
              </a:solidFill>
              <a:effectLst>
                <a:outerShdw blurRad="38100" dist="38100" dir="2700000" algn="tl">
                  <a:srgbClr val="C0C0C0"/>
                </a:outerShdw>
              </a:effectLst>
              <a:latin typeface="Times New Roman" pitchFamily="16" charset="0"/>
            </a:endParaRPr>
          </a:p>
        </p:txBody>
      </p:sp>
    </p:spTree>
    <p:extLst>
      <p:ext uri="{BB962C8B-B14F-4D97-AF65-F5344CB8AC3E}">
        <p14:creationId xmlns="" xmlns:p14="http://schemas.microsoft.com/office/powerpoint/2010/main" val="204265835"/>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52401"/>
            <a:ext cx="9220200" cy="830987"/>
          </a:xfrm>
          <a:prstGeom prst="rect">
            <a:avLst/>
          </a:prstGeom>
          <a:noFill/>
        </p:spPr>
        <p:txBody>
          <a:bodyPr wrap="square" lIns="91429" tIns="45715" rIns="91429" bIns="45715" rtlCol="0">
            <a:spAutoFit/>
          </a:bodyPr>
          <a:lstStyle/>
          <a:p>
            <a:r>
              <a:rPr lang="en-US" sz="4800" dirty="0" smtClean="0"/>
              <a:t>Performance Analysis of an Algorithm</a:t>
            </a:r>
            <a:endParaRPr lang="en-US" sz="4800" dirty="0"/>
          </a:p>
        </p:txBody>
      </p:sp>
      <p:sp>
        <p:nvSpPr>
          <p:cNvPr id="5" name="TextBox 4"/>
          <p:cNvSpPr txBox="1"/>
          <p:nvPr/>
        </p:nvSpPr>
        <p:spPr>
          <a:xfrm>
            <a:off x="152400" y="1143000"/>
            <a:ext cx="9677400" cy="3108543"/>
          </a:xfrm>
          <a:prstGeom prst="rect">
            <a:avLst/>
          </a:prstGeom>
          <a:noFill/>
        </p:spPr>
        <p:txBody>
          <a:bodyPr wrap="square" rtlCol="0">
            <a:spAutoFit/>
          </a:bodyPr>
          <a:lstStyle/>
          <a:p>
            <a:r>
              <a:rPr lang="en-US" sz="3600" dirty="0" smtClean="0"/>
              <a:t>The Efficiency of an Algorithm can be measured by the following metrics.</a:t>
            </a:r>
          </a:p>
          <a:p>
            <a:endParaRPr lang="en-US" sz="3600" dirty="0" smtClean="0"/>
          </a:p>
          <a:p>
            <a:r>
              <a:rPr lang="en-US" sz="4400" dirty="0" err="1" smtClean="0"/>
              <a:t>i</a:t>
            </a:r>
            <a:r>
              <a:rPr lang="en-US" sz="4400" dirty="0" smtClean="0"/>
              <a:t>. Time Complexity and </a:t>
            </a:r>
          </a:p>
          <a:p>
            <a:r>
              <a:rPr lang="en-US" sz="4400" dirty="0" smtClean="0"/>
              <a:t>ii. Space Complexity.</a:t>
            </a:r>
            <a:endParaRPr lang="en-US" sz="4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52401"/>
            <a:ext cx="9220200" cy="1015653"/>
          </a:xfrm>
          <a:prstGeom prst="rect">
            <a:avLst/>
          </a:prstGeom>
          <a:noFill/>
        </p:spPr>
        <p:txBody>
          <a:bodyPr wrap="square" lIns="91429" tIns="45715" rIns="91429" bIns="45715" rtlCol="0">
            <a:spAutoFit/>
          </a:bodyPr>
          <a:lstStyle/>
          <a:p>
            <a:r>
              <a:rPr lang="en-US" sz="6000" dirty="0" smtClean="0"/>
              <a:t>What is data structure?</a:t>
            </a:r>
            <a:endParaRPr lang="en-US" sz="6000" dirty="0"/>
          </a:p>
        </p:txBody>
      </p:sp>
      <p:sp>
        <p:nvSpPr>
          <p:cNvPr id="5" name="TextBox 4"/>
          <p:cNvSpPr txBox="1"/>
          <p:nvPr/>
        </p:nvSpPr>
        <p:spPr>
          <a:xfrm>
            <a:off x="152400" y="1143000"/>
            <a:ext cx="9677400" cy="3970318"/>
          </a:xfrm>
          <a:prstGeom prst="rect">
            <a:avLst/>
          </a:prstGeom>
          <a:noFill/>
        </p:spPr>
        <p:txBody>
          <a:bodyPr wrap="square" rtlCol="0">
            <a:spAutoFit/>
          </a:bodyPr>
          <a:lstStyle/>
          <a:p>
            <a:pPr algn="just">
              <a:buFont typeface="Arial" pitchFamily="34" charset="0"/>
              <a:buChar char="•"/>
            </a:pPr>
            <a:r>
              <a:rPr lang="en-US" sz="3600" dirty="0" smtClean="0"/>
              <a:t> A </a:t>
            </a:r>
            <a:r>
              <a:rPr lang="en-US" sz="3600" b="1" dirty="0" smtClean="0"/>
              <a:t>data structure </a:t>
            </a:r>
            <a:r>
              <a:rPr lang="en-US" sz="3600" dirty="0" smtClean="0"/>
              <a:t>is a particular way of storing and organizing data so that it can be used efficiently.</a:t>
            </a:r>
          </a:p>
          <a:p>
            <a:pPr algn="just"/>
            <a:endParaRPr lang="en-US" sz="3600" dirty="0" smtClean="0"/>
          </a:p>
          <a:p>
            <a:pPr algn="just">
              <a:buFont typeface="Arial" pitchFamily="34" charset="0"/>
              <a:buChar char="•"/>
            </a:pPr>
            <a:r>
              <a:rPr lang="en-US" sz="3600" dirty="0" smtClean="0"/>
              <a:t> Data structures are generally based on the ability of a computer to fetch and store data at any place in its memory, specified by a </a:t>
            </a:r>
            <a:r>
              <a:rPr lang="en-US" sz="3600" dirty="0" smtClean="0">
                <a:hlinkClick r:id="rId2" tooltip="Pointer (computer programming)"/>
              </a:rPr>
              <a:t>pointer</a:t>
            </a:r>
            <a:r>
              <a:rPr lang="en-US" sz="3600" dirty="0" smtClean="0"/>
              <a:t>.</a:t>
            </a:r>
          </a:p>
          <a:p>
            <a:pPr algn="just">
              <a:buFont typeface="Arial" pitchFamily="34" charset="0"/>
              <a:buChar char="•"/>
            </a:pPr>
            <a:endParaRPr lang="en-US" sz="3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Data Structures Tutorial - Tutorial And Example"/>
          <p:cNvPicPr>
            <a:picLocks noChangeAspect="1" noChangeArrowheads="1"/>
          </p:cNvPicPr>
          <p:nvPr/>
        </p:nvPicPr>
        <p:blipFill>
          <a:blip r:embed="rId2" cstate="print"/>
          <a:srcRect/>
          <a:stretch>
            <a:fillRect/>
          </a:stretch>
        </p:blipFill>
        <p:spPr bwMode="auto">
          <a:xfrm>
            <a:off x="838200" y="304800"/>
            <a:ext cx="8759825" cy="721624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92162" name="Rectangle 2"/>
          <p:cNvSpPr>
            <a:spLocks noGrp="1"/>
          </p:cNvSpPr>
          <p:nvPr>
            <p:ph type="title"/>
          </p:nvPr>
        </p:nvSpPr>
        <p:spPr>
          <a:xfrm>
            <a:off x="228600" y="311256"/>
            <a:ext cx="9326880" cy="907944"/>
          </a:xfrm>
        </p:spPr>
        <p:txBody>
          <a:bodyPr/>
          <a:lstStyle/>
          <a:p>
            <a:r>
              <a:rPr lang="en-US" dirty="0" smtClean="0">
                <a:latin typeface="Arial" charset="0"/>
              </a:rPr>
              <a:t>Stack: Introduction</a:t>
            </a:r>
            <a:endParaRPr lang="en-US" dirty="0">
              <a:latin typeface="Arial" charset="0"/>
            </a:endParaRPr>
          </a:p>
        </p:txBody>
      </p:sp>
      <p:sp>
        <p:nvSpPr>
          <p:cNvPr id="4" name="Rectangle 3"/>
          <p:cNvSpPr txBox="1">
            <a:spLocks noChangeArrowheads="1"/>
          </p:cNvSpPr>
          <p:nvPr/>
        </p:nvSpPr>
        <p:spPr>
          <a:xfrm>
            <a:off x="228600" y="1219200"/>
            <a:ext cx="9372600" cy="4173450"/>
          </a:xfrm>
          <a:prstGeom prst="rect">
            <a:avLst/>
          </a:prstGeom>
        </p:spPr>
        <p:txBody>
          <a:bodyPr vert="horz" wrap="square" lIns="0" tIns="0" rIns="0" bIns="0" rtlCol="0">
            <a:spAutoFit/>
          </a:bodyPr>
          <a:lstStyle>
            <a:lvl1pPr marL="442198" indent="-442198" algn="l" defTabSz="1018783" rtl="0" eaLnBrk="1" latinLnBrk="0" hangingPunct="1">
              <a:lnSpc>
                <a:spcPct val="90000"/>
              </a:lnSpc>
              <a:spcBef>
                <a:spcPct val="20000"/>
              </a:spcBef>
              <a:buFontTx/>
              <a:buBlip>
                <a:blip r:embed="rId3"/>
              </a:buBlip>
              <a:defRPr sz="3600" kern="1200">
                <a:solidFill>
                  <a:schemeClr val="tx1"/>
                </a:solidFill>
                <a:latin typeface="+mn-lt"/>
                <a:ea typeface="+mn-ea"/>
                <a:cs typeface="+mn-cs"/>
              </a:defRPr>
            </a:lvl1pPr>
            <a:lvl2pPr marL="1018824" indent="-442198" algn="l" defTabSz="1018783" rtl="0" eaLnBrk="1" latinLnBrk="0" hangingPunct="1">
              <a:lnSpc>
                <a:spcPct val="90000"/>
              </a:lnSpc>
              <a:spcBef>
                <a:spcPct val="20000"/>
              </a:spcBef>
              <a:buFontTx/>
              <a:buBlip>
                <a:blip r:embed="rId4"/>
              </a:buBlip>
              <a:defRPr sz="3100" kern="1200">
                <a:solidFill>
                  <a:schemeClr val="tx1"/>
                </a:solidFill>
                <a:latin typeface="+mn-lt"/>
                <a:ea typeface="+mn-ea"/>
                <a:cs typeface="+mn-cs"/>
              </a:defRPr>
            </a:lvl2pPr>
            <a:lvl3pPr marL="1402653" indent="-383829"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3pPr>
            <a:lvl4pPr marL="1788250" indent="-385597"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4pPr>
            <a:lvl5pPr marL="2163234" indent="-374984"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just">
              <a:lnSpc>
                <a:spcPct val="150000"/>
              </a:lnSpc>
              <a:buNone/>
            </a:pPr>
            <a:r>
              <a:rPr lang="en-US" sz="2400" spc="-14" dirty="0" smtClean="0">
                <a:solidFill>
                  <a:schemeClr val="tx1">
                    <a:lumMod val="95000"/>
                    <a:lumOff val="5000"/>
                  </a:schemeClr>
                </a:solidFill>
                <a:latin typeface="Calibri"/>
                <a:cs typeface="Calibri"/>
              </a:rPr>
              <a:t>	A stack is simply a list of elements with insertions and deletions permitted at one end—called the stack top.</a:t>
            </a:r>
          </a:p>
          <a:p>
            <a:pPr algn="just">
              <a:lnSpc>
                <a:spcPct val="150000"/>
              </a:lnSpc>
              <a:buNone/>
            </a:pPr>
            <a:r>
              <a:rPr lang="en-US" sz="2400" spc="-14" dirty="0" smtClean="0">
                <a:solidFill>
                  <a:schemeClr val="tx1">
                    <a:lumMod val="95000"/>
                    <a:lumOff val="5000"/>
                  </a:schemeClr>
                </a:solidFill>
                <a:latin typeface="Calibri"/>
                <a:cs typeface="Calibri"/>
              </a:rPr>
              <a:t>	The basic implementation of stack is also called LIFO (Last In First Out)</a:t>
            </a:r>
          </a:p>
          <a:p>
            <a:pPr lvl="1" algn="just">
              <a:lnSpc>
                <a:spcPct val="150000"/>
              </a:lnSpc>
            </a:pPr>
            <a:r>
              <a:rPr lang="en-US" sz="2400" spc="-14" dirty="0" smtClean="0">
                <a:solidFill>
                  <a:schemeClr val="tx1">
                    <a:lumMod val="95000"/>
                    <a:lumOff val="5000"/>
                  </a:schemeClr>
                </a:solidFill>
                <a:latin typeface="Calibri"/>
                <a:cs typeface="Calibri"/>
              </a:rPr>
              <a:t>It is a list like structure, but elements can be inserted or deleted from only one end. It makes stack less flexible than lists.</a:t>
            </a:r>
          </a:p>
          <a:p>
            <a:pPr lvl="1" algn="just">
              <a:lnSpc>
                <a:spcPct val="150000"/>
              </a:lnSpc>
            </a:pPr>
            <a:r>
              <a:rPr lang="en-US" sz="2400" spc="-14" dirty="0" smtClean="0">
                <a:solidFill>
                  <a:schemeClr val="tx1">
                    <a:lumMod val="95000"/>
                    <a:lumOff val="5000"/>
                  </a:schemeClr>
                </a:solidFill>
                <a:latin typeface="Calibri"/>
                <a:cs typeface="Calibri"/>
              </a:rPr>
              <a:t>Many applications need simpler stack rather than lists.</a:t>
            </a:r>
          </a:p>
          <a:p>
            <a:pPr lvl="1">
              <a:lnSpc>
                <a:spcPct val="150000"/>
              </a:lnSpc>
            </a:pPr>
            <a:endParaRPr lang="en-US" sz="2400" spc="-14" dirty="0">
              <a:solidFill>
                <a:schemeClr val="tx1">
                  <a:lumMod val="95000"/>
                  <a:lumOff val="5000"/>
                </a:schemeClr>
              </a:solidFill>
              <a:latin typeface="Calibri"/>
              <a:cs typeface="Calibri"/>
            </a:endParaRPr>
          </a:p>
        </p:txBody>
      </p:sp>
      <p:pic>
        <p:nvPicPr>
          <p:cNvPr id="5" name="Picture 4" descr="C:\Users\dwharder\Desktop\s1.png"/>
          <p:cNvPicPr>
            <a:picLocks noChangeAspect="1" noChangeArrowheads="1"/>
          </p:cNvPicPr>
          <p:nvPr/>
        </p:nvPicPr>
        <p:blipFill>
          <a:blip r:embed="rId5" cstate="print"/>
          <a:srcRect/>
          <a:stretch>
            <a:fillRect/>
          </a:stretch>
        </p:blipFill>
        <p:spPr bwMode="auto">
          <a:xfrm>
            <a:off x="914400" y="5327650"/>
            <a:ext cx="2286000" cy="1911350"/>
          </a:xfrm>
          <a:prstGeom prst="rect">
            <a:avLst/>
          </a:prstGeom>
          <a:noFill/>
          <a:ln w="9525">
            <a:noFill/>
            <a:miter lim="800000"/>
            <a:headEnd/>
            <a:tailEnd/>
          </a:ln>
        </p:spPr>
      </p:pic>
      <p:pic>
        <p:nvPicPr>
          <p:cNvPr id="6" name="Picture 5" descr="C:\Users\dwharder\Desktop\s3.png"/>
          <p:cNvPicPr>
            <a:picLocks noChangeAspect="1" noChangeArrowheads="1"/>
          </p:cNvPicPr>
          <p:nvPr/>
        </p:nvPicPr>
        <p:blipFill>
          <a:blip r:embed="rId6" cstate="print"/>
          <a:srcRect/>
          <a:stretch>
            <a:fillRect/>
          </a:stretch>
        </p:blipFill>
        <p:spPr bwMode="auto">
          <a:xfrm>
            <a:off x="4019770" y="5327649"/>
            <a:ext cx="2290763" cy="1911350"/>
          </a:xfrm>
          <a:prstGeom prst="rect">
            <a:avLst/>
          </a:prstGeom>
          <a:noFill/>
          <a:ln w="9525">
            <a:noFill/>
            <a:miter lim="800000"/>
            <a:headEnd/>
            <a:tailEnd/>
          </a:ln>
        </p:spPr>
      </p:pic>
      <p:pic>
        <p:nvPicPr>
          <p:cNvPr id="7" name="Picture 6" descr="C:\Users\dwharder\Desktop\s2.png"/>
          <p:cNvPicPr>
            <a:picLocks noChangeAspect="1" noChangeArrowheads="1"/>
          </p:cNvPicPr>
          <p:nvPr/>
        </p:nvPicPr>
        <p:blipFill>
          <a:blip r:embed="rId7" cstate="print"/>
          <a:srcRect/>
          <a:stretch>
            <a:fillRect/>
          </a:stretch>
        </p:blipFill>
        <p:spPr bwMode="auto">
          <a:xfrm>
            <a:off x="7086600" y="5354613"/>
            <a:ext cx="2362201" cy="1884387"/>
          </a:xfrm>
          <a:prstGeom prst="rect">
            <a:avLst/>
          </a:prstGeom>
          <a:noFill/>
          <a:ln w="9525">
            <a:noFill/>
            <a:miter lim="800000"/>
            <a:headEnd/>
            <a:tailEnd/>
          </a:ln>
        </p:spPr>
      </p:pic>
    </p:spTree>
    <p:extLst>
      <p:ext uri="{BB962C8B-B14F-4D97-AF65-F5344CB8AC3E}">
        <p14:creationId xmlns="" xmlns:p14="http://schemas.microsoft.com/office/powerpoint/2010/main" val="8106846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9403080" cy="1066800"/>
          </a:xfrm>
        </p:spPr>
        <p:txBody>
          <a:bodyPr/>
          <a:lstStyle/>
          <a:p>
            <a:r>
              <a:rPr lang="en-US" dirty="0" smtClean="0">
                <a:latin typeface="Arial" charset="0"/>
              </a:rPr>
              <a:t>Stack: Introduction</a:t>
            </a:r>
            <a:endParaRPr lang="en-US" dirty="0"/>
          </a:p>
        </p:txBody>
      </p:sp>
      <p:sp>
        <p:nvSpPr>
          <p:cNvPr id="3" name="Content Placeholder 2"/>
          <p:cNvSpPr>
            <a:spLocks noGrp="1"/>
          </p:cNvSpPr>
          <p:nvPr>
            <p:ph sz="quarter" idx="1"/>
          </p:nvPr>
        </p:nvSpPr>
        <p:spPr>
          <a:xfrm>
            <a:off x="152400" y="1447800"/>
            <a:ext cx="9753600" cy="6019800"/>
          </a:xfrm>
        </p:spPr>
        <p:txBody>
          <a:bodyPr>
            <a:normAutofit/>
          </a:bodyPr>
          <a:lstStyle/>
          <a:p>
            <a:pPr algn="just"/>
            <a:r>
              <a:rPr lang="en-US" sz="3600" dirty="0" smtClean="0"/>
              <a:t>The elements are displayed in reverse </a:t>
            </a:r>
            <a:r>
              <a:rPr lang="en-US" sz="3600" dirty="0" smtClean="0"/>
              <a:t>order from the insertion of elements into the stack. </a:t>
            </a:r>
          </a:p>
          <a:p>
            <a:pPr algn="just"/>
            <a:endParaRPr lang="en-US" sz="3600" dirty="0" smtClean="0"/>
          </a:p>
          <a:p>
            <a:pPr algn="just"/>
            <a:r>
              <a:rPr lang="en-US" sz="3600" dirty="0" smtClean="0"/>
              <a:t>Push and pop are the operations that are provided for insertion of an element into the stack and the removal of an element from the stack, respectively.</a:t>
            </a:r>
            <a:endParaRPr lang="en-US" sz="3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92162" name="Rectangle 2"/>
          <p:cNvSpPr>
            <a:spLocks noGrp="1"/>
          </p:cNvSpPr>
          <p:nvPr>
            <p:ph type="title"/>
          </p:nvPr>
        </p:nvSpPr>
        <p:spPr>
          <a:xfrm>
            <a:off x="152400" y="152400"/>
            <a:ext cx="9403080" cy="1143000"/>
          </a:xfrm>
        </p:spPr>
        <p:txBody>
          <a:bodyPr/>
          <a:lstStyle/>
          <a:p>
            <a:r>
              <a:rPr lang="en-US" dirty="0" smtClean="0">
                <a:latin typeface="Arial" charset="0"/>
              </a:rPr>
              <a:t>Operations on Stack</a:t>
            </a:r>
            <a:endParaRPr lang="en-US" dirty="0">
              <a:latin typeface="Arial" charset="0"/>
            </a:endParaRPr>
          </a:p>
        </p:txBody>
      </p:sp>
      <p:sp>
        <p:nvSpPr>
          <p:cNvPr id="4" name="Rectangle 3"/>
          <p:cNvSpPr txBox="1">
            <a:spLocks noChangeArrowheads="1"/>
          </p:cNvSpPr>
          <p:nvPr/>
        </p:nvSpPr>
        <p:spPr>
          <a:xfrm>
            <a:off x="228600" y="1371600"/>
            <a:ext cx="9677400" cy="6047809"/>
          </a:xfrm>
          <a:prstGeom prst="rect">
            <a:avLst/>
          </a:prstGeom>
        </p:spPr>
        <p:txBody>
          <a:bodyPr vert="horz" lIns="0" tIns="0" rIns="0" bIns="0" rtlCol="0">
            <a:spAutoFit/>
          </a:bodyPr>
          <a:lstStyle>
            <a:lvl1pPr marL="442198" indent="-442198" algn="l" defTabSz="1018783" rtl="0" eaLnBrk="1" latinLnBrk="0" hangingPunct="1">
              <a:lnSpc>
                <a:spcPct val="90000"/>
              </a:lnSpc>
              <a:spcBef>
                <a:spcPct val="20000"/>
              </a:spcBef>
              <a:buFontTx/>
              <a:buBlip>
                <a:blip r:embed="rId3"/>
              </a:buBlip>
              <a:defRPr sz="3600" kern="1200">
                <a:solidFill>
                  <a:schemeClr val="tx1"/>
                </a:solidFill>
                <a:latin typeface="+mn-lt"/>
                <a:ea typeface="+mn-ea"/>
                <a:cs typeface="+mn-cs"/>
              </a:defRPr>
            </a:lvl1pPr>
            <a:lvl2pPr marL="1018824" indent="-442198" algn="l" defTabSz="1018783" rtl="0" eaLnBrk="1" latinLnBrk="0" hangingPunct="1">
              <a:lnSpc>
                <a:spcPct val="90000"/>
              </a:lnSpc>
              <a:spcBef>
                <a:spcPct val="20000"/>
              </a:spcBef>
              <a:buFontTx/>
              <a:buBlip>
                <a:blip r:embed="rId4"/>
              </a:buBlip>
              <a:defRPr sz="3100" kern="1200">
                <a:solidFill>
                  <a:schemeClr val="tx1"/>
                </a:solidFill>
                <a:latin typeface="+mn-lt"/>
                <a:ea typeface="+mn-ea"/>
                <a:cs typeface="+mn-cs"/>
              </a:defRPr>
            </a:lvl2pPr>
            <a:lvl3pPr marL="1402653" indent="-383829"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3pPr>
            <a:lvl4pPr marL="1788250" indent="-385597"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4pPr>
            <a:lvl5pPr marL="2163234" indent="-374984"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just">
              <a:lnSpc>
                <a:spcPct val="150000"/>
              </a:lnSpc>
              <a:spcBef>
                <a:spcPts val="0"/>
              </a:spcBef>
            </a:pPr>
            <a:r>
              <a:rPr lang="en-US" sz="2200" b="1" dirty="0" smtClean="0"/>
              <a:t>Push</a:t>
            </a:r>
            <a:r>
              <a:rPr lang="en-US" sz="2200" spc="-14" dirty="0" smtClean="0">
                <a:latin typeface="Calibri"/>
                <a:cs typeface="Calibri"/>
              </a:rPr>
              <a:t>  </a:t>
            </a:r>
            <a:endParaRPr lang="en-US" altLang="en-US" sz="2200" spc="-14" dirty="0" smtClean="0">
              <a:latin typeface="Calibri"/>
              <a:cs typeface="Calibri"/>
            </a:endParaRPr>
          </a:p>
          <a:p>
            <a:pPr lvl="1">
              <a:lnSpc>
                <a:spcPct val="150000"/>
              </a:lnSpc>
              <a:spcBef>
                <a:spcPts val="0"/>
              </a:spcBef>
            </a:pPr>
            <a:r>
              <a:rPr lang="en-US" sz="2200" spc="-14" dirty="0">
                <a:latin typeface="Calibri"/>
                <a:cs typeface="Calibri"/>
              </a:rPr>
              <a:t>Adds an item onto </a:t>
            </a:r>
            <a:r>
              <a:rPr lang="en-US" sz="2200" spc="-14" dirty="0" smtClean="0">
                <a:latin typeface="Calibri"/>
                <a:cs typeface="Calibri"/>
              </a:rPr>
              <a:t>the stack at the top.</a:t>
            </a:r>
          </a:p>
          <a:p>
            <a:pPr algn="just">
              <a:lnSpc>
                <a:spcPct val="150000"/>
              </a:lnSpc>
              <a:spcBef>
                <a:spcPts val="0"/>
              </a:spcBef>
            </a:pPr>
            <a:r>
              <a:rPr lang="en-US" sz="2200" b="1" dirty="0" smtClean="0"/>
              <a:t>Top</a:t>
            </a:r>
          </a:p>
          <a:p>
            <a:pPr lvl="1">
              <a:lnSpc>
                <a:spcPct val="150000"/>
              </a:lnSpc>
              <a:spcBef>
                <a:spcPts val="0"/>
              </a:spcBef>
            </a:pPr>
            <a:r>
              <a:rPr lang="en-US" sz="2200" spc="-14" dirty="0">
                <a:latin typeface="Calibri"/>
                <a:cs typeface="Calibri"/>
              </a:rPr>
              <a:t>Returns the last item pushed onto the stack.</a:t>
            </a:r>
          </a:p>
          <a:p>
            <a:pPr algn="just">
              <a:lnSpc>
                <a:spcPct val="150000"/>
              </a:lnSpc>
              <a:spcBef>
                <a:spcPts val="0"/>
              </a:spcBef>
            </a:pPr>
            <a:r>
              <a:rPr lang="en-US" sz="2200" b="1" dirty="0"/>
              <a:t>Pop</a:t>
            </a:r>
          </a:p>
          <a:p>
            <a:pPr lvl="1">
              <a:lnSpc>
                <a:spcPct val="150000"/>
              </a:lnSpc>
              <a:spcBef>
                <a:spcPts val="0"/>
              </a:spcBef>
            </a:pPr>
            <a:r>
              <a:rPr lang="en-US" sz="2200" spc="-14" dirty="0">
                <a:latin typeface="Calibri"/>
                <a:cs typeface="Calibri"/>
              </a:rPr>
              <a:t>Removes the most-recently-pushed item from the stack.</a:t>
            </a:r>
          </a:p>
          <a:p>
            <a:pPr algn="just">
              <a:lnSpc>
                <a:spcPct val="150000"/>
              </a:lnSpc>
              <a:spcBef>
                <a:spcPts val="0"/>
              </a:spcBef>
            </a:pPr>
            <a:r>
              <a:rPr lang="en-US" sz="2200" b="1" dirty="0" smtClean="0"/>
              <a:t>is-empty</a:t>
            </a:r>
            <a:endParaRPr lang="en-US" sz="2200" b="1" dirty="0"/>
          </a:p>
          <a:p>
            <a:pPr lvl="1">
              <a:lnSpc>
                <a:spcPct val="150000"/>
              </a:lnSpc>
              <a:spcBef>
                <a:spcPts val="0"/>
              </a:spcBef>
            </a:pPr>
            <a:r>
              <a:rPr lang="en-US" sz="2200" spc="-14" dirty="0">
                <a:latin typeface="Calibri"/>
                <a:cs typeface="Calibri"/>
              </a:rPr>
              <a:t>True if no more items can be popped and there is no top item.</a:t>
            </a:r>
          </a:p>
          <a:p>
            <a:pPr algn="just">
              <a:lnSpc>
                <a:spcPct val="150000"/>
              </a:lnSpc>
              <a:spcBef>
                <a:spcPts val="0"/>
              </a:spcBef>
            </a:pPr>
            <a:r>
              <a:rPr lang="en-US" sz="2200" b="1" dirty="0" smtClean="0"/>
              <a:t>is-full</a:t>
            </a:r>
            <a:endParaRPr lang="en-US" sz="2200" b="1" dirty="0"/>
          </a:p>
          <a:p>
            <a:pPr lvl="1">
              <a:lnSpc>
                <a:spcPct val="150000"/>
              </a:lnSpc>
              <a:spcBef>
                <a:spcPts val="0"/>
              </a:spcBef>
            </a:pPr>
            <a:r>
              <a:rPr lang="en-US" sz="2200" spc="-14" dirty="0">
                <a:latin typeface="Calibri"/>
                <a:cs typeface="Calibri"/>
              </a:rPr>
              <a:t>True if no more items can be pushed.</a:t>
            </a:r>
          </a:p>
          <a:p>
            <a:pPr algn="just">
              <a:lnSpc>
                <a:spcPct val="150000"/>
              </a:lnSpc>
              <a:spcBef>
                <a:spcPts val="0"/>
              </a:spcBef>
            </a:pPr>
            <a:r>
              <a:rPr lang="en-US" sz="2200" b="1" dirty="0" smtClean="0"/>
              <a:t>get-size</a:t>
            </a:r>
            <a:endParaRPr lang="en-US" sz="2200" b="1" dirty="0"/>
          </a:p>
          <a:p>
            <a:pPr lvl="1">
              <a:lnSpc>
                <a:spcPct val="150000"/>
              </a:lnSpc>
              <a:spcBef>
                <a:spcPts val="0"/>
              </a:spcBef>
            </a:pPr>
            <a:r>
              <a:rPr lang="en-US" sz="2200" spc="-14" dirty="0">
                <a:latin typeface="Calibri"/>
                <a:cs typeface="Calibri"/>
              </a:rPr>
              <a:t>Returns the number of elements on the stack.</a:t>
            </a:r>
          </a:p>
        </p:txBody>
      </p:sp>
    </p:spTree>
    <p:extLst>
      <p:ext uri="{BB962C8B-B14F-4D97-AF65-F5344CB8AC3E}">
        <p14:creationId xmlns="" xmlns:p14="http://schemas.microsoft.com/office/powerpoint/2010/main" val="3813718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1" end="11"/>
                                            </p:txEl>
                                          </p:spTgt>
                                        </p:tgtEl>
                                        <p:attrNameLst>
                                          <p:attrName>style.visibility</p:attrName>
                                        </p:attrNameLst>
                                      </p:cBhvr>
                                      <p:to>
                                        <p:strVal val="visible"/>
                                      </p:to>
                                    </p:set>
                                    <p:animEffect transition="in" filter="fade">
                                      <p:cBhvr>
                                        <p:cTn id="5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92162" name="Rectangle 2"/>
          <p:cNvSpPr>
            <a:spLocks noGrp="1"/>
          </p:cNvSpPr>
          <p:nvPr>
            <p:ph type="title"/>
          </p:nvPr>
        </p:nvSpPr>
        <p:spPr>
          <a:xfrm>
            <a:off x="304800" y="311256"/>
            <a:ext cx="9250680" cy="907944"/>
          </a:xfrm>
        </p:spPr>
        <p:txBody>
          <a:bodyPr/>
          <a:lstStyle/>
          <a:p>
            <a:r>
              <a:rPr lang="en-US" dirty="0" smtClean="0">
                <a:latin typeface="Arial" charset="0"/>
              </a:rPr>
              <a:t>Implementation of Stack</a:t>
            </a:r>
            <a:endParaRPr lang="en-US" dirty="0">
              <a:latin typeface="Arial" charset="0"/>
            </a:endParaRPr>
          </a:p>
        </p:txBody>
      </p:sp>
      <p:sp>
        <p:nvSpPr>
          <p:cNvPr id="4" name="Rectangle 3"/>
          <p:cNvSpPr txBox="1">
            <a:spLocks noChangeArrowheads="1"/>
          </p:cNvSpPr>
          <p:nvPr/>
        </p:nvSpPr>
        <p:spPr>
          <a:xfrm>
            <a:off x="228600" y="1524000"/>
            <a:ext cx="4495800" cy="1329595"/>
          </a:xfrm>
          <a:prstGeom prst="rect">
            <a:avLst/>
          </a:prstGeom>
        </p:spPr>
        <p:txBody>
          <a:bodyPr vert="horz" wrap="square" lIns="0" tIns="0" rIns="0" bIns="0" rtlCol="0">
            <a:spAutoFit/>
          </a:bodyPr>
          <a:lstStyle>
            <a:lvl1pPr marL="442198" indent="-442198" algn="l" defTabSz="1018783" rtl="0" eaLnBrk="1" latinLnBrk="0" hangingPunct="1">
              <a:lnSpc>
                <a:spcPct val="90000"/>
              </a:lnSpc>
              <a:spcBef>
                <a:spcPct val="20000"/>
              </a:spcBef>
              <a:buFontTx/>
              <a:buBlip>
                <a:blip r:embed="rId3"/>
              </a:buBlip>
              <a:defRPr sz="3600" kern="1200">
                <a:solidFill>
                  <a:schemeClr val="tx1"/>
                </a:solidFill>
                <a:latin typeface="+mn-lt"/>
                <a:ea typeface="+mn-ea"/>
                <a:cs typeface="+mn-cs"/>
              </a:defRPr>
            </a:lvl1pPr>
            <a:lvl2pPr marL="1018824" indent="-442198" algn="l" defTabSz="1018783" rtl="0" eaLnBrk="1" latinLnBrk="0" hangingPunct="1">
              <a:lnSpc>
                <a:spcPct val="90000"/>
              </a:lnSpc>
              <a:spcBef>
                <a:spcPct val="20000"/>
              </a:spcBef>
              <a:buFontTx/>
              <a:buBlip>
                <a:blip r:embed="rId4"/>
              </a:buBlip>
              <a:defRPr sz="3100" kern="1200">
                <a:solidFill>
                  <a:schemeClr val="tx1"/>
                </a:solidFill>
                <a:latin typeface="+mn-lt"/>
                <a:ea typeface="+mn-ea"/>
                <a:cs typeface="+mn-cs"/>
              </a:defRPr>
            </a:lvl2pPr>
            <a:lvl3pPr marL="1402653" indent="-383829"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3pPr>
            <a:lvl4pPr marL="1788250" indent="-385597"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4pPr>
            <a:lvl5pPr marL="2163234" indent="-374984"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514290" indent="-514290">
              <a:lnSpc>
                <a:spcPct val="150000"/>
              </a:lnSpc>
              <a:buFont typeface="+mj-lt"/>
              <a:buAutoNum type="arabicPeriod"/>
            </a:pPr>
            <a:r>
              <a:rPr lang="en-US" sz="2700" spc="-14" dirty="0" smtClean="0">
                <a:latin typeface="Calibri"/>
                <a:cs typeface="Calibri"/>
              </a:rPr>
              <a:t>Using Arrays</a:t>
            </a:r>
          </a:p>
          <a:p>
            <a:pPr marL="514290" indent="-514290">
              <a:lnSpc>
                <a:spcPct val="150000"/>
              </a:lnSpc>
              <a:buFont typeface="+mj-lt"/>
              <a:buAutoNum type="arabicPeriod"/>
            </a:pPr>
            <a:r>
              <a:rPr lang="en-US" sz="2700" spc="-14" dirty="0" smtClean="0">
                <a:latin typeface="Calibri"/>
                <a:cs typeface="Calibri"/>
              </a:rPr>
              <a:t>Using Linked Lists</a:t>
            </a:r>
          </a:p>
        </p:txBody>
      </p:sp>
    </p:spTree>
    <p:extLst>
      <p:ext uri="{BB962C8B-B14F-4D97-AF65-F5344CB8AC3E}">
        <p14:creationId xmlns="" xmlns:p14="http://schemas.microsoft.com/office/powerpoint/2010/main" val="16841541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92162" name="Rectangle 2"/>
          <p:cNvSpPr>
            <a:spLocks noGrp="1"/>
          </p:cNvSpPr>
          <p:nvPr>
            <p:ph type="title"/>
          </p:nvPr>
        </p:nvSpPr>
        <p:spPr>
          <a:xfrm>
            <a:off x="419100" y="300299"/>
            <a:ext cx="9220200" cy="565078"/>
          </a:xfrm>
        </p:spPr>
        <p:txBody>
          <a:bodyPr>
            <a:normAutofit fontScale="90000"/>
          </a:bodyPr>
          <a:lstStyle/>
          <a:p>
            <a:r>
              <a:rPr lang="en-US" sz="4000" dirty="0">
                <a:latin typeface="Arial" charset="0"/>
              </a:rPr>
              <a:t>Implementation of Stack using arrays</a:t>
            </a:r>
          </a:p>
        </p:txBody>
      </p:sp>
      <p:sp>
        <p:nvSpPr>
          <p:cNvPr id="4" name="Rectangle 3"/>
          <p:cNvSpPr txBox="1">
            <a:spLocks noChangeArrowheads="1"/>
          </p:cNvSpPr>
          <p:nvPr/>
        </p:nvSpPr>
        <p:spPr>
          <a:xfrm>
            <a:off x="838200" y="1447800"/>
            <a:ext cx="9067801" cy="4231184"/>
          </a:xfrm>
          <a:prstGeom prst="rect">
            <a:avLst/>
          </a:prstGeom>
        </p:spPr>
        <p:txBody>
          <a:bodyPr vert="horz" wrap="square" lIns="0" tIns="0" rIns="0" bIns="0" rtlCol="0">
            <a:spAutoFit/>
          </a:bodyPr>
          <a:lstStyle>
            <a:lvl1pPr marL="442198" indent="-442198" algn="l" defTabSz="1018783" rtl="0" eaLnBrk="1" latinLnBrk="0" hangingPunct="1">
              <a:lnSpc>
                <a:spcPct val="90000"/>
              </a:lnSpc>
              <a:spcBef>
                <a:spcPct val="20000"/>
              </a:spcBef>
              <a:buFontTx/>
              <a:buBlip>
                <a:blip r:embed="rId3"/>
              </a:buBlip>
              <a:defRPr sz="3600" kern="1200">
                <a:solidFill>
                  <a:schemeClr val="tx1"/>
                </a:solidFill>
                <a:latin typeface="+mn-lt"/>
                <a:ea typeface="+mn-ea"/>
                <a:cs typeface="+mn-cs"/>
              </a:defRPr>
            </a:lvl1pPr>
            <a:lvl2pPr marL="1018824" indent="-442198" algn="l" defTabSz="1018783" rtl="0" eaLnBrk="1" latinLnBrk="0" hangingPunct="1">
              <a:lnSpc>
                <a:spcPct val="90000"/>
              </a:lnSpc>
              <a:spcBef>
                <a:spcPct val="20000"/>
              </a:spcBef>
              <a:buFontTx/>
              <a:buBlip>
                <a:blip r:embed="rId4"/>
              </a:buBlip>
              <a:defRPr sz="3100" kern="1200">
                <a:solidFill>
                  <a:schemeClr val="tx1"/>
                </a:solidFill>
                <a:latin typeface="+mn-lt"/>
                <a:ea typeface="+mn-ea"/>
                <a:cs typeface="+mn-cs"/>
              </a:defRPr>
            </a:lvl2pPr>
            <a:lvl3pPr marL="1402653" indent="-383829"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3pPr>
            <a:lvl4pPr marL="1788250" indent="-385597"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4pPr>
            <a:lvl5pPr marL="2163234" indent="-374984"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514290" indent="-514290">
              <a:lnSpc>
                <a:spcPct val="150000"/>
              </a:lnSpc>
              <a:buNone/>
            </a:pPr>
            <a:r>
              <a:rPr lang="en-US" sz="2700" spc="-14" dirty="0" smtClean="0">
                <a:cs typeface="Calibri"/>
              </a:rPr>
              <a:t>#define MAX 10</a:t>
            </a:r>
          </a:p>
          <a:p>
            <a:pPr marL="514290" indent="-514290">
              <a:lnSpc>
                <a:spcPct val="150000"/>
              </a:lnSpc>
              <a:buNone/>
            </a:pPr>
            <a:r>
              <a:rPr lang="en-US" sz="2700" spc="-14" dirty="0" err="1" smtClean="0">
                <a:cs typeface="Calibri"/>
              </a:rPr>
              <a:t>struct</a:t>
            </a:r>
            <a:r>
              <a:rPr lang="en-US" sz="2700" spc="-14" dirty="0" smtClean="0">
                <a:cs typeface="Calibri"/>
              </a:rPr>
              <a:t> stack</a:t>
            </a:r>
          </a:p>
          <a:p>
            <a:pPr marL="514290" indent="-514290">
              <a:lnSpc>
                <a:spcPct val="150000"/>
              </a:lnSpc>
              <a:buNone/>
            </a:pPr>
            <a:r>
              <a:rPr lang="en-US" sz="2700" spc="-14" dirty="0" smtClean="0">
                <a:cs typeface="Calibri"/>
              </a:rPr>
              <a:t>{</a:t>
            </a:r>
          </a:p>
          <a:p>
            <a:pPr marL="514290" indent="-514290">
              <a:lnSpc>
                <a:spcPct val="150000"/>
              </a:lnSpc>
              <a:buNone/>
            </a:pPr>
            <a:r>
              <a:rPr lang="en-US" sz="2700" spc="-14" dirty="0" smtClean="0">
                <a:cs typeface="Calibri"/>
              </a:rPr>
              <a:t>	</a:t>
            </a:r>
            <a:r>
              <a:rPr lang="en-US" sz="2700" spc="-14" dirty="0" err="1" smtClean="0">
                <a:cs typeface="Calibri"/>
              </a:rPr>
              <a:t>int</a:t>
            </a:r>
            <a:r>
              <a:rPr lang="en-US" sz="2700" spc="-14" dirty="0" smtClean="0">
                <a:cs typeface="Calibri"/>
              </a:rPr>
              <a:t> </a:t>
            </a:r>
            <a:r>
              <a:rPr lang="en-US" sz="2700" spc="-14" dirty="0" err="1" smtClean="0">
                <a:cs typeface="Calibri"/>
              </a:rPr>
              <a:t>arr</a:t>
            </a:r>
            <a:r>
              <a:rPr lang="en-US" sz="2700" spc="-14" dirty="0" smtClean="0">
                <a:cs typeface="Calibri"/>
              </a:rPr>
              <a:t>[MAX] ;</a:t>
            </a:r>
          </a:p>
          <a:p>
            <a:pPr marL="514290" indent="-514290">
              <a:lnSpc>
                <a:spcPct val="150000"/>
              </a:lnSpc>
              <a:buNone/>
            </a:pPr>
            <a:r>
              <a:rPr lang="en-US" sz="2700" spc="-14" dirty="0" smtClean="0">
                <a:cs typeface="Calibri"/>
              </a:rPr>
              <a:t>	</a:t>
            </a:r>
            <a:r>
              <a:rPr lang="en-US" sz="2700" spc="-14" dirty="0" err="1" smtClean="0">
                <a:cs typeface="Calibri"/>
              </a:rPr>
              <a:t>int</a:t>
            </a:r>
            <a:r>
              <a:rPr lang="en-US" sz="2700" spc="-14" dirty="0" smtClean="0">
                <a:cs typeface="Calibri"/>
              </a:rPr>
              <a:t> top ;</a:t>
            </a:r>
          </a:p>
          <a:p>
            <a:pPr marL="514290" indent="-514290">
              <a:lnSpc>
                <a:spcPct val="150000"/>
              </a:lnSpc>
              <a:buNone/>
            </a:pPr>
            <a:r>
              <a:rPr lang="en-US" sz="2700" spc="-14" dirty="0" smtClean="0">
                <a:cs typeface="Calibri"/>
              </a:rPr>
              <a:t>} ;</a:t>
            </a:r>
            <a:endParaRPr lang="en-US" sz="2700" spc="-14" dirty="0">
              <a:latin typeface="Calibri"/>
              <a:cs typeface="Calibri"/>
            </a:endParaRPr>
          </a:p>
        </p:txBody>
      </p:sp>
    </p:spTree>
    <p:extLst>
      <p:ext uri="{BB962C8B-B14F-4D97-AF65-F5344CB8AC3E}">
        <p14:creationId xmlns="" xmlns:p14="http://schemas.microsoft.com/office/powerpoint/2010/main" val="16841541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92162" name="Rectangle 2"/>
          <p:cNvSpPr>
            <a:spLocks noGrp="1"/>
          </p:cNvSpPr>
          <p:nvPr>
            <p:ph type="title"/>
          </p:nvPr>
        </p:nvSpPr>
        <p:spPr>
          <a:xfrm>
            <a:off x="419100" y="300299"/>
            <a:ext cx="9220200" cy="565078"/>
          </a:xfrm>
        </p:spPr>
        <p:txBody>
          <a:bodyPr>
            <a:normAutofit fontScale="90000"/>
          </a:bodyPr>
          <a:lstStyle/>
          <a:p>
            <a:r>
              <a:rPr lang="en-US" sz="4000" dirty="0">
                <a:latin typeface="Arial" charset="0"/>
              </a:rPr>
              <a:t>Implementation of Stack using arrays</a:t>
            </a:r>
          </a:p>
        </p:txBody>
      </p:sp>
      <p:sp>
        <p:nvSpPr>
          <p:cNvPr id="4" name="Rectangle 3"/>
          <p:cNvSpPr txBox="1">
            <a:spLocks noChangeArrowheads="1"/>
          </p:cNvSpPr>
          <p:nvPr/>
        </p:nvSpPr>
        <p:spPr>
          <a:xfrm>
            <a:off x="152400" y="838200"/>
            <a:ext cx="4495800" cy="6155531"/>
          </a:xfrm>
          <a:prstGeom prst="rect">
            <a:avLst/>
          </a:prstGeom>
          <a:ln>
            <a:solidFill>
              <a:schemeClr val="accent6">
                <a:lumMod val="20000"/>
                <a:lumOff val="80000"/>
              </a:schemeClr>
            </a:solidFill>
          </a:ln>
        </p:spPr>
        <p:txBody>
          <a:bodyPr vert="horz" wrap="square" lIns="0" tIns="0" rIns="0" bIns="0" rtlCol="0">
            <a:spAutoFit/>
          </a:bodyPr>
          <a:lstStyle>
            <a:lvl1pPr marL="442198" indent="-442198" algn="l" defTabSz="1018783" rtl="0" eaLnBrk="1" latinLnBrk="0" hangingPunct="1">
              <a:lnSpc>
                <a:spcPct val="90000"/>
              </a:lnSpc>
              <a:spcBef>
                <a:spcPct val="20000"/>
              </a:spcBef>
              <a:buFontTx/>
              <a:buBlip>
                <a:blip r:embed="rId3"/>
              </a:buBlip>
              <a:defRPr sz="3600" kern="1200">
                <a:solidFill>
                  <a:schemeClr val="tx1"/>
                </a:solidFill>
                <a:latin typeface="+mn-lt"/>
                <a:ea typeface="+mn-ea"/>
                <a:cs typeface="+mn-cs"/>
              </a:defRPr>
            </a:lvl1pPr>
            <a:lvl2pPr marL="1018824" indent="-442198" algn="l" defTabSz="1018783" rtl="0" eaLnBrk="1" latinLnBrk="0" hangingPunct="1">
              <a:lnSpc>
                <a:spcPct val="90000"/>
              </a:lnSpc>
              <a:spcBef>
                <a:spcPct val="20000"/>
              </a:spcBef>
              <a:buFontTx/>
              <a:buBlip>
                <a:blip r:embed="rId4"/>
              </a:buBlip>
              <a:defRPr sz="3100" kern="1200">
                <a:solidFill>
                  <a:schemeClr val="tx1"/>
                </a:solidFill>
                <a:latin typeface="+mn-lt"/>
                <a:ea typeface="+mn-ea"/>
                <a:cs typeface="+mn-cs"/>
              </a:defRPr>
            </a:lvl2pPr>
            <a:lvl3pPr marL="1402653" indent="-383829"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3pPr>
            <a:lvl4pPr marL="1788250" indent="-385597"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4pPr>
            <a:lvl5pPr marL="2163234" indent="-374984"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514290" indent="-514290">
              <a:lnSpc>
                <a:spcPct val="100000"/>
              </a:lnSpc>
              <a:spcBef>
                <a:spcPts val="0"/>
              </a:spcBef>
              <a:buNone/>
            </a:pPr>
            <a:r>
              <a:rPr lang="en-US" sz="2500" spc="-14" dirty="0" err="1" smtClean="0">
                <a:cs typeface="Calibri"/>
              </a:rPr>
              <a:t>int</a:t>
            </a:r>
            <a:r>
              <a:rPr lang="en-US" sz="2500" spc="-14" dirty="0" smtClean="0">
                <a:cs typeface="Calibri"/>
              </a:rPr>
              <a:t> main( )</a:t>
            </a:r>
          </a:p>
          <a:p>
            <a:pPr marL="514290" indent="-514290">
              <a:lnSpc>
                <a:spcPct val="100000"/>
              </a:lnSpc>
              <a:spcBef>
                <a:spcPts val="0"/>
              </a:spcBef>
              <a:buNone/>
            </a:pPr>
            <a:r>
              <a:rPr lang="en-US" sz="2500" spc="-14" dirty="0" smtClean="0">
                <a:cs typeface="Calibri"/>
              </a:rPr>
              <a:t>{</a:t>
            </a:r>
          </a:p>
          <a:p>
            <a:pPr marL="514290" indent="-514290">
              <a:lnSpc>
                <a:spcPct val="100000"/>
              </a:lnSpc>
              <a:spcBef>
                <a:spcPts val="0"/>
              </a:spcBef>
              <a:buNone/>
            </a:pPr>
            <a:r>
              <a:rPr lang="en-US" sz="2500" spc="-14" dirty="0" smtClean="0">
                <a:cs typeface="Calibri"/>
              </a:rPr>
              <a:t>	</a:t>
            </a:r>
            <a:r>
              <a:rPr lang="en-US" sz="2500" spc="-14" dirty="0" err="1" smtClean="0">
                <a:cs typeface="Calibri"/>
              </a:rPr>
              <a:t>struct</a:t>
            </a:r>
            <a:r>
              <a:rPr lang="en-US" sz="2500" spc="-14" dirty="0" smtClean="0">
                <a:cs typeface="Calibri"/>
              </a:rPr>
              <a:t> stack s ;</a:t>
            </a:r>
          </a:p>
          <a:p>
            <a:pPr marL="514290" indent="-514290">
              <a:lnSpc>
                <a:spcPct val="100000"/>
              </a:lnSpc>
              <a:spcBef>
                <a:spcPts val="0"/>
              </a:spcBef>
              <a:buNone/>
            </a:pPr>
            <a:r>
              <a:rPr lang="en-US" sz="2500" spc="-14" dirty="0" smtClean="0">
                <a:cs typeface="Calibri"/>
              </a:rPr>
              <a:t>	</a:t>
            </a:r>
            <a:r>
              <a:rPr lang="en-US" sz="2500" spc="-14" dirty="0" err="1" smtClean="0">
                <a:cs typeface="Calibri"/>
              </a:rPr>
              <a:t>int</a:t>
            </a:r>
            <a:r>
              <a:rPr lang="en-US" sz="2500" spc="-14" dirty="0" smtClean="0">
                <a:cs typeface="Calibri"/>
              </a:rPr>
              <a:t> </a:t>
            </a:r>
            <a:r>
              <a:rPr lang="en-US" sz="2500" spc="-14" dirty="0" err="1" smtClean="0">
                <a:cs typeface="Calibri"/>
              </a:rPr>
              <a:t>i</a:t>
            </a:r>
            <a:r>
              <a:rPr lang="en-US" sz="2500" spc="-14" dirty="0" smtClean="0">
                <a:cs typeface="Calibri"/>
              </a:rPr>
              <a:t> ;</a:t>
            </a:r>
          </a:p>
          <a:p>
            <a:pPr marL="514290" indent="-514290">
              <a:lnSpc>
                <a:spcPct val="100000"/>
              </a:lnSpc>
              <a:spcBef>
                <a:spcPts val="0"/>
              </a:spcBef>
              <a:buNone/>
            </a:pPr>
            <a:r>
              <a:rPr lang="en-US" sz="2500" spc="-14" dirty="0" smtClean="0">
                <a:cs typeface="Calibri"/>
              </a:rPr>
              <a:t>	</a:t>
            </a:r>
            <a:r>
              <a:rPr lang="en-US" sz="2500" spc="-14" dirty="0" err="1" smtClean="0">
                <a:cs typeface="Calibri"/>
              </a:rPr>
              <a:t>initstack</a:t>
            </a:r>
            <a:r>
              <a:rPr lang="en-US" sz="2500" spc="-14" dirty="0" smtClean="0">
                <a:cs typeface="Calibri"/>
              </a:rPr>
              <a:t> ( &amp;s ) ;</a:t>
            </a:r>
          </a:p>
          <a:p>
            <a:pPr marL="514290" indent="-514290">
              <a:lnSpc>
                <a:spcPct val="100000"/>
              </a:lnSpc>
              <a:spcBef>
                <a:spcPts val="0"/>
              </a:spcBef>
              <a:buNone/>
            </a:pPr>
            <a:endParaRPr lang="en-US" sz="2500" spc="-14" dirty="0" smtClean="0">
              <a:cs typeface="Calibri"/>
            </a:endParaRPr>
          </a:p>
          <a:p>
            <a:pPr marL="514290" indent="-514290">
              <a:lnSpc>
                <a:spcPct val="100000"/>
              </a:lnSpc>
              <a:spcBef>
                <a:spcPts val="0"/>
              </a:spcBef>
              <a:buNone/>
            </a:pPr>
            <a:r>
              <a:rPr lang="en-US" sz="2500" spc="-14" dirty="0" smtClean="0">
                <a:cs typeface="Calibri"/>
              </a:rPr>
              <a:t>	push ( &amp;s, 11 ) ;</a:t>
            </a:r>
          </a:p>
          <a:p>
            <a:pPr marL="514290" indent="-514290">
              <a:lnSpc>
                <a:spcPct val="100000"/>
              </a:lnSpc>
              <a:spcBef>
                <a:spcPts val="0"/>
              </a:spcBef>
              <a:buNone/>
            </a:pPr>
            <a:r>
              <a:rPr lang="en-US" sz="2500" spc="-14" dirty="0" smtClean="0">
                <a:cs typeface="Calibri"/>
              </a:rPr>
              <a:t>	push ( &amp;s, 23 ) ;</a:t>
            </a:r>
          </a:p>
          <a:p>
            <a:pPr marL="514290" indent="-514290">
              <a:lnSpc>
                <a:spcPct val="100000"/>
              </a:lnSpc>
              <a:spcBef>
                <a:spcPts val="0"/>
              </a:spcBef>
              <a:buNone/>
            </a:pPr>
            <a:r>
              <a:rPr lang="en-US" sz="2500" spc="-14" dirty="0" smtClean="0">
                <a:cs typeface="Calibri"/>
              </a:rPr>
              <a:t>	push ( &amp;s, -8 ) ;</a:t>
            </a:r>
          </a:p>
          <a:p>
            <a:pPr marL="514290" indent="-514290">
              <a:lnSpc>
                <a:spcPct val="100000"/>
              </a:lnSpc>
              <a:spcBef>
                <a:spcPts val="0"/>
              </a:spcBef>
              <a:buNone/>
            </a:pPr>
            <a:r>
              <a:rPr lang="en-US" sz="2500" spc="-14" dirty="0" smtClean="0">
                <a:cs typeface="Calibri"/>
              </a:rPr>
              <a:t>	push ( &amp;s, 16 ) ;</a:t>
            </a:r>
          </a:p>
          <a:p>
            <a:pPr marL="514290" indent="-514290">
              <a:lnSpc>
                <a:spcPct val="100000"/>
              </a:lnSpc>
              <a:spcBef>
                <a:spcPts val="0"/>
              </a:spcBef>
              <a:buNone/>
            </a:pPr>
            <a:r>
              <a:rPr lang="en-US" sz="2500" spc="-14" dirty="0" smtClean="0">
                <a:cs typeface="Calibri"/>
              </a:rPr>
              <a:t>	push ( &amp;s, 27 ) ;</a:t>
            </a:r>
          </a:p>
          <a:p>
            <a:pPr marL="514290" indent="-514290">
              <a:lnSpc>
                <a:spcPct val="100000"/>
              </a:lnSpc>
              <a:spcBef>
                <a:spcPts val="0"/>
              </a:spcBef>
              <a:buNone/>
            </a:pPr>
            <a:r>
              <a:rPr lang="en-US" sz="2500" spc="-14" dirty="0" smtClean="0">
                <a:cs typeface="Calibri"/>
              </a:rPr>
              <a:t>	push ( &amp;s, 14 ) ;</a:t>
            </a:r>
          </a:p>
          <a:p>
            <a:pPr marL="514290" indent="-514290">
              <a:lnSpc>
                <a:spcPct val="100000"/>
              </a:lnSpc>
              <a:spcBef>
                <a:spcPts val="0"/>
              </a:spcBef>
              <a:buNone/>
            </a:pPr>
            <a:r>
              <a:rPr lang="en-US" sz="2500" spc="-14" dirty="0" smtClean="0">
                <a:cs typeface="Calibri"/>
              </a:rPr>
              <a:t>	push ( &amp;s, 20 ) ;</a:t>
            </a:r>
          </a:p>
          <a:p>
            <a:pPr marL="514290" indent="-514290">
              <a:lnSpc>
                <a:spcPct val="100000"/>
              </a:lnSpc>
              <a:spcBef>
                <a:spcPts val="0"/>
              </a:spcBef>
              <a:buNone/>
            </a:pPr>
            <a:r>
              <a:rPr lang="en-US" sz="2500" spc="-14" dirty="0" smtClean="0">
                <a:cs typeface="Calibri"/>
              </a:rPr>
              <a:t>	push ( &amp;s, 39 ) ;</a:t>
            </a:r>
          </a:p>
          <a:p>
            <a:pPr marL="514290" indent="-514290">
              <a:lnSpc>
                <a:spcPct val="100000"/>
              </a:lnSpc>
              <a:spcBef>
                <a:spcPts val="0"/>
              </a:spcBef>
              <a:buNone/>
            </a:pPr>
            <a:r>
              <a:rPr lang="en-US" sz="2500" spc="-14" dirty="0" smtClean="0">
                <a:cs typeface="Calibri"/>
              </a:rPr>
              <a:t>	push ( &amp;s, 2 ) ;</a:t>
            </a:r>
          </a:p>
          <a:p>
            <a:pPr marL="514290" indent="-514290">
              <a:lnSpc>
                <a:spcPct val="100000"/>
              </a:lnSpc>
              <a:spcBef>
                <a:spcPts val="0"/>
              </a:spcBef>
              <a:buNone/>
            </a:pPr>
            <a:r>
              <a:rPr lang="en-US" sz="2500" spc="-14" dirty="0" smtClean="0">
                <a:cs typeface="Calibri"/>
              </a:rPr>
              <a:t>	push ( &amp;s, 15 ) ;	</a:t>
            </a:r>
            <a:endParaRPr lang="en-US" sz="2500" spc="-14" dirty="0">
              <a:latin typeface="Calibri"/>
              <a:cs typeface="Calibri"/>
            </a:endParaRPr>
          </a:p>
        </p:txBody>
      </p:sp>
      <p:sp>
        <p:nvSpPr>
          <p:cNvPr id="5" name="TextBox 4"/>
          <p:cNvSpPr txBox="1"/>
          <p:nvPr/>
        </p:nvSpPr>
        <p:spPr>
          <a:xfrm>
            <a:off x="4572000" y="831304"/>
            <a:ext cx="5181600" cy="5863133"/>
          </a:xfrm>
          <a:prstGeom prst="rect">
            <a:avLst/>
          </a:prstGeom>
          <a:noFill/>
          <a:ln>
            <a:solidFill>
              <a:schemeClr val="accent6">
                <a:lumMod val="20000"/>
                <a:lumOff val="80000"/>
              </a:schemeClr>
            </a:solidFill>
          </a:ln>
        </p:spPr>
        <p:txBody>
          <a:bodyPr wrap="square" lIns="91429" tIns="45715" rIns="91429" bIns="45715" rtlCol="0">
            <a:spAutoFit/>
          </a:bodyPr>
          <a:lstStyle/>
          <a:p>
            <a:pPr marL="514290" indent="-514290"/>
            <a:r>
              <a:rPr lang="en-US" sz="2500" spc="-14" dirty="0" smtClean="0">
                <a:cs typeface="Calibri"/>
              </a:rPr>
              <a:t>        </a:t>
            </a:r>
            <a:r>
              <a:rPr lang="en-US" sz="2500" spc="-14" dirty="0" err="1" smtClean="0">
                <a:cs typeface="Calibri"/>
              </a:rPr>
              <a:t>i</a:t>
            </a:r>
            <a:r>
              <a:rPr lang="en-US" sz="2500" spc="-14" dirty="0" smtClean="0">
                <a:cs typeface="Calibri"/>
              </a:rPr>
              <a:t> = pop ( &amp;s ) ;</a:t>
            </a:r>
          </a:p>
          <a:p>
            <a:pPr marL="514290" indent="-514290"/>
            <a:r>
              <a:rPr lang="en-US" sz="2500" spc="-14" dirty="0" smtClean="0">
                <a:cs typeface="Calibri"/>
              </a:rPr>
              <a:t>	printf ( "\n\</a:t>
            </a:r>
            <a:r>
              <a:rPr lang="en-US" sz="2500" spc="-14" dirty="0" err="1" smtClean="0">
                <a:cs typeface="Calibri"/>
              </a:rPr>
              <a:t>nItem</a:t>
            </a:r>
            <a:r>
              <a:rPr lang="en-US" sz="2500" spc="-14" dirty="0" smtClean="0">
                <a:cs typeface="Calibri"/>
              </a:rPr>
              <a:t> popped: %d", </a:t>
            </a:r>
            <a:r>
              <a:rPr lang="en-US" sz="2500" spc="-14" dirty="0" err="1" smtClean="0">
                <a:cs typeface="Calibri"/>
              </a:rPr>
              <a:t>i</a:t>
            </a:r>
            <a:r>
              <a:rPr lang="en-US" sz="2500" spc="-14" dirty="0" smtClean="0">
                <a:cs typeface="Calibri"/>
              </a:rPr>
              <a:t> );</a:t>
            </a:r>
          </a:p>
          <a:p>
            <a:pPr marL="514290" indent="-514290"/>
            <a:r>
              <a:rPr lang="en-US" sz="2500" spc="-14" dirty="0" smtClean="0">
                <a:cs typeface="Calibri"/>
              </a:rPr>
              <a:t>	</a:t>
            </a:r>
            <a:r>
              <a:rPr lang="en-US" sz="2500" spc="-14" dirty="0" err="1" smtClean="0">
                <a:cs typeface="Calibri"/>
              </a:rPr>
              <a:t>i</a:t>
            </a:r>
            <a:r>
              <a:rPr lang="en-US" sz="2500" spc="-14" dirty="0" smtClean="0">
                <a:cs typeface="Calibri"/>
              </a:rPr>
              <a:t> = pop ( &amp;s ) ;</a:t>
            </a:r>
          </a:p>
          <a:p>
            <a:pPr marL="514290" indent="-514290"/>
            <a:r>
              <a:rPr lang="en-US" sz="2500" spc="-14" dirty="0" smtClean="0">
                <a:cs typeface="Calibri"/>
              </a:rPr>
              <a:t>	printf ( "\</a:t>
            </a:r>
            <a:r>
              <a:rPr lang="en-US" sz="2500" spc="-14" dirty="0" err="1" smtClean="0">
                <a:cs typeface="Calibri"/>
              </a:rPr>
              <a:t>nItem</a:t>
            </a:r>
            <a:r>
              <a:rPr lang="en-US" sz="2500" spc="-14" dirty="0" smtClean="0">
                <a:cs typeface="Calibri"/>
              </a:rPr>
              <a:t> popped: %d", </a:t>
            </a:r>
            <a:r>
              <a:rPr lang="en-US" sz="2500" spc="-14" dirty="0" err="1" smtClean="0">
                <a:cs typeface="Calibri"/>
              </a:rPr>
              <a:t>i</a:t>
            </a:r>
            <a:r>
              <a:rPr lang="en-US" sz="2500" spc="-14" dirty="0" smtClean="0">
                <a:cs typeface="Calibri"/>
              </a:rPr>
              <a:t> ) ;</a:t>
            </a:r>
          </a:p>
          <a:p>
            <a:pPr marL="514290" indent="-514290"/>
            <a:endParaRPr lang="en-US" sz="2500" spc="-14" dirty="0" smtClean="0">
              <a:cs typeface="Calibri"/>
            </a:endParaRPr>
          </a:p>
          <a:p>
            <a:pPr marL="514290" indent="-514290"/>
            <a:r>
              <a:rPr lang="en-US" sz="2500" spc="-14" dirty="0" smtClean="0">
                <a:cs typeface="Calibri"/>
              </a:rPr>
              <a:t>	</a:t>
            </a:r>
            <a:r>
              <a:rPr lang="en-US" sz="2500" spc="-14" dirty="0" err="1" smtClean="0">
                <a:cs typeface="Calibri"/>
              </a:rPr>
              <a:t>i</a:t>
            </a:r>
            <a:r>
              <a:rPr lang="en-US" sz="2500" spc="-14" dirty="0" smtClean="0">
                <a:cs typeface="Calibri"/>
              </a:rPr>
              <a:t> = pop ( &amp;s ) ;</a:t>
            </a:r>
          </a:p>
          <a:p>
            <a:pPr marL="514290" indent="-514290"/>
            <a:r>
              <a:rPr lang="en-US" sz="2500" spc="-14" dirty="0" smtClean="0">
                <a:cs typeface="Calibri"/>
              </a:rPr>
              <a:t>	printf ( "\</a:t>
            </a:r>
            <a:r>
              <a:rPr lang="en-US" sz="2500" spc="-14" dirty="0" err="1" smtClean="0">
                <a:cs typeface="Calibri"/>
              </a:rPr>
              <a:t>nItem</a:t>
            </a:r>
            <a:r>
              <a:rPr lang="en-US" sz="2500" spc="-14" dirty="0" smtClean="0">
                <a:cs typeface="Calibri"/>
              </a:rPr>
              <a:t> popped: %d", </a:t>
            </a:r>
            <a:r>
              <a:rPr lang="en-US" sz="2500" spc="-14" dirty="0" err="1" smtClean="0">
                <a:cs typeface="Calibri"/>
              </a:rPr>
              <a:t>i</a:t>
            </a:r>
            <a:r>
              <a:rPr lang="en-US" sz="2500" spc="-14" dirty="0" smtClean="0">
                <a:cs typeface="Calibri"/>
              </a:rPr>
              <a:t> ) ;</a:t>
            </a:r>
          </a:p>
          <a:p>
            <a:pPr marL="514290" indent="-514290"/>
            <a:endParaRPr lang="en-US" sz="2500" spc="-14" dirty="0" smtClean="0">
              <a:cs typeface="Calibri"/>
            </a:endParaRPr>
          </a:p>
          <a:p>
            <a:pPr marL="514290" indent="-514290"/>
            <a:r>
              <a:rPr lang="en-US" sz="2500" spc="-14" dirty="0" smtClean="0">
                <a:cs typeface="Calibri"/>
              </a:rPr>
              <a:t>	</a:t>
            </a:r>
            <a:r>
              <a:rPr lang="en-US" sz="2500" spc="-14" dirty="0" err="1" smtClean="0">
                <a:cs typeface="Calibri"/>
              </a:rPr>
              <a:t>i</a:t>
            </a:r>
            <a:r>
              <a:rPr lang="en-US" sz="2500" spc="-14" dirty="0" smtClean="0">
                <a:cs typeface="Calibri"/>
              </a:rPr>
              <a:t> = pop ( &amp;s ) ;</a:t>
            </a:r>
          </a:p>
          <a:p>
            <a:pPr marL="514290" indent="-514290"/>
            <a:r>
              <a:rPr lang="en-US" sz="2500" spc="-14" dirty="0" smtClean="0">
                <a:cs typeface="Calibri"/>
              </a:rPr>
              <a:t>	printf ( "\</a:t>
            </a:r>
            <a:r>
              <a:rPr lang="en-US" sz="2500" spc="-14" dirty="0" err="1" smtClean="0">
                <a:cs typeface="Calibri"/>
              </a:rPr>
              <a:t>nItem</a:t>
            </a:r>
            <a:r>
              <a:rPr lang="en-US" sz="2500" spc="-14" dirty="0" smtClean="0">
                <a:cs typeface="Calibri"/>
              </a:rPr>
              <a:t> popped: %d", </a:t>
            </a:r>
            <a:r>
              <a:rPr lang="en-US" sz="2500" spc="-14" dirty="0" err="1" smtClean="0">
                <a:cs typeface="Calibri"/>
              </a:rPr>
              <a:t>i</a:t>
            </a:r>
            <a:r>
              <a:rPr lang="en-US" sz="2500" spc="-14" dirty="0" smtClean="0">
                <a:cs typeface="Calibri"/>
              </a:rPr>
              <a:t> ) ;</a:t>
            </a:r>
          </a:p>
          <a:p>
            <a:pPr marL="514290" indent="-514290"/>
            <a:endParaRPr lang="en-US" sz="2500" spc="-14" dirty="0" smtClean="0">
              <a:cs typeface="Calibri"/>
            </a:endParaRPr>
          </a:p>
          <a:p>
            <a:pPr marL="514290" indent="-514290"/>
            <a:r>
              <a:rPr lang="en-US" sz="2500" spc="-14" dirty="0" smtClean="0">
                <a:cs typeface="Calibri"/>
              </a:rPr>
              <a:t>	</a:t>
            </a:r>
            <a:r>
              <a:rPr lang="en-US" sz="2500" spc="-14" dirty="0" err="1" smtClean="0">
                <a:cs typeface="Calibri"/>
              </a:rPr>
              <a:t>i</a:t>
            </a:r>
            <a:r>
              <a:rPr lang="en-US" sz="2500" spc="-14" dirty="0" smtClean="0">
                <a:cs typeface="Calibri"/>
              </a:rPr>
              <a:t> = pop ( &amp;s ) ;</a:t>
            </a:r>
          </a:p>
          <a:p>
            <a:pPr marL="514290" indent="-514290"/>
            <a:r>
              <a:rPr lang="en-US" sz="2500" spc="-14" dirty="0" smtClean="0">
                <a:cs typeface="Calibri"/>
              </a:rPr>
              <a:t>	printf ( "\</a:t>
            </a:r>
            <a:r>
              <a:rPr lang="en-US" sz="2500" spc="-14" dirty="0" err="1" smtClean="0">
                <a:cs typeface="Calibri"/>
              </a:rPr>
              <a:t>nItem</a:t>
            </a:r>
            <a:r>
              <a:rPr lang="en-US" sz="2500" spc="-14" dirty="0" smtClean="0">
                <a:cs typeface="Calibri"/>
              </a:rPr>
              <a:t> popped: %d", </a:t>
            </a:r>
            <a:r>
              <a:rPr lang="en-US" sz="2500" spc="-14" dirty="0" err="1" smtClean="0">
                <a:cs typeface="Calibri"/>
              </a:rPr>
              <a:t>i</a:t>
            </a:r>
            <a:r>
              <a:rPr lang="en-US" sz="2500" spc="-14" dirty="0" smtClean="0">
                <a:cs typeface="Calibri"/>
              </a:rPr>
              <a:t> ) ;</a:t>
            </a:r>
          </a:p>
          <a:p>
            <a:pPr marL="514290" indent="-514290"/>
            <a:r>
              <a:rPr lang="en-US" sz="2500" spc="-14" dirty="0" smtClean="0">
                <a:cs typeface="Calibri"/>
              </a:rPr>
              <a:t>}</a:t>
            </a:r>
          </a:p>
          <a:p>
            <a:endParaRPr lang="en-US" sz="2500" dirty="0"/>
          </a:p>
        </p:txBody>
      </p:sp>
    </p:spTree>
    <p:extLst>
      <p:ext uri="{BB962C8B-B14F-4D97-AF65-F5344CB8AC3E}">
        <p14:creationId xmlns="" xmlns:p14="http://schemas.microsoft.com/office/powerpoint/2010/main" val="16841541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500"/>
                                        <p:tgtEl>
                                          <p:spTgt spid="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animEffect transition="in" filter="fade">
                                      <p:cBhvr>
                                        <p:cTn id="57" dur="500"/>
                                        <p:tgtEl>
                                          <p:spTgt spid="4">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2" end="12"/>
                                            </p:txEl>
                                          </p:spTgt>
                                        </p:tgtEl>
                                        <p:attrNameLst>
                                          <p:attrName>style.visibility</p:attrName>
                                        </p:attrNameLst>
                                      </p:cBhvr>
                                      <p:to>
                                        <p:strVal val="visible"/>
                                      </p:to>
                                    </p:set>
                                    <p:animEffect transition="in" filter="fade">
                                      <p:cBhvr>
                                        <p:cTn id="62" dur="500"/>
                                        <p:tgtEl>
                                          <p:spTgt spid="4">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animEffect transition="in" filter="fade">
                                      <p:cBhvr>
                                        <p:cTn id="67" dur="500"/>
                                        <p:tgtEl>
                                          <p:spTgt spid="4">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14" end="14"/>
                                            </p:txEl>
                                          </p:spTgt>
                                        </p:tgtEl>
                                        <p:attrNameLst>
                                          <p:attrName>style.visibility</p:attrName>
                                        </p:attrNameLst>
                                      </p:cBhvr>
                                      <p:to>
                                        <p:strVal val="visible"/>
                                      </p:to>
                                    </p:set>
                                    <p:animEffect transition="in" filter="fade">
                                      <p:cBhvr>
                                        <p:cTn id="72" dur="500"/>
                                        <p:tgtEl>
                                          <p:spTgt spid="4">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15" end="15"/>
                                            </p:txEl>
                                          </p:spTgt>
                                        </p:tgtEl>
                                        <p:attrNameLst>
                                          <p:attrName>style.visibility</p:attrName>
                                        </p:attrNameLst>
                                      </p:cBhvr>
                                      <p:to>
                                        <p:strVal val="visible"/>
                                      </p:to>
                                    </p:set>
                                    <p:animEffect transition="in" filter="fade">
                                      <p:cBhvr>
                                        <p:cTn id="77"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92162" name="Rectangle 2"/>
          <p:cNvSpPr>
            <a:spLocks noGrp="1"/>
          </p:cNvSpPr>
          <p:nvPr>
            <p:ph type="title"/>
          </p:nvPr>
        </p:nvSpPr>
        <p:spPr>
          <a:xfrm>
            <a:off x="419100" y="300299"/>
            <a:ext cx="9220200" cy="565078"/>
          </a:xfrm>
        </p:spPr>
        <p:txBody>
          <a:bodyPr>
            <a:normAutofit fontScale="90000"/>
          </a:bodyPr>
          <a:lstStyle/>
          <a:p>
            <a:r>
              <a:rPr lang="en-US" sz="4000" dirty="0">
                <a:latin typeface="Arial" charset="0"/>
              </a:rPr>
              <a:t>Implementation of Stack using arrays</a:t>
            </a:r>
          </a:p>
        </p:txBody>
      </p:sp>
      <p:sp>
        <p:nvSpPr>
          <p:cNvPr id="4" name="Rectangle 3"/>
          <p:cNvSpPr txBox="1">
            <a:spLocks noChangeArrowheads="1"/>
          </p:cNvSpPr>
          <p:nvPr/>
        </p:nvSpPr>
        <p:spPr>
          <a:xfrm>
            <a:off x="152400" y="838200"/>
            <a:ext cx="4495800" cy="6924973"/>
          </a:xfrm>
          <a:prstGeom prst="rect">
            <a:avLst/>
          </a:prstGeom>
          <a:ln>
            <a:solidFill>
              <a:schemeClr val="accent6">
                <a:lumMod val="20000"/>
                <a:lumOff val="80000"/>
              </a:schemeClr>
            </a:solidFill>
          </a:ln>
        </p:spPr>
        <p:txBody>
          <a:bodyPr vert="horz" wrap="square" lIns="0" tIns="0" rIns="0" bIns="0" rtlCol="0">
            <a:spAutoFit/>
          </a:bodyPr>
          <a:lstStyle>
            <a:lvl1pPr marL="442198" indent="-442198" algn="l" defTabSz="1018783" rtl="0" eaLnBrk="1" latinLnBrk="0" hangingPunct="1">
              <a:lnSpc>
                <a:spcPct val="90000"/>
              </a:lnSpc>
              <a:spcBef>
                <a:spcPct val="20000"/>
              </a:spcBef>
              <a:buFontTx/>
              <a:buBlip>
                <a:blip r:embed="rId3"/>
              </a:buBlip>
              <a:defRPr sz="3600" kern="1200">
                <a:solidFill>
                  <a:schemeClr val="tx1"/>
                </a:solidFill>
                <a:latin typeface="+mn-lt"/>
                <a:ea typeface="+mn-ea"/>
                <a:cs typeface="+mn-cs"/>
              </a:defRPr>
            </a:lvl1pPr>
            <a:lvl2pPr marL="1018824" indent="-442198" algn="l" defTabSz="1018783" rtl="0" eaLnBrk="1" latinLnBrk="0" hangingPunct="1">
              <a:lnSpc>
                <a:spcPct val="90000"/>
              </a:lnSpc>
              <a:spcBef>
                <a:spcPct val="20000"/>
              </a:spcBef>
              <a:buFontTx/>
              <a:buBlip>
                <a:blip r:embed="rId4"/>
              </a:buBlip>
              <a:defRPr sz="3100" kern="1200">
                <a:solidFill>
                  <a:schemeClr val="tx1"/>
                </a:solidFill>
                <a:latin typeface="+mn-lt"/>
                <a:ea typeface="+mn-ea"/>
                <a:cs typeface="+mn-cs"/>
              </a:defRPr>
            </a:lvl2pPr>
            <a:lvl3pPr marL="1402653" indent="-383829"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3pPr>
            <a:lvl4pPr marL="1788250" indent="-385597"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4pPr>
            <a:lvl5pPr marL="2163234" indent="-374984"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514290" indent="-514290">
              <a:lnSpc>
                <a:spcPct val="100000"/>
              </a:lnSpc>
              <a:spcBef>
                <a:spcPts val="0"/>
              </a:spcBef>
              <a:buNone/>
            </a:pPr>
            <a:r>
              <a:rPr lang="en-US" sz="2500" spc="-14" dirty="0" smtClean="0">
                <a:cs typeface="Calibri"/>
              </a:rPr>
              <a:t>/* </a:t>
            </a:r>
            <a:r>
              <a:rPr lang="en-US" sz="2500" spc="-14" dirty="0" err="1" smtClean="0">
                <a:cs typeface="Calibri"/>
              </a:rPr>
              <a:t>intializes</a:t>
            </a:r>
            <a:r>
              <a:rPr lang="en-US" sz="2500" spc="-14" dirty="0" smtClean="0">
                <a:cs typeface="Calibri"/>
              </a:rPr>
              <a:t> the stack */</a:t>
            </a:r>
          </a:p>
          <a:p>
            <a:pPr marL="514290" indent="-514290">
              <a:lnSpc>
                <a:spcPct val="100000"/>
              </a:lnSpc>
              <a:spcBef>
                <a:spcPts val="0"/>
              </a:spcBef>
              <a:buNone/>
            </a:pPr>
            <a:r>
              <a:rPr lang="en-US" sz="2500" spc="-14" dirty="0" smtClean="0">
                <a:cs typeface="Calibri"/>
              </a:rPr>
              <a:t>void </a:t>
            </a:r>
            <a:r>
              <a:rPr lang="en-US" sz="2500" spc="-14" dirty="0" err="1" smtClean="0">
                <a:cs typeface="Calibri"/>
              </a:rPr>
              <a:t>initstack</a:t>
            </a:r>
            <a:r>
              <a:rPr lang="en-US" sz="2500" spc="-14" dirty="0" smtClean="0">
                <a:cs typeface="Calibri"/>
              </a:rPr>
              <a:t> ( </a:t>
            </a:r>
            <a:r>
              <a:rPr lang="en-US" sz="2500" spc="-14" dirty="0" err="1" smtClean="0">
                <a:cs typeface="Calibri"/>
              </a:rPr>
              <a:t>struct</a:t>
            </a:r>
            <a:r>
              <a:rPr lang="en-US" sz="2500" spc="-14" dirty="0" smtClean="0">
                <a:cs typeface="Calibri"/>
              </a:rPr>
              <a:t> stack *s )</a:t>
            </a:r>
          </a:p>
          <a:p>
            <a:pPr marL="514290" indent="-514290">
              <a:lnSpc>
                <a:spcPct val="100000"/>
              </a:lnSpc>
              <a:spcBef>
                <a:spcPts val="0"/>
              </a:spcBef>
              <a:buNone/>
            </a:pPr>
            <a:r>
              <a:rPr lang="en-US" sz="2500" spc="-14" dirty="0" smtClean="0">
                <a:cs typeface="Calibri"/>
              </a:rPr>
              <a:t>{</a:t>
            </a:r>
          </a:p>
          <a:p>
            <a:pPr marL="514290" indent="-514290">
              <a:lnSpc>
                <a:spcPct val="100000"/>
              </a:lnSpc>
              <a:spcBef>
                <a:spcPts val="0"/>
              </a:spcBef>
              <a:buNone/>
            </a:pPr>
            <a:r>
              <a:rPr lang="en-US" sz="2500" spc="-14" dirty="0" smtClean="0">
                <a:cs typeface="Calibri"/>
              </a:rPr>
              <a:t>	s -&gt; top = -1 ;</a:t>
            </a:r>
          </a:p>
          <a:p>
            <a:pPr marL="514290" indent="-514290">
              <a:lnSpc>
                <a:spcPct val="100000"/>
              </a:lnSpc>
              <a:spcBef>
                <a:spcPts val="0"/>
              </a:spcBef>
              <a:buNone/>
            </a:pPr>
            <a:r>
              <a:rPr lang="en-US" sz="2500" spc="-14" dirty="0" smtClean="0">
                <a:cs typeface="Calibri"/>
              </a:rPr>
              <a:t>}</a:t>
            </a:r>
          </a:p>
          <a:p>
            <a:pPr marL="514290" indent="-514290">
              <a:lnSpc>
                <a:spcPct val="100000"/>
              </a:lnSpc>
              <a:spcBef>
                <a:spcPts val="0"/>
              </a:spcBef>
              <a:buNone/>
            </a:pPr>
            <a:endParaRPr lang="en-US" sz="2500" spc="-14" dirty="0" smtClean="0">
              <a:cs typeface="Calibri"/>
            </a:endParaRPr>
          </a:p>
          <a:p>
            <a:pPr marL="514290" indent="-514290">
              <a:lnSpc>
                <a:spcPct val="100000"/>
              </a:lnSpc>
              <a:spcBef>
                <a:spcPts val="0"/>
              </a:spcBef>
              <a:buNone/>
            </a:pPr>
            <a:r>
              <a:rPr lang="en-US" sz="2500" spc="-14" dirty="0" smtClean="0">
                <a:cs typeface="Calibri"/>
              </a:rPr>
              <a:t>/* adds an element to the stack */</a:t>
            </a:r>
          </a:p>
          <a:p>
            <a:pPr marL="514290" indent="-514290">
              <a:lnSpc>
                <a:spcPct val="100000"/>
              </a:lnSpc>
              <a:spcBef>
                <a:spcPts val="0"/>
              </a:spcBef>
              <a:buNone/>
            </a:pPr>
            <a:r>
              <a:rPr lang="en-US" sz="2500" spc="-14" dirty="0" err="1" smtClean="0">
                <a:cs typeface="Calibri"/>
              </a:rPr>
              <a:t>int</a:t>
            </a:r>
            <a:r>
              <a:rPr lang="en-US" sz="2500" spc="-14" dirty="0" smtClean="0">
                <a:cs typeface="Calibri"/>
              </a:rPr>
              <a:t> </a:t>
            </a:r>
            <a:r>
              <a:rPr lang="en-US" sz="2500" spc="-14" dirty="0" smtClean="0">
                <a:cs typeface="Calibri"/>
              </a:rPr>
              <a:t>push </a:t>
            </a:r>
            <a:r>
              <a:rPr lang="en-US" sz="2500" spc="-14" dirty="0" smtClean="0">
                <a:cs typeface="Calibri"/>
              </a:rPr>
              <a:t>(</a:t>
            </a:r>
            <a:r>
              <a:rPr lang="en-US" sz="2500" spc="-14" dirty="0" err="1" smtClean="0">
                <a:cs typeface="Calibri"/>
              </a:rPr>
              <a:t>struct</a:t>
            </a:r>
            <a:r>
              <a:rPr lang="en-US" sz="2500" spc="-14" dirty="0" smtClean="0">
                <a:cs typeface="Calibri"/>
              </a:rPr>
              <a:t> stack *s, </a:t>
            </a:r>
            <a:r>
              <a:rPr lang="en-US" sz="2500" spc="-14" dirty="0" err="1" smtClean="0">
                <a:cs typeface="Calibri"/>
              </a:rPr>
              <a:t>int</a:t>
            </a:r>
            <a:r>
              <a:rPr lang="en-US" sz="2500" spc="-14" dirty="0" smtClean="0">
                <a:cs typeface="Calibri"/>
              </a:rPr>
              <a:t> </a:t>
            </a:r>
            <a:r>
              <a:rPr lang="en-US" sz="2500" spc="-14" dirty="0" smtClean="0">
                <a:cs typeface="Calibri"/>
              </a:rPr>
              <a:t>data)</a:t>
            </a:r>
            <a:endParaRPr lang="en-US" sz="2500" spc="-14" dirty="0" smtClean="0">
              <a:cs typeface="Calibri"/>
            </a:endParaRPr>
          </a:p>
          <a:p>
            <a:pPr marL="514290" indent="-514290">
              <a:lnSpc>
                <a:spcPct val="100000"/>
              </a:lnSpc>
              <a:spcBef>
                <a:spcPts val="0"/>
              </a:spcBef>
              <a:buNone/>
            </a:pPr>
            <a:r>
              <a:rPr lang="en-US" sz="2500" spc="-14" dirty="0" smtClean="0">
                <a:cs typeface="Calibri"/>
              </a:rPr>
              <a:t>{</a:t>
            </a:r>
          </a:p>
          <a:p>
            <a:pPr marL="514290" indent="-514290">
              <a:lnSpc>
                <a:spcPct val="100000"/>
              </a:lnSpc>
              <a:spcBef>
                <a:spcPts val="0"/>
              </a:spcBef>
              <a:buNone/>
            </a:pPr>
            <a:r>
              <a:rPr lang="en-US" sz="2500" spc="-14" dirty="0" smtClean="0">
                <a:cs typeface="Calibri"/>
              </a:rPr>
              <a:t>	</a:t>
            </a:r>
            <a:r>
              <a:rPr lang="en-US" sz="2500" spc="-14" dirty="0" err="1" smtClean="0">
                <a:cs typeface="Calibri"/>
              </a:rPr>
              <a:t>int</a:t>
            </a:r>
            <a:r>
              <a:rPr lang="en-US" sz="2500" spc="-14" dirty="0" smtClean="0">
                <a:cs typeface="Calibri"/>
              </a:rPr>
              <a:t> data;</a:t>
            </a:r>
          </a:p>
          <a:p>
            <a:pPr marL="514290" indent="-514290">
              <a:lnSpc>
                <a:spcPct val="100000"/>
              </a:lnSpc>
              <a:spcBef>
                <a:spcPts val="0"/>
              </a:spcBef>
              <a:buNone/>
            </a:pPr>
            <a:r>
              <a:rPr lang="en-US" sz="2500" spc="-14" dirty="0" smtClean="0">
                <a:cs typeface="Calibri"/>
              </a:rPr>
              <a:t>	</a:t>
            </a:r>
            <a:r>
              <a:rPr lang="en-US" sz="2500" spc="-14" dirty="0" smtClean="0">
                <a:cs typeface="Calibri"/>
              </a:rPr>
              <a:t>if </a:t>
            </a:r>
            <a:r>
              <a:rPr lang="en-US" sz="2500" spc="-14" dirty="0" smtClean="0">
                <a:cs typeface="Calibri"/>
              </a:rPr>
              <a:t>( s -&gt; top == MAX - 1 )</a:t>
            </a:r>
          </a:p>
          <a:p>
            <a:pPr marL="514290" indent="-514290">
              <a:lnSpc>
                <a:spcPct val="100000"/>
              </a:lnSpc>
              <a:spcBef>
                <a:spcPts val="0"/>
              </a:spcBef>
              <a:buNone/>
            </a:pPr>
            <a:r>
              <a:rPr lang="en-US" sz="2500" spc="-14" dirty="0" smtClean="0">
                <a:cs typeface="Calibri"/>
              </a:rPr>
              <a:t>	{</a:t>
            </a:r>
          </a:p>
          <a:p>
            <a:pPr marL="514290" indent="-514290">
              <a:lnSpc>
                <a:spcPct val="100000"/>
              </a:lnSpc>
              <a:spcBef>
                <a:spcPts val="0"/>
              </a:spcBef>
              <a:buNone/>
            </a:pPr>
            <a:r>
              <a:rPr lang="en-US" sz="2500" spc="-14" dirty="0" smtClean="0">
                <a:cs typeface="Calibri"/>
              </a:rPr>
              <a:t>		printf ( "\n Stack is </a:t>
            </a:r>
            <a:r>
              <a:rPr lang="en-US" sz="2500" spc="-14" dirty="0" smtClean="0">
                <a:cs typeface="Calibri"/>
              </a:rPr>
              <a:t>full\n" </a:t>
            </a:r>
            <a:r>
              <a:rPr lang="en-US" sz="2500" spc="-14" dirty="0" smtClean="0">
                <a:cs typeface="Calibri"/>
              </a:rPr>
              <a:t>) ;</a:t>
            </a:r>
          </a:p>
          <a:p>
            <a:pPr marL="514290" indent="-514290">
              <a:lnSpc>
                <a:spcPct val="100000"/>
              </a:lnSpc>
              <a:spcBef>
                <a:spcPts val="0"/>
              </a:spcBef>
              <a:buNone/>
            </a:pPr>
            <a:r>
              <a:rPr lang="en-US" sz="2500" spc="-14" dirty="0" smtClean="0">
                <a:cs typeface="Calibri"/>
              </a:rPr>
              <a:t>		return ;</a:t>
            </a:r>
          </a:p>
          <a:p>
            <a:pPr marL="514290" indent="-514290">
              <a:lnSpc>
                <a:spcPct val="100000"/>
              </a:lnSpc>
              <a:spcBef>
                <a:spcPts val="0"/>
              </a:spcBef>
              <a:buNone/>
            </a:pPr>
            <a:r>
              <a:rPr lang="en-US" sz="2500" spc="-14" dirty="0" smtClean="0">
                <a:cs typeface="Calibri"/>
              </a:rPr>
              <a:t>	}</a:t>
            </a:r>
          </a:p>
          <a:p>
            <a:pPr marL="514290" indent="-514290">
              <a:lnSpc>
                <a:spcPct val="100000"/>
              </a:lnSpc>
              <a:spcBef>
                <a:spcPts val="0"/>
              </a:spcBef>
              <a:buNone/>
            </a:pPr>
            <a:r>
              <a:rPr lang="en-US" sz="2500" spc="-14" dirty="0" smtClean="0">
                <a:cs typeface="Calibri"/>
              </a:rPr>
              <a:t>	s -&gt; top++ ;</a:t>
            </a:r>
          </a:p>
          <a:p>
            <a:pPr marL="514290" indent="-514290">
              <a:lnSpc>
                <a:spcPct val="100000"/>
              </a:lnSpc>
              <a:spcBef>
                <a:spcPts val="0"/>
              </a:spcBef>
              <a:buNone/>
            </a:pPr>
            <a:r>
              <a:rPr lang="en-US" sz="2500" spc="-14" dirty="0" smtClean="0">
                <a:cs typeface="Calibri"/>
              </a:rPr>
              <a:t>	s -&gt; </a:t>
            </a:r>
            <a:r>
              <a:rPr lang="en-US" sz="2500" spc="-14" dirty="0" err="1" smtClean="0">
                <a:cs typeface="Calibri"/>
              </a:rPr>
              <a:t>arr</a:t>
            </a:r>
            <a:r>
              <a:rPr lang="en-US" sz="2500" spc="-14" dirty="0" smtClean="0">
                <a:cs typeface="Calibri"/>
              </a:rPr>
              <a:t>[s -&gt;top] = </a:t>
            </a:r>
            <a:r>
              <a:rPr lang="en-US" sz="2500" spc="-14" dirty="0" smtClean="0">
                <a:cs typeface="Calibri"/>
              </a:rPr>
              <a:t>data;</a:t>
            </a:r>
            <a:endParaRPr lang="en-US" sz="2500" spc="-14" dirty="0" smtClean="0">
              <a:cs typeface="Calibri"/>
            </a:endParaRPr>
          </a:p>
          <a:p>
            <a:pPr marL="514290" indent="-514290">
              <a:lnSpc>
                <a:spcPct val="100000"/>
              </a:lnSpc>
              <a:spcBef>
                <a:spcPts val="0"/>
              </a:spcBef>
              <a:buNone/>
            </a:pPr>
            <a:r>
              <a:rPr lang="en-US" sz="2500" spc="-14" dirty="0" smtClean="0">
                <a:cs typeface="Calibri"/>
              </a:rPr>
              <a:t>}</a:t>
            </a:r>
            <a:endParaRPr lang="en-US" sz="2500" spc="-14" dirty="0">
              <a:latin typeface="Calibri"/>
              <a:cs typeface="Calibri"/>
            </a:endParaRPr>
          </a:p>
        </p:txBody>
      </p:sp>
      <p:sp>
        <p:nvSpPr>
          <p:cNvPr id="5" name="TextBox 4"/>
          <p:cNvSpPr txBox="1"/>
          <p:nvPr/>
        </p:nvSpPr>
        <p:spPr>
          <a:xfrm>
            <a:off x="4800600" y="838200"/>
            <a:ext cx="5029200" cy="5478413"/>
          </a:xfrm>
          <a:prstGeom prst="rect">
            <a:avLst/>
          </a:prstGeom>
          <a:noFill/>
          <a:ln>
            <a:solidFill>
              <a:schemeClr val="accent6">
                <a:lumMod val="20000"/>
                <a:lumOff val="80000"/>
              </a:schemeClr>
            </a:solidFill>
          </a:ln>
        </p:spPr>
        <p:txBody>
          <a:bodyPr wrap="square" lIns="91429" tIns="45715" rIns="91429" bIns="45715" rtlCol="0">
            <a:spAutoFit/>
          </a:bodyPr>
          <a:lstStyle/>
          <a:p>
            <a:pPr marL="514290" indent="-514290"/>
            <a:r>
              <a:rPr lang="en-US" sz="2500" spc="-14" dirty="0" smtClean="0">
                <a:cs typeface="Calibri"/>
              </a:rPr>
              <a:t>/* removes an element from the stack */</a:t>
            </a:r>
          </a:p>
          <a:p>
            <a:pPr marL="514290" indent="-514290"/>
            <a:r>
              <a:rPr lang="en-US" sz="2500" spc="-14" dirty="0" err="1" smtClean="0">
                <a:cs typeface="Calibri"/>
              </a:rPr>
              <a:t>int</a:t>
            </a:r>
            <a:r>
              <a:rPr lang="en-US" sz="2500" spc="-14" dirty="0" smtClean="0">
                <a:cs typeface="Calibri"/>
              </a:rPr>
              <a:t> pop ( </a:t>
            </a:r>
            <a:r>
              <a:rPr lang="en-US" sz="2500" spc="-14" dirty="0" err="1" smtClean="0">
                <a:cs typeface="Calibri"/>
              </a:rPr>
              <a:t>struct</a:t>
            </a:r>
            <a:r>
              <a:rPr lang="en-US" sz="2500" spc="-14" dirty="0" smtClean="0">
                <a:cs typeface="Calibri"/>
              </a:rPr>
              <a:t> stack *s )</a:t>
            </a:r>
          </a:p>
          <a:p>
            <a:pPr marL="514290" indent="-514290"/>
            <a:r>
              <a:rPr lang="en-US" sz="2500" spc="-14" dirty="0" smtClean="0">
                <a:cs typeface="Calibri"/>
              </a:rPr>
              <a:t>{</a:t>
            </a:r>
          </a:p>
          <a:p>
            <a:pPr marL="514290" indent="-514290"/>
            <a:r>
              <a:rPr lang="en-US" sz="2500" spc="-14" dirty="0" smtClean="0">
                <a:cs typeface="Calibri"/>
              </a:rPr>
              <a:t>	</a:t>
            </a:r>
            <a:r>
              <a:rPr lang="en-US" sz="2500" spc="-14" dirty="0" err="1" smtClean="0">
                <a:cs typeface="Calibri"/>
              </a:rPr>
              <a:t>int</a:t>
            </a:r>
            <a:r>
              <a:rPr lang="en-US" sz="2500" spc="-14" dirty="0" smtClean="0">
                <a:cs typeface="Calibri"/>
              </a:rPr>
              <a:t> data ;</a:t>
            </a:r>
          </a:p>
          <a:p>
            <a:pPr marL="514290" indent="-514290"/>
            <a:r>
              <a:rPr lang="en-US" sz="2500" spc="-14" dirty="0" smtClean="0">
                <a:cs typeface="Calibri"/>
              </a:rPr>
              <a:t>	if ( s -&gt; top == -1 )</a:t>
            </a:r>
          </a:p>
          <a:p>
            <a:pPr marL="514290" indent="-514290"/>
            <a:r>
              <a:rPr lang="en-US" sz="2500" spc="-14" dirty="0" smtClean="0">
                <a:cs typeface="Calibri"/>
              </a:rPr>
              <a:t>	{</a:t>
            </a:r>
          </a:p>
          <a:p>
            <a:pPr marL="514290" indent="-514290"/>
            <a:r>
              <a:rPr lang="en-US" sz="2500" spc="-14" dirty="0" smtClean="0">
                <a:cs typeface="Calibri"/>
              </a:rPr>
              <a:t>		printf ( "\</a:t>
            </a:r>
            <a:r>
              <a:rPr lang="en-US" sz="2500" spc="-14" dirty="0" err="1" smtClean="0">
                <a:cs typeface="Calibri"/>
              </a:rPr>
              <a:t>nStack</a:t>
            </a:r>
            <a:r>
              <a:rPr lang="en-US" sz="2500" spc="-14" dirty="0" smtClean="0">
                <a:cs typeface="Calibri"/>
              </a:rPr>
              <a:t> is empty." ) ;</a:t>
            </a:r>
          </a:p>
          <a:p>
            <a:pPr marL="514290" indent="-514290"/>
            <a:r>
              <a:rPr lang="en-US" sz="2500" spc="-14" dirty="0" smtClean="0">
                <a:cs typeface="Calibri"/>
              </a:rPr>
              <a:t>		return NULL ;</a:t>
            </a:r>
          </a:p>
          <a:p>
            <a:pPr marL="514290" indent="-514290"/>
            <a:r>
              <a:rPr lang="en-US" sz="2500" spc="-14" dirty="0" smtClean="0">
                <a:cs typeface="Calibri"/>
              </a:rPr>
              <a:t>	}</a:t>
            </a:r>
          </a:p>
          <a:p>
            <a:pPr marL="514290" indent="-514290"/>
            <a:r>
              <a:rPr lang="en-US" sz="2500" spc="-14" dirty="0" smtClean="0">
                <a:cs typeface="Calibri"/>
              </a:rPr>
              <a:t>	data = s -&gt; </a:t>
            </a:r>
            <a:r>
              <a:rPr lang="en-US" sz="2500" spc="-14" dirty="0" err="1" smtClean="0">
                <a:cs typeface="Calibri"/>
              </a:rPr>
              <a:t>arr</a:t>
            </a:r>
            <a:r>
              <a:rPr lang="en-US" sz="2500" spc="-14" dirty="0" smtClean="0">
                <a:cs typeface="Calibri"/>
              </a:rPr>
              <a:t>[s -&gt; top] ;</a:t>
            </a:r>
          </a:p>
          <a:p>
            <a:pPr marL="514290" indent="-514290"/>
            <a:r>
              <a:rPr lang="en-US" sz="2500" spc="-14" dirty="0" smtClean="0">
                <a:cs typeface="Calibri"/>
              </a:rPr>
              <a:t>	s -&gt; top-- ;</a:t>
            </a:r>
          </a:p>
          <a:p>
            <a:pPr marL="514290" indent="-514290"/>
            <a:r>
              <a:rPr lang="en-US" sz="2500" spc="-14" dirty="0" smtClean="0">
                <a:cs typeface="Calibri"/>
              </a:rPr>
              <a:t>	return data ;</a:t>
            </a:r>
          </a:p>
          <a:p>
            <a:pPr marL="514290" indent="-514290"/>
            <a:r>
              <a:rPr lang="en-US" sz="2500" spc="-14" dirty="0" smtClean="0">
                <a:cs typeface="Calibri"/>
              </a:rPr>
              <a:t>}</a:t>
            </a:r>
            <a:endParaRPr lang="en-US" sz="2500" dirty="0"/>
          </a:p>
        </p:txBody>
      </p:sp>
    </p:spTree>
    <p:extLst>
      <p:ext uri="{BB962C8B-B14F-4D97-AF65-F5344CB8AC3E}">
        <p14:creationId xmlns="" xmlns:p14="http://schemas.microsoft.com/office/powerpoint/2010/main" val="16841541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500"/>
                                        <p:tgtEl>
                                          <p:spTgt spid="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animEffect transition="in" filter="fade">
                                      <p:cBhvr>
                                        <p:cTn id="57" dur="500"/>
                                        <p:tgtEl>
                                          <p:spTgt spid="4">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2" end="12"/>
                                            </p:txEl>
                                          </p:spTgt>
                                        </p:tgtEl>
                                        <p:attrNameLst>
                                          <p:attrName>style.visibility</p:attrName>
                                        </p:attrNameLst>
                                      </p:cBhvr>
                                      <p:to>
                                        <p:strVal val="visible"/>
                                      </p:to>
                                    </p:set>
                                    <p:animEffect transition="in" filter="fade">
                                      <p:cBhvr>
                                        <p:cTn id="62" dur="500"/>
                                        <p:tgtEl>
                                          <p:spTgt spid="4">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animEffect transition="in" filter="fade">
                                      <p:cBhvr>
                                        <p:cTn id="67" dur="500"/>
                                        <p:tgtEl>
                                          <p:spTgt spid="4">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14" end="14"/>
                                            </p:txEl>
                                          </p:spTgt>
                                        </p:tgtEl>
                                        <p:attrNameLst>
                                          <p:attrName>style.visibility</p:attrName>
                                        </p:attrNameLst>
                                      </p:cBhvr>
                                      <p:to>
                                        <p:strVal val="visible"/>
                                      </p:to>
                                    </p:set>
                                    <p:animEffect transition="in" filter="fade">
                                      <p:cBhvr>
                                        <p:cTn id="72" dur="500"/>
                                        <p:tgtEl>
                                          <p:spTgt spid="4">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15" end="15"/>
                                            </p:txEl>
                                          </p:spTgt>
                                        </p:tgtEl>
                                        <p:attrNameLst>
                                          <p:attrName>style.visibility</p:attrName>
                                        </p:attrNameLst>
                                      </p:cBhvr>
                                      <p:to>
                                        <p:strVal val="visible"/>
                                      </p:to>
                                    </p:set>
                                    <p:animEffect transition="in" filter="fade">
                                      <p:cBhvr>
                                        <p:cTn id="77" dur="500"/>
                                        <p:tgtEl>
                                          <p:spTgt spid="4">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
                                            <p:txEl>
                                              <p:pRg st="16" end="16"/>
                                            </p:txEl>
                                          </p:spTgt>
                                        </p:tgtEl>
                                        <p:attrNameLst>
                                          <p:attrName>style.visibility</p:attrName>
                                        </p:attrNameLst>
                                      </p:cBhvr>
                                      <p:to>
                                        <p:strVal val="visible"/>
                                      </p:to>
                                    </p:set>
                                    <p:animEffect transition="in" filter="fade">
                                      <p:cBhvr>
                                        <p:cTn id="82" dur="500"/>
                                        <p:tgtEl>
                                          <p:spTgt spid="4">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
                                            <p:txEl>
                                              <p:pRg st="17" end="17"/>
                                            </p:txEl>
                                          </p:spTgt>
                                        </p:tgtEl>
                                        <p:attrNameLst>
                                          <p:attrName>style.visibility</p:attrName>
                                        </p:attrNameLst>
                                      </p:cBhvr>
                                      <p:to>
                                        <p:strVal val="visible"/>
                                      </p:to>
                                    </p:set>
                                    <p:animEffect transition="in" filter="fade">
                                      <p:cBhvr>
                                        <p:cTn id="87"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52401"/>
            <a:ext cx="9906000" cy="646321"/>
          </a:xfrm>
          <a:prstGeom prst="rect">
            <a:avLst/>
          </a:prstGeom>
          <a:noFill/>
        </p:spPr>
        <p:txBody>
          <a:bodyPr wrap="square" lIns="91429" tIns="45715" rIns="91429" bIns="45715" rtlCol="0">
            <a:spAutoFit/>
          </a:bodyPr>
          <a:lstStyle/>
          <a:p>
            <a:r>
              <a:rPr lang="en-US" sz="3600" b="1" dirty="0" smtClean="0">
                <a:solidFill>
                  <a:srgbClr val="000099"/>
                </a:solidFill>
              </a:rPr>
              <a:t>Data Structures and Algorithms – Course contents</a:t>
            </a:r>
            <a:endParaRPr lang="en-US" sz="3600" b="1" dirty="0">
              <a:solidFill>
                <a:srgbClr val="000099"/>
              </a:solidFill>
            </a:endParaRPr>
          </a:p>
        </p:txBody>
      </p:sp>
      <p:sp>
        <p:nvSpPr>
          <p:cNvPr id="5" name="TextBox 4"/>
          <p:cNvSpPr txBox="1"/>
          <p:nvPr/>
        </p:nvSpPr>
        <p:spPr>
          <a:xfrm>
            <a:off x="152400" y="1143000"/>
            <a:ext cx="9677400" cy="4832092"/>
          </a:xfrm>
          <a:prstGeom prst="rect">
            <a:avLst/>
          </a:prstGeom>
          <a:noFill/>
        </p:spPr>
        <p:txBody>
          <a:bodyPr wrap="square" rtlCol="0">
            <a:spAutoFit/>
          </a:bodyPr>
          <a:lstStyle/>
          <a:p>
            <a:pPr algn="just">
              <a:buFont typeface="Arial" pitchFamily="34" charset="0"/>
              <a:buChar char="•"/>
            </a:pPr>
            <a:r>
              <a:rPr lang="en-US" sz="4400" dirty="0" smtClean="0"/>
              <a:t> Introduction to Algorithms.</a:t>
            </a:r>
          </a:p>
          <a:p>
            <a:pPr algn="just">
              <a:buFont typeface="Arial" pitchFamily="34" charset="0"/>
              <a:buChar char="•"/>
            </a:pPr>
            <a:r>
              <a:rPr lang="en-US" sz="4400" dirty="0" smtClean="0"/>
              <a:t> Introduction to Data Structures.</a:t>
            </a:r>
          </a:p>
          <a:p>
            <a:pPr algn="just">
              <a:buFont typeface="Arial" pitchFamily="34" charset="0"/>
              <a:buChar char="•"/>
            </a:pPr>
            <a:r>
              <a:rPr lang="en-US" sz="4400" dirty="0" smtClean="0"/>
              <a:t> Stacks and Queues.</a:t>
            </a:r>
          </a:p>
          <a:p>
            <a:pPr algn="just">
              <a:buFont typeface="Arial" pitchFamily="34" charset="0"/>
              <a:buChar char="•"/>
            </a:pPr>
            <a:r>
              <a:rPr lang="en-US" sz="4400" dirty="0" smtClean="0"/>
              <a:t> Linked Lists.</a:t>
            </a:r>
          </a:p>
          <a:p>
            <a:pPr algn="just">
              <a:buFont typeface="Arial" pitchFamily="34" charset="0"/>
              <a:buChar char="•"/>
            </a:pPr>
            <a:r>
              <a:rPr lang="en-US" sz="4400" dirty="0" smtClean="0"/>
              <a:t> Searching and Sorting Algorithms</a:t>
            </a:r>
          </a:p>
          <a:p>
            <a:pPr algn="just">
              <a:buFont typeface="Arial" pitchFamily="34" charset="0"/>
              <a:buChar char="•"/>
            </a:pPr>
            <a:r>
              <a:rPr lang="en-US" sz="4400" dirty="0" smtClean="0"/>
              <a:t> Trees</a:t>
            </a:r>
          </a:p>
          <a:p>
            <a:pPr algn="just">
              <a:buFont typeface="Arial" pitchFamily="34" charset="0"/>
              <a:buChar char="•"/>
            </a:pPr>
            <a:r>
              <a:rPr lang="en-US" sz="4400" dirty="0" smtClean="0"/>
              <a:t> Graphs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xmlns="">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object 2"/>
          <p:cNvSpPr txBox="1"/>
          <p:nvPr/>
        </p:nvSpPr>
        <p:spPr>
          <a:xfrm>
            <a:off x="152401" y="1066801"/>
            <a:ext cx="9677400" cy="2215991"/>
          </a:xfrm>
          <a:prstGeom prst="rect">
            <a:avLst/>
          </a:prstGeom>
        </p:spPr>
        <p:txBody>
          <a:bodyPr vert="horz" wrap="square" lIns="0" tIns="0" rIns="0" bIns="0" rtlCol="0">
            <a:spAutoFit/>
          </a:bodyPr>
          <a:lstStyle/>
          <a:p>
            <a:pPr algn="just">
              <a:lnSpc>
                <a:spcPct val="150000"/>
              </a:lnSpc>
              <a:spcBef>
                <a:spcPts val="36"/>
              </a:spcBef>
            </a:pPr>
            <a:r>
              <a:rPr lang="en-US" sz="2200" b="1" dirty="0" smtClean="0">
                <a:solidFill>
                  <a:schemeClr val="accent1">
                    <a:lumMod val="60000"/>
                    <a:lumOff val="40000"/>
                  </a:schemeClr>
                </a:solidFill>
                <a:latin typeface="+mj-lt"/>
                <a:cs typeface="Times New Roman"/>
              </a:rPr>
              <a:t>Definition: </a:t>
            </a:r>
            <a:r>
              <a:rPr lang="en-US" sz="2400" dirty="0">
                <a:latin typeface="+mj-lt"/>
              </a:rPr>
              <a:t>A queue is an ordered collection of items where the addition of new items happens at one end, called the “rear,” and the removal of existing items occurs at the other end, commonly called the “front</a:t>
            </a:r>
            <a:r>
              <a:rPr lang="en-US" sz="2400" dirty="0" smtClean="0">
                <a:latin typeface="+mj-lt"/>
              </a:rPr>
              <a:t>.”</a:t>
            </a:r>
          </a:p>
          <a:p>
            <a:pPr algn="just">
              <a:lnSpc>
                <a:spcPct val="150000"/>
              </a:lnSpc>
              <a:spcBef>
                <a:spcPts val="36"/>
              </a:spcBef>
            </a:pPr>
            <a:r>
              <a:rPr lang="en-US" sz="2400" dirty="0" smtClean="0"/>
              <a:t>	</a:t>
            </a:r>
            <a:r>
              <a:rPr lang="en-US" sz="2400" dirty="0" smtClean="0">
                <a:latin typeface="+mj-lt"/>
              </a:rPr>
              <a:t>Queues </a:t>
            </a:r>
            <a:r>
              <a:rPr lang="en-US" sz="2400" dirty="0">
                <a:latin typeface="+mj-lt"/>
              </a:rPr>
              <a:t>maintain a </a:t>
            </a:r>
            <a:r>
              <a:rPr lang="en-US" sz="2400" dirty="0" smtClean="0">
                <a:solidFill>
                  <a:srgbClr val="0000FF"/>
                </a:solidFill>
                <a:latin typeface="+mj-lt"/>
              </a:rPr>
              <a:t>“First In First Out (FIFO)” </a:t>
            </a:r>
            <a:r>
              <a:rPr lang="en-US" sz="2400" dirty="0">
                <a:latin typeface="+mj-lt"/>
              </a:rPr>
              <a:t>ordering property</a:t>
            </a:r>
            <a:r>
              <a:rPr lang="en-US" sz="2400" dirty="0" smtClean="0">
                <a:latin typeface="+mj-lt"/>
              </a:rPr>
              <a:t>.</a:t>
            </a:r>
            <a:endParaRPr lang="en-US" sz="2400" dirty="0">
              <a:latin typeface="+mj-lt"/>
            </a:endParaRPr>
          </a:p>
        </p:txBody>
      </p:sp>
      <p:sp>
        <p:nvSpPr>
          <p:cNvPr id="3" name="Rectangle 2"/>
          <p:cNvSpPr txBox="1">
            <a:spLocks/>
          </p:cNvSpPr>
          <p:nvPr/>
        </p:nvSpPr>
        <p:spPr>
          <a:xfrm>
            <a:off x="419100" y="300300"/>
            <a:ext cx="9220200" cy="664797"/>
          </a:xfrm>
          <a:prstGeom prst="rect">
            <a:avLst/>
          </a:prstGeom>
        </p:spPr>
        <p:txBody>
          <a:bodyPr vert="horz" wrap="square" lIns="0" tIns="0" rIns="0" bIns="0" rtlCol="0" anchor="t">
            <a:spAutoFit/>
          </a:bodyPr>
          <a:lstStyle>
            <a:lvl1pPr algn="l" defTabSz="1018783" rtl="0" eaLnBrk="1" latinLnBrk="0" hangingPunct="1">
              <a:lnSpc>
                <a:spcPct val="90000"/>
              </a:lnSpc>
              <a:spcBef>
                <a:spcPct val="0"/>
              </a:spcBef>
              <a:buNone/>
              <a:defRPr lang="en-US" sz="5300" b="0" kern="1200" cap="none" spc="-167" dirty="0" smtClean="0">
                <a:ln w="3175">
                  <a:noFill/>
                </a:ln>
                <a:solidFill>
                  <a:srgbClr val="993300"/>
                </a:solidFill>
                <a:effectLst>
                  <a:outerShdw blurRad="38100" dist="38100" dir="2700000" algn="tl">
                    <a:srgbClr val="000000">
                      <a:alpha val="43137"/>
                    </a:srgbClr>
                  </a:outerShdw>
                </a:effectLst>
                <a:latin typeface="+mj-lt"/>
                <a:ea typeface="+mn-ea"/>
                <a:cs typeface="Arial" charset="0"/>
              </a:defRPr>
            </a:lvl1pPr>
          </a:lstStyle>
          <a:p>
            <a:r>
              <a:rPr lang="en-US" sz="4800" dirty="0" smtClean="0">
                <a:latin typeface="Arial" charset="0"/>
              </a:rPr>
              <a:t>The Queue - Introduction</a:t>
            </a:r>
            <a:endParaRPr lang="en-US" sz="4800" dirty="0">
              <a:latin typeface="Arial" charset="0"/>
            </a:endParaRPr>
          </a:p>
        </p:txBody>
      </p:sp>
      <p:pic>
        <p:nvPicPr>
          <p:cNvPr id="57346" name="Picture 2" descr="http://upload.wikimedia.org/wikipedia/commons/thumb/5/52/Data_Queue.svg/1280px-Data_Queue.svg.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57400" y="3810000"/>
            <a:ext cx="5961990" cy="3352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1673318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xmlns="">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6146" name="Rectangle 2"/>
          <p:cNvSpPr>
            <a:spLocks noGrp="1" noChangeArrowheads="1"/>
          </p:cNvSpPr>
          <p:nvPr>
            <p:ph type="title"/>
          </p:nvPr>
        </p:nvSpPr>
        <p:spPr>
          <a:xfrm>
            <a:off x="228600" y="311256"/>
            <a:ext cx="9067800" cy="755544"/>
          </a:xfrm>
        </p:spPr>
        <p:txBody>
          <a:bodyPr>
            <a:normAutofit fontScale="90000"/>
          </a:bodyPr>
          <a:lstStyle/>
          <a:p>
            <a:r>
              <a:rPr lang="en-US" dirty="0" smtClean="0">
                <a:latin typeface="Arial" charset="0"/>
                <a:cs typeface="Arial" charset="0"/>
              </a:rPr>
              <a:t>Queue</a:t>
            </a:r>
          </a:p>
        </p:txBody>
      </p:sp>
      <p:sp>
        <p:nvSpPr>
          <p:cNvPr id="6147" name="Rectangle 3"/>
          <p:cNvSpPr>
            <a:spLocks noGrp="1" noChangeArrowheads="1"/>
          </p:cNvSpPr>
          <p:nvPr>
            <p:ph type="body" idx="1"/>
          </p:nvPr>
        </p:nvSpPr>
        <p:spPr>
          <a:xfrm>
            <a:off x="89940" y="990600"/>
            <a:ext cx="9905999" cy="6148328"/>
          </a:xfrm>
        </p:spPr>
        <p:txBody>
          <a:bodyPr>
            <a:normAutofit/>
          </a:bodyPr>
          <a:lstStyle/>
          <a:p>
            <a:pPr lvl="1" algn="just">
              <a:lnSpc>
                <a:spcPct val="150000"/>
              </a:lnSpc>
              <a:spcBef>
                <a:spcPts val="0"/>
              </a:spcBef>
            </a:pPr>
            <a:r>
              <a:rPr lang="en-US" sz="2800" dirty="0" smtClean="0">
                <a:cs typeface="Arial" charset="0"/>
              </a:rPr>
              <a:t>Uses a explicit linear ordering (follows FIFO)</a:t>
            </a:r>
          </a:p>
          <a:p>
            <a:pPr lvl="1" algn="just">
              <a:lnSpc>
                <a:spcPct val="150000"/>
              </a:lnSpc>
              <a:spcBef>
                <a:spcPts val="0"/>
              </a:spcBef>
            </a:pPr>
            <a:r>
              <a:rPr lang="en-US" sz="2800" dirty="0" smtClean="0">
                <a:cs typeface="Arial" charset="0"/>
              </a:rPr>
              <a:t>Insertions and removals are performed individually</a:t>
            </a:r>
          </a:p>
          <a:p>
            <a:pPr lvl="1" algn="just">
              <a:lnSpc>
                <a:spcPct val="150000"/>
              </a:lnSpc>
              <a:spcBef>
                <a:spcPts val="0"/>
              </a:spcBef>
            </a:pPr>
            <a:r>
              <a:rPr lang="en-US" sz="2800" dirty="0" smtClean="0">
                <a:cs typeface="Arial" charset="0"/>
              </a:rPr>
              <a:t>There are no restrictions on objects inserted into (</a:t>
            </a:r>
            <a:r>
              <a:rPr lang="en-US" sz="2800" dirty="0" smtClean="0">
                <a:solidFill>
                  <a:srgbClr val="FFC000"/>
                </a:solidFill>
                <a:cs typeface="Arial" charset="0"/>
              </a:rPr>
              <a:t>En-queue</a:t>
            </a:r>
            <a:r>
              <a:rPr lang="en-US" sz="2800" dirty="0" smtClean="0">
                <a:cs typeface="Arial" charset="0"/>
              </a:rPr>
              <a:t>) the queue—that object is designated the back of the queue</a:t>
            </a:r>
          </a:p>
          <a:p>
            <a:pPr lvl="1" algn="just">
              <a:lnSpc>
                <a:spcPct val="150000"/>
              </a:lnSpc>
              <a:spcBef>
                <a:spcPts val="0"/>
              </a:spcBef>
            </a:pPr>
            <a:r>
              <a:rPr lang="en-US" sz="2800" dirty="0" smtClean="0">
                <a:cs typeface="Arial" charset="0"/>
              </a:rPr>
              <a:t>The object designated as the </a:t>
            </a:r>
            <a:r>
              <a:rPr lang="en-US" sz="2800" i="1" dirty="0" smtClean="0">
                <a:cs typeface="Arial" charset="0"/>
              </a:rPr>
              <a:t>front </a:t>
            </a:r>
            <a:r>
              <a:rPr lang="en-US" sz="2800" dirty="0" smtClean="0">
                <a:cs typeface="Arial" charset="0"/>
              </a:rPr>
              <a:t>of the queue is the object which was in the queue the longest</a:t>
            </a:r>
          </a:p>
          <a:p>
            <a:pPr lvl="1" algn="just">
              <a:lnSpc>
                <a:spcPct val="150000"/>
              </a:lnSpc>
              <a:spcBef>
                <a:spcPts val="0"/>
              </a:spcBef>
            </a:pPr>
            <a:r>
              <a:rPr lang="en-US" sz="2800" dirty="0" smtClean="0">
                <a:cs typeface="Arial" charset="0"/>
              </a:rPr>
              <a:t>The remove operation (</a:t>
            </a:r>
            <a:r>
              <a:rPr lang="en-US" sz="2800" i="1" dirty="0" smtClean="0">
                <a:solidFill>
                  <a:srgbClr val="FFC000"/>
                </a:solidFill>
                <a:cs typeface="Arial" charset="0"/>
              </a:rPr>
              <a:t>De-queue</a:t>
            </a:r>
            <a:r>
              <a:rPr lang="en-US" sz="2800" dirty="0" smtClean="0">
                <a:cs typeface="Arial" charset="0"/>
              </a:rPr>
              <a:t> from the queue) removes the current </a:t>
            </a:r>
            <a:r>
              <a:rPr lang="en-US" sz="2800" i="1" dirty="0" smtClean="0">
                <a:cs typeface="Arial" charset="0"/>
              </a:rPr>
              <a:t>front </a:t>
            </a:r>
            <a:r>
              <a:rPr lang="en-US" sz="2800" dirty="0" smtClean="0">
                <a:cs typeface="Arial" charset="0"/>
              </a:rPr>
              <a:t>of the queue</a:t>
            </a:r>
          </a:p>
        </p:txBody>
      </p:sp>
    </p:spTree>
    <p:extLst>
      <p:ext uri="{BB962C8B-B14F-4D97-AF65-F5344CB8AC3E}">
        <p14:creationId xmlns:p14="http://schemas.microsoft.com/office/powerpoint/2010/main" xmlns="" val="46666460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xmlns="">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7170" name="Rectangle 2"/>
          <p:cNvSpPr>
            <a:spLocks noGrp="1" noChangeArrowheads="1"/>
          </p:cNvSpPr>
          <p:nvPr>
            <p:ph type="title"/>
          </p:nvPr>
        </p:nvSpPr>
        <p:spPr>
          <a:xfrm>
            <a:off x="457200" y="311256"/>
            <a:ext cx="2362200" cy="831744"/>
          </a:xfrm>
        </p:spPr>
        <p:txBody>
          <a:bodyPr>
            <a:normAutofit fontScale="90000"/>
          </a:bodyPr>
          <a:lstStyle/>
          <a:p>
            <a:r>
              <a:rPr lang="en-US" dirty="0" smtClean="0">
                <a:latin typeface="Arial" charset="0"/>
                <a:cs typeface="Arial" charset="0"/>
              </a:rPr>
              <a:t>Queue</a:t>
            </a:r>
          </a:p>
        </p:txBody>
      </p:sp>
      <p:pic>
        <p:nvPicPr>
          <p:cNvPr id="7172" name="Picture 8" descr="C:\Users\dwharder\Desktop\q1.png"/>
          <p:cNvPicPr>
            <a:picLocks noChangeAspect="1" noChangeArrowheads="1"/>
          </p:cNvPicPr>
          <p:nvPr/>
        </p:nvPicPr>
        <p:blipFill>
          <a:blip r:embed="rId3" cstate="print"/>
          <a:srcRect/>
          <a:stretch>
            <a:fillRect/>
          </a:stretch>
        </p:blipFill>
        <p:spPr bwMode="auto">
          <a:xfrm>
            <a:off x="2633345" y="1066800"/>
            <a:ext cx="4892993" cy="1036320"/>
          </a:xfrm>
          <a:prstGeom prst="rect">
            <a:avLst/>
          </a:prstGeom>
          <a:noFill/>
          <a:ln w="9525">
            <a:noFill/>
            <a:miter lim="800000"/>
            <a:headEnd/>
            <a:tailEnd/>
          </a:ln>
        </p:spPr>
      </p:pic>
      <p:pic>
        <p:nvPicPr>
          <p:cNvPr id="7173" name="Picture 9" descr="C:\Users\dwharder\Desktop\q2.png"/>
          <p:cNvPicPr>
            <a:picLocks noChangeAspect="1" noChangeArrowheads="1"/>
          </p:cNvPicPr>
          <p:nvPr/>
        </p:nvPicPr>
        <p:blipFill>
          <a:blip r:embed="rId4" cstate="print"/>
          <a:srcRect/>
          <a:stretch>
            <a:fillRect/>
          </a:stretch>
        </p:blipFill>
        <p:spPr bwMode="auto">
          <a:xfrm>
            <a:off x="2743200" y="4191000"/>
            <a:ext cx="4892993" cy="1036320"/>
          </a:xfrm>
          <a:prstGeom prst="rect">
            <a:avLst/>
          </a:prstGeom>
          <a:noFill/>
          <a:ln w="9525">
            <a:noFill/>
            <a:miter lim="800000"/>
            <a:headEnd/>
            <a:tailEnd/>
          </a:ln>
        </p:spPr>
      </p:pic>
      <p:pic>
        <p:nvPicPr>
          <p:cNvPr id="7174" name="Picture 10" descr="C:\Users\dwharder\Desktop\q3.png"/>
          <p:cNvPicPr>
            <a:picLocks noChangeAspect="1" noChangeArrowheads="1"/>
          </p:cNvPicPr>
          <p:nvPr/>
        </p:nvPicPr>
        <p:blipFill>
          <a:blip r:embed="rId5" cstate="print"/>
          <a:srcRect/>
          <a:stretch>
            <a:fillRect/>
          </a:stretch>
        </p:blipFill>
        <p:spPr bwMode="auto">
          <a:xfrm>
            <a:off x="2633345" y="2590800"/>
            <a:ext cx="4892993" cy="1036320"/>
          </a:xfrm>
          <a:prstGeom prst="rect">
            <a:avLst/>
          </a:prstGeom>
          <a:noFill/>
          <a:ln w="9525">
            <a:noFill/>
            <a:miter lim="800000"/>
            <a:headEnd/>
            <a:tailEnd/>
          </a:ln>
        </p:spPr>
      </p:pic>
      <p:sp>
        <p:nvSpPr>
          <p:cNvPr id="2" name="Rectangle 1"/>
          <p:cNvSpPr/>
          <p:nvPr/>
        </p:nvSpPr>
        <p:spPr>
          <a:xfrm>
            <a:off x="6803980" y="3429000"/>
            <a:ext cx="1120820" cy="400110"/>
          </a:xfrm>
          <a:prstGeom prst="rect">
            <a:avLst/>
          </a:prstGeom>
          <a:solidFill>
            <a:srgbClr val="C00000"/>
          </a:solidFill>
        </p:spPr>
        <p:txBody>
          <a:bodyPr wrap="none">
            <a:spAutoFit/>
          </a:bodyPr>
          <a:lstStyle/>
          <a:p>
            <a:r>
              <a:rPr lang="en-US" sz="2000" b="1" dirty="0" smtClean="0"/>
              <a:t>Enqueue</a:t>
            </a:r>
            <a:endParaRPr lang="en-US" sz="2000" b="1" dirty="0"/>
          </a:p>
        </p:txBody>
      </p:sp>
      <p:sp>
        <p:nvSpPr>
          <p:cNvPr id="9" name="Rectangle 8"/>
          <p:cNvSpPr/>
          <p:nvPr/>
        </p:nvSpPr>
        <p:spPr>
          <a:xfrm>
            <a:off x="2362200" y="5029200"/>
            <a:ext cx="1149674" cy="400110"/>
          </a:xfrm>
          <a:prstGeom prst="rect">
            <a:avLst/>
          </a:prstGeom>
          <a:solidFill>
            <a:srgbClr val="C00000"/>
          </a:solidFill>
        </p:spPr>
        <p:txBody>
          <a:bodyPr wrap="none">
            <a:spAutoFit/>
          </a:bodyPr>
          <a:lstStyle/>
          <a:p>
            <a:r>
              <a:rPr lang="en-US" sz="2000" b="1" dirty="0" smtClean="0"/>
              <a:t>Dequeue</a:t>
            </a:r>
            <a:endParaRPr lang="en-US" sz="2000" b="1" dirty="0"/>
          </a:p>
        </p:txBody>
      </p:sp>
    </p:spTree>
    <p:extLst>
      <p:ext uri="{BB962C8B-B14F-4D97-AF65-F5344CB8AC3E}">
        <p14:creationId xmlns:p14="http://schemas.microsoft.com/office/powerpoint/2010/main" xmlns="" val="37379987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174"/>
                                        </p:tgtEl>
                                        <p:attrNameLst>
                                          <p:attrName>style.visibility</p:attrName>
                                        </p:attrNameLst>
                                      </p:cBhvr>
                                      <p:to>
                                        <p:strVal val="visible"/>
                                      </p:to>
                                    </p:set>
                                    <p:animEffect transition="in" filter="fade">
                                      <p:cBhvr>
                                        <p:cTn id="11" dur="500"/>
                                        <p:tgtEl>
                                          <p:spTgt spid="71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173"/>
                                        </p:tgtEl>
                                        <p:attrNameLst>
                                          <p:attrName>style.visibility</p:attrName>
                                        </p:attrNameLst>
                                      </p:cBhvr>
                                      <p:to>
                                        <p:strVal val="visible"/>
                                      </p:to>
                                    </p:set>
                                    <p:animEffect transition="in" filter="fade">
                                      <p:cBhvr>
                                        <p:cTn id="19" dur="500"/>
                                        <p:tgtEl>
                                          <p:spTgt spid="717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xmlns="">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10242" name="Rectangle 2"/>
          <p:cNvSpPr>
            <a:spLocks noGrp="1" noChangeArrowheads="1"/>
          </p:cNvSpPr>
          <p:nvPr>
            <p:ph type="title"/>
          </p:nvPr>
        </p:nvSpPr>
        <p:spPr>
          <a:xfrm>
            <a:off x="304800" y="311256"/>
            <a:ext cx="9250680" cy="1295400"/>
          </a:xfrm>
        </p:spPr>
        <p:txBody>
          <a:bodyPr>
            <a:normAutofit/>
          </a:bodyPr>
          <a:lstStyle/>
          <a:p>
            <a:r>
              <a:rPr lang="en-US" sz="5400" dirty="0" smtClean="0">
                <a:latin typeface="Arial" charset="0"/>
                <a:cs typeface="Arial" charset="0"/>
              </a:rPr>
              <a:t>Queue</a:t>
            </a:r>
          </a:p>
        </p:txBody>
      </p:sp>
      <p:sp>
        <p:nvSpPr>
          <p:cNvPr id="10243" name="Rectangle 3"/>
          <p:cNvSpPr>
            <a:spLocks noGrp="1" noChangeArrowheads="1"/>
          </p:cNvSpPr>
          <p:nvPr>
            <p:ph type="body" idx="1"/>
          </p:nvPr>
        </p:nvSpPr>
        <p:spPr>
          <a:xfrm>
            <a:off x="197327" y="1601258"/>
            <a:ext cx="9708673" cy="2539157"/>
          </a:xfrm>
        </p:spPr>
        <p:txBody>
          <a:bodyPr>
            <a:noAutofit/>
          </a:bodyPr>
          <a:lstStyle/>
          <a:p>
            <a:pPr algn="just">
              <a:lnSpc>
                <a:spcPct val="150000"/>
              </a:lnSpc>
              <a:buFont typeface="Arial" charset="0"/>
              <a:buNone/>
            </a:pPr>
            <a:r>
              <a:rPr lang="en-US" sz="3600" dirty="0" smtClean="0">
                <a:latin typeface="Arial" charset="0"/>
                <a:cs typeface="Arial" charset="0"/>
              </a:rPr>
              <a:t>	</a:t>
            </a:r>
            <a:r>
              <a:rPr lang="en-US" sz="2800" dirty="0"/>
              <a:t>There are </a:t>
            </a:r>
            <a:r>
              <a:rPr lang="en-US" sz="2800" b="1" dirty="0">
                <a:solidFill>
                  <a:schemeClr val="accent1">
                    <a:lumMod val="60000"/>
                    <a:lumOff val="40000"/>
                  </a:schemeClr>
                </a:solidFill>
              </a:rPr>
              <a:t>two exceptions </a:t>
            </a:r>
            <a:r>
              <a:rPr lang="en-US" sz="2800" dirty="0"/>
              <a:t>associated with this </a:t>
            </a:r>
            <a:r>
              <a:rPr lang="en-US" sz="2800" dirty="0" smtClean="0"/>
              <a:t>data </a:t>
            </a:r>
            <a:r>
              <a:rPr lang="en-US" sz="2800" dirty="0"/>
              <a:t>structure:</a:t>
            </a:r>
            <a:endParaRPr lang="en-US" sz="3200" dirty="0"/>
          </a:p>
          <a:p>
            <a:pPr lvl="1" algn="just">
              <a:lnSpc>
                <a:spcPct val="150000"/>
              </a:lnSpc>
              <a:spcBef>
                <a:spcPts val="0"/>
              </a:spcBef>
            </a:pPr>
            <a:r>
              <a:rPr lang="en-US" sz="3200" dirty="0" err="1" smtClean="0">
                <a:cs typeface="Arial" charset="0"/>
              </a:rPr>
              <a:t>Dequeue</a:t>
            </a:r>
            <a:r>
              <a:rPr lang="en-US" sz="3200" dirty="0" smtClean="0">
                <a:cs typeface="Arial" charset="0"/>
              </a:rPr>
              <a:t> on </a:t>
            </a:r>
            <a:r>
              <a:rPr lang="en-US" sz="3200" dirty="0">
                <a:cs typeface="Arial" charset="0"/>
              </a:rPr>
              <a:t>an empty </a:t>
            </a:r>
            <a:r>
              <a:rPr lang="en-US" sz="3200" dirty="0" smtClean="0">
                <a:cs typeface="Arial" charset="0"/>
              </a:rPr>
              <a:t>queue.</a:t>
            </a:r>
            <a:endParaRPr lang="en-US" sz="3200" dirty="0">
              <a:cs typeface="Arial" charset="0"/>
            </a:endParaRPr>
          </a:p>
          <a:p>
            <a:pPr lvl="1" algn="just">
              <a:lnSpc>
                <a:spcPct val="150000"/>
              </a:lnSpc>
              <a:spcBef>
                <a:spcPts val="0"/>
              </a:spcBef>
            </a:pPr>
            <a:r>
              <a:rPr lang="en-US" sz="3200" dirty="0" err="1" smtClean="0">
                <a:cs typeface="Arial" charset="0"/>
              </a:rPr>
              <a:t>Enqueue</a:t>
            </a:r>
            <a:r>
              <a:rPr lang="en-US" sz="3200" dirty="0" smtClean="0">
                <a:cs typeface="Arial" charset="0"/>
              </a:rPr>
              <a:t> </a:t>
            </a:r>
            <a:r>
              <a:rPr lang="en-US" sz="3200" dirty="0">
                <a:cs typeface="Arial" charset="0"/>
              </a:rPr>
              <a:t>on an </a:t>
            </a:r>
            <a:r>
              <a:rPr lang="en-US" sz="3200" dirty="0" smtClean="0">
                <a:cs typeface="Arial" charset="0"/>
              </a:rPr>
              <a:t>full queue.</a:t>
            </a:r>
            <a:endParaRPr lang="en-US" sz="3200" dirty="0">
              <a:cs typeface="Arial" charset="0"/>
            </a:endParaRPr>
          </a:p>
        </p:txBody>
      </p:sp>
    </p:spTree>
    <p:extLst>
      <p:ext uri="{BB962C8B-B14F-4D97-AF65-F5344CB8AC3E}">
        <p14:creationId xmlns:p14="http://schemas.microsoft.com/office/powerpoint/2010/main" xmlns="" val="192189834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xmlns="">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92162" name="Rectangle 2"/>
          <p:cNvSpPr>
            <a:spLocks noGrp="1"/>
          </p:cNvSpPr>
          <p:nvPr>
            <p:ph type="title" idx="4294967295"/>
          </p:nvPr>
        </p:nvSpPr>
        <p:spPr>
          <a:xfrm>
            <a:off x="419100" y="300300"/>
            <a:ext cx="9220200" cy="553998"/>
          </a:xfrm>
        </p:spPr>
        <p:txBody>
          <a:bodyPr>
            <a:normAutofit fontScale="90000"/>
          </a:bodyPr>
          <a:lstStyle/>
          <a:p>
            <a:r>
              <a:rPr lang="en-US" sz="4000" dirty="0" smtClean="0">
                <a:latin typeface="Arial" charset="0"/>
              </a:rPr>
              <a:t>Implementation of Queue using arrays</a:t>
            </a:r>
            <a:endParaRPr lang="en-US" sz="4000" dirty="0">
              <a:latin typeface="Arial" charset="0"/>
            </a:endParaRPr>
          </a:p>
        </p:txBody>
      </p:sp>
      <p:sp>
        <p:nvSpPr>
          <p:cNvPr id="4" name="Rectangle 3"/>
          <p:cNvSpPr txBox="1">
            <a:spLocks noChangeArrowheads="1"/>
          </p:cNvSpPr>
          <p:nvPr/>
        </p:nvSpPr>
        <p:spPr>
          <a:xfrm>
            <a:off x="152400" y="1143000"/>
            <a:ext cx="4495800" cy="6647974"/>
          </a:xfrm>
          <a:prstGeom prst="rect">
            <a:avLst/>
          </a:prstGeom>
          <a:ln>
            <a:solidFill>
              <a:schemeClr val="accent6">
                <a:lumMod val="20000"/>
                <a:lumOff val="80000"/>
              </a:schemeClr>
            </a:solidFill>
          </a:ln>
        </p:spPr>
        <p:txBody>
          <a:bodyPr vert="horz" wrap="square" lIns="0" tIns="0" rIns="0" bIns="0" rtlCol="0">
            <a:spAutoFit/>
          </a:bodyPr>
          <a:lstStyle>
            <a:lvl1pPr marL="442198" indent="-442198" algn="l" defTabSz="1018783" rtl="0" eaLnBrk="1" latinLnBrk="0" hangingPunct="1">
              <a:lnSpc>
                <a:spcPct val="90000"/>
              </a:lnSpc>
              <a:spcBef>
                <a:spcPct val="20000"/>
              </a:spcBef>
              <a:buFontTx/>
              <a:buBlip>
                <a:blip r:embed="rId3"/>
              </a:buBlip>
              <a:defRPr sz="3600" kern="1200">
                <a:solidFill>
                  <a:schemeClr val="tx1"/>
                </a:solidFill>
                <a:latin typeface="+mn-lt"/>
                <a:ea typeface="+mn-ea"/>
                <a:cs typeface="+mn-cs"/>
              </a:defRPr>
            </a:lvl1pPr>
            <a:lvl2pPr marL="1018824" indent="-442198" algn="l" defTabSz="1018783" rtl="0" eaLnBrk="1" latinLnBrk="0" hangingPunct="1">
              <a:lnSpc>
                <a:spcPct val="90000"/>
              </a:lnSpc>
              <a:spcBef>
                <a:spcPct val="20000"/>
              </a:spcBef>
              <a:buFontTx/>
              <a:buBlip>
                <a:blip r:embed="rId4"/>
              </a:buBlip>
              <a:defRPr sz="3100" kern="1200">
                <a:solidFill>
                  <a:schemeClr val="tx1"/>
                </a:solidFill>
                <a:latin typeface="+mn-lt"/>
                <a:ea typeface="+mn-ea"/>
                <a:cs typeface="+mn-cs"/>
              </a:defRPr>
            </a:lvl2pPr>
            <a:lvl3pPr marL="1402653" indent="-383829"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3pPr>
            <a:lvl4pPr marL="1788250" indent="-385597"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4pPr>
            <a:lvl5pPr marL="2163234" indent="-374984"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514350" indent="-514350">
              <a:lnSpc>
                <a:spcPct val="100000"/>
              </a:lnSpc>
              <a:spcBef>
                <a:spcPts val="0"/>
              </a:spcBef>
              <a:buNone/>
            </a:pPr>
            <a:r>
              <a:rPr lang="en-US" sz="2400" spc="-15" dirty="0" smtClean="0">
                <a:cs typeface="Calibri"/>
              </a:rPr>
              <a:t>#define MAX 50</a:t>
            </a:r>
          </a:p>
          <a:p>
            <a:pPr marL="514350" indent="-514350">
              <a:lnSpc>
                <a:spcPct val="100000"/>
              </a:lnSpc>
              <a:spcBef>
                <a:spcPts val="0"/>
              </a:spcBef>
              <a:buNone/>
            </a:pPr>
            <a:r>
              <a:rPr lang="en-US" sz="2400" spc="-15" dirty="0" smtClean="0">
                <a:cs typeface="Calibri"/>
              </a:rPr>
              <a:t>void main( )</a:t>
            </a:r>
          </a:p>
          <a:p>
            <a:pPr marL="514350" indent="-514350">
              <a:lnSpc>
                <a:spcPct val="100000"/>
              </a:lnSpc>
              <a:spcBef>
                <a:spcPts val="0"/>
              </a:spcBef>
              <a:buNone/>
            </a:pPr>
            <a:r>
              <a:rPr lang="en-US" sz="2400" spc="-15" dirty="0" smtClean="0">
                <a:cs typeface="Calibri"/>
              </a:rPr>
              <a:t>{</a:t>
            </a:r>
          </a:p>
          <a:p>
            <a:pPr marL="514350" indent="-514350">
              <a:lnSpc>
                <a:spcPct val="100000"/>
              </a:lnSpc>
              <a:spcBef>
                <a:spcPts val="0"/>
              </a:spcBef>
              <a:buNone/>
            </a:pPr>
            <a:r>
              <a:rPr lang="en-US" sz="2400" spc="-15" dirty="0" smtClean="0">
                <a:cs typeface="Calibri"/>
              </a:rPr>
              <a:t>	</a:t>
            </a:r>
            <a:r>
              <a:rPr lang="en-US" sz="2400" spc="-15" dirty="0" err="1" smtClean="0">
                <a:cs typeface="Calibri"/>
              </a:rPr>
              <a:t>int</a:t>
            </a:r>
            <a:r>
              <a:rPr lang="en-US" sz="2400" spc="-15" dirty="0" smtClean="0">
                <a:cs typeface="Calibri"/>
              </a:rPr>
              <a:t> </a:t>
            </a:r>
            <a:r>
              <a:rPr lang="en-US" sz="2400" spc="-15" dirty="0" err="1" smtClean="0">
                <a:cs typeface="Calibri"/>
              </a:rPr>
              <a:t>arr</a:t>
            </a:r>
            <a:r>
              <a:rPr lang="en-US" sz="2400" spc="-15" dirty="0" smtClean="0">
                <a:cs typeface="Calibri"/>
              </a:rPr>
              <a:t>[MAX] ;</a:t>
            </a:r>
          </a:p>
          <a:p>
            <a:pPr marL="514350" indent="-514350">
              <a:lnSpc>
                <a:spcPct val="100000"/>
              </a:lnSpc>
              <a:spcBef>
                <a:spcPts val="0"/>
              </a:spcBef>
              <a:buNone/>
            </a:pPr>
            <a:r>
              <a:rPr lang="en-US" sz="2400" spc="-15" dirty="0" smtClean="0">
                <a:cs typeface="Calibri"/>
              </a:rPr>
              <a:t>	</a:t>
            </a:r>
            <a:r>
              <a:rPr lang="en-US" sz="2400" spc="-15" dirty="0" err="1" smtClean="0">
                <a:cs typeface="Calibri"/>
              </a:rPr>
              <a:t>int</a:t>
            </a:r>
            <a:r>
              <a:rPr lang="en-US" sz="2400" spc="-15" dirty="0" smtClean="0">
                <a:cs typeface="Calibri"/>
              </a:rPr>
              <a:t> front = -1, rear = -1, </a:t>
            </a:r>
            <a:r>
              <a:rPr lang="en-US" sz="2400" spc="-15" dirty="0" err="1" smtClean="0">
                <a:cs typeface="Calibri"/>
              </a:rPr>
              <a:t>i</a:t>
            </a:r>
            <a:r>
              <a:rPr lang="en-US" sz="2400" spc="-15" dirty="0" smtClean="0">
                <a:cs typeface="Calibri"/>
              </a:rPr>
              <a:t> ;</a:t>
            </a:r>
          </a:p>
          <a:p>
            <a:pPr marL="514350" indent="-514350">
              <a:lnSpc>
                <a:spcPct val="100000"/>
              </a:lnSpc>
              <a:spcBef>
                <a:spcPts val="0"/>
              </a:spcBef>
              <a:buNone/>
            </a:pPr>
            <a:endParaRPr lang="en-US" sz="2400" spc="-15" dirty="0" smtClean="0">
              <a:cs typeface="Calibri"/>
            </a:endParaRPr>
          </a:p>
          <a:p>
            <a:pPr marL="514350" indent="-514350">
              <a:lnSpc>
                <a:spcPct val="100000"/>
              </a:lnSpc>
              <a:spcBef>
                <a:spcPts val="0"/>
              </a:spcBef>
              <a:buNone/>
            </a:pPr>
            <a:r>
              <a:rPr lang="en-US" sz="2400" spc="-15" dirty="0" smtClean="0">
                <a:cs typeface="Calibri"/>
              </a:rPr>
              <a:t>	</a:t>
            </a:r>
            <a:r>
              <a:rPr lang="en-US" sz="2400" spc="-15" dirty="0" err="1" smtClean="0">
                <a:cs typeface="Calibri"/>
              </a:rPr>
              <a:t>addq</a:t>
            </a:r>
            <a:r>
              <a:rPr lang="en-US" sz="2400" spc="-15" dirty="0" smtClean="0">
                <a:cs typeface="Calibri"/>
              </a:rPr>
              <a:t> ( </a:t>
            </a:r>
            <a:r>
              <a:rPr lang="en-US" sz="2400" spc="-15" dirty="0" err="1" smtClean="0">
                <a:cs typeface="Calibri"/>
              </a:rPr>
              <a:t>arr</a:t>
            </a:r>
            <a:r>
              <a:rPr lang="en-US" sz="2400" spc="-15" dirty="0" smtClean="0">
                <a:cs typeface="Calibri"/>
              </a:rPr>
              <a:t>, 23, &amp;front, &amp;rear ) ;</a:t>
            </a:r>
          </a:p>
          <a:p>
            <a:pPr marL="514350" indent="-514350">
              <a:lnSpc>
                <a:spcPct val="100000"/>
              </a:lnSpc>
              <a:spcBef>
                <a:spcPts val="0"/>
              </a:spcBef>
              <a:buNone/>
            </a:pPr>
            <a:r>
              <a:rPr lang="en-US" sz="2400" spc="-15" dirty="0" smtClean="0">
                <a:cs typeface="Calibri"/>
              </a:rPr>
              <a:t>	</a:t>
            </a:r>
            <a:r>
              <a:rPr lang="en-US" sz="2400" spc="-15" dirty="0" err="1" smtClean="0">
                <a:cs typeface="Calibri"/>
              </a:rPr>
              <a:t>addq</a:t>
            </a:r>
            <a:r>
              <a:rPr lang="en-US" sz="2400" spc="-15" dirty="0" smtClean="0">
                <a:cs typeface="Calibri"/>
              </a:rPr>
              <a:t> ( </a:t>
            </a:r>
            <a:r>
              <a:rPr lang="en-US" sz="2400" spc="-15" dirty="0" err="1" smtClean="0">
                <a:cs typeface="Calibri"/>
              </a:rPr>
              <a:t>arr</a:t>
            </a:r>
            <a:r>
              <a:rPr lang="en-US" sz="2400" spc="-15" dirty="0" smtClean="0">
                <a:cs typeface="Calibri"/>
              </a:rPr>
              <a:t>, 9, &amp;front, &amp;rear ) ;</a:t>
            </a:r>
          </a:p>
          <a:p>
            <a:pPr marL="514350" indent="-514350">
              <a:lnSpc>
                <a:spcPct val="100000"/>
              </a:lnSpc>
              <a:spcBef>
                <a:spcPts val="0"/>
              </a:spcBef>
              <a:buNone/>
            </a:pPr>
            <a:r>
              <a:rPr lang="en-US" sz="2400" spc="-15" dirty="0" smtClean="0">
                <a:cs typeface="Calibri"/>
              </a:rPr>
              <a:t>	</a:t>
            </a:r>
            <a:r>
              <a:rPr lang="en-US" sz="2400" spc="-15" dirty="0" err="1" smtClean="0">
                <a:cs typeface="Calibri"/>
              </a:rPr>
              <a:t>addq</a:t>
            </a:r>
            <a:r>
              <a:rPr lang="en-US" sz="2400" spc="-15" dirty="0" smtClean="0">
                <a:cs typeface="Calibri"/>
              </a:rPr>
              <a:t> ( </a:t>
            </a:r>
            <a:r>
              <a:rPr lang="en-US" sz="2400" spc="-15" dirty="0" err="1" smtClean="0">
                <a:cs typeface="Calibri"/>
              </a:rPr>
              <a:t>arr</a:t>
            </a:r>
            <a:r>
              <a:rPr lang="en-US" sz="2400" spc="-15" dirty="0" smtClean="0">
                <a:cs typeface="Calibri"/>
              </a:rPr>
              <a:t>, 11, &amp;front, &amp;rear ) ;</a:t>
            </a:r>
          </a:p>
          <a:p>
            <a:pPr marL="514350" indent="-514350">
              <a:lnSpc>
                <a:spcPct val="100000"/>
              </a:lnSpc>
              <a:spcBef>
                <a:spcPts val="0"/>
              </a:spcBef>
              <a:buNone/>
            </a:pPr>
            <a:r>
              <a:rPr lang="en-US" sz="2400" spc="-15" dirty="0" smtClean="0">
                <a:cs typeface="Calibri"/>
              </a:rPr>
              <a:t>	</a:t>
            </a:r>
            <a:r>
              <a:rPr lang="en-US" sz="2400" spc="-15" dirty="0" err="1" smtClean="0">
                <a:cs typeface="Calibri"/>
              </a:rPr>
              <a:t>addq</a:t>
            </a:r>
            <a:r>
              <a:rPr lang="en-US" sz="2400" spc="-15" dirty="0" smtClean="0">
                <a:cs typeface="Calibri"/>
              </a:rPr>
              <a:t> ( </a:t>
            </a:r>
            <a:r>
              <a:rPr lang="en-US" sz="2400" spc="-15" dirty="0" err="1" smtClean="0">
                <a:cs typeface="Calibri"/>
              </a:rPr>
              <a:t>arr</a:t>
            </a:r>
            <a:r>
              <a:rPr lang="en-US" sz="2400" spc="-15" dirty="0" smtClean="0">
                <a:cs typeface="Calibri"/>
              </a:rPr>
              <a:t>, -10, &amp;front, &amp;rear ) ;</a:t>
            </a:r>
          </a:p>
          <a:p>
            <a:pPr marL="514350" indent="-514350">
              <a:lnSpc>
                <a:spcPct val="100000"/>
              </a:lnSpc>
              <a:spcBef>
                <a:spcPts val="0"/>
              </a:spcBef>
              <a:buNone/>
            </a:pPr>
            <a:r>
              <a:rPr lang="en-US" sz="2400" spc="-15" dirty="0" smtClean="0">
                <a:cs typeface="Calibri"/>
              </a:rPr>
              <a:t>	</a:t>
            </a:r>
            <a:r>
              <a:rPr lang="en-US" sz="2400" spc="-15" dirty="0" err="1" smtClean="0">
                <a:cs typeface="Calibri"/>
              </a:rPr>
              <a:t>addq</a:t>
            </a:r>
            <a:r>
              <a:rPr lang="en-US" sz="2400" spc="-15" dirty="0" smtClean="0">
                <a:cs typeface="Calibri"/>
              </a:rPr>
              <a:t> ( </a:t>
            </a:r>
            <a:r>
              <a:rPr lang="en-US" sz="2400" spc="-15" dirty="0" err="1" smtClean="0">
                <a:cs typeface="Calibri"/>
              </a:rPr>
              <a:t>arr</a:t>
            </a:r>
            <a:r>
              <a:rPr lang="en-US" sz="2400" spc="-15" dirty="0" smtClean="0">
                <a:cs typeface="Calibri"/>
              </a:rPr>
              <a:t>, 25, &amp;front, &amp;rear ) ;</a:t>
            </a:r>
          </a:p>
          <a:p>
            <a:pPr marL="514350" indent="-514350">
              <a:lnSpc>
                <a:spcPct val="100000"/>
              </a:lnSpc>
              <a:spcBef>
                <a:spcPts val="0"/>
              </a:spcBef>
              <a:buNone/>
            </a:pPr>
            <a:r>
              <a:rPr lang="en-US" sz="2400" spc="-15" dirty="0" smtClean="0">
                <a:cs typeface="Calibri"/>
              </a:rPr>
              <a:t>	</a:t>
            </a:r>
            <a:r>
              <a:rPr lang="en-US" sz="2400" spc="-15" dirty="0" err="1" smtClean="0">
                <a:cs typeface="Calibri"/>
              </a:rPr>
              <a:t>addq</a:t>
            </a:r>
            <a:r>
              <a:rPr lang="en-US" sz="2400" spc="-15" dirty="0" smtClean="0">
                <a:cs typeface="Calibri"/>
              </a:rPr>
              <a:t> ( </a:t>
            </a:r>
            <a:r>
              <a:rPr lang="en-US" sz="2400" spc="-15" dirty="0" err="1" smtClean="0">
                <a:cs typeface="Calibri"/>
              </a:rPr>
              <a:t>arr</a:t>
            </a:r>
            <a:r>
              <a:rPr lang="en-US" sz="2400" spc="-15" dirty="0" smtClean="0">
                <a:cs typeface="Calibri"/>
              </a:rPr>
              <a:t>, 16, &amp;front, &amp;rear ) ;</a:t>
            </a:r>
          </a:p>
          <a:p>
            <a:pPr marL="514350" indent="-514350">
              <a:lnSpc>
                <a:spcPct val="100000"/>
              </a:lnSpc>
              <a:spcBef>
                <a:spcPts val="0"/>
              </a:spcBef>
              <a:buNone/>
            </a:pPr>
            <a:r>
              <a:rPr lang="en-US" sz="2400" spc="-15" dirty="0" smtClean="0">
                <a:cs typeface="Calibri"/>
              </a:rPr>
              <a:t>	</a:t>
            </a:r>
            <a:r>
              <a:rPr lang="en-US" sz="2400" spc="-15" dirty="0" err="1" smtClean="0">
                <a:cs typeface="Calibri"/>
              </a:rPr>
              <a:t>addq</a:t>
            </a:r>
            <a:r>
              <a:rPr lang="en-US" sz="2400" spc="-15" dirty="0" smtClean="0">
                <a:cs typeface="Calibri"/>
              </a:rPr>
              <a:t> ( </a:t>
            </a:r>
            <a:r>
              <a:rPr lang="en-US" sz="2400" spc="-15" dirty="0" err="1" smtClean="0">
                <a:cs typeface="Calibri"/>
              </a:rPr>
              <a:t>arr</a:t>
            </a:r>
            <a:r>
              <a:rPr lang="en-US" sz="2400" spc="-15" dirty="0" smtClean="0">
                <a:cs typeface="Calibri"/>
              </a:rPr>
              <a:t>, 17, &amp;front, &amp;rear ) ;</a:t>
            </a:r>
          </a:p>
          <a:p>
            <a:pPr marL="514350" indent="-514350">
              <a:lnSpc>
                <a:spcPct val="100000"/>
              </a:lnSpc>
              <a:spcBef>
                <a:spcPts val="0"/>
              </a:spcBef>
              <a:buNone/>
            </a:pPr>
            <a:r>
              <a:rPr lang="en-US" sz="2400" spc="-15" dirty="0" smtClean="0">
                <a:cs typeface="Calibri"/>
              </a:rPr>
              <a:t>	</a:t>
            </a:r>
            <a:r>
              <a:rPr lang="en-US" sz="2400" spc="-15" dirty="0" err="1" smtClean="0">
                <a:cs typeface="Calibri"/>
              </a:rPr>
              <a:t>addq</a:t>
            </a:r>
            <a:r>
              <a:rPr lang="en-US" sz="2400" spc="-15" dirty="0" smtClean="0">
                <a:cs typeface="Calibri"/>
              </a:rPr>
              <a:t> ( </a:t>
            </a:r>
            <a:r>
              <a:rPr lang="en-US" sz="2400" spc="-15" dirty="0" err="1" smtClean="0">
                <a:cs typeface="Calibri"/>
              </a:rPr>
              <a:t>arr</a:t>
            </a:r>
            <a:r>
              <a:rPr lang="en-US" sz="2400" spc="-15" dirty="0" smtClean="0">
                <a:cs typeface="Calibri"/>
              </a:rPr>
              <a:t>, 22, &amp;front, &amp;rear ) ;</a:t>
            </a:r>
          </a:p>
          <a:p>
            <a:pPr marL="514350" indent="-514350">
              <a:lnSpc>
                <a:spcPct val="100000"/>
              </a:lnSpc>
              <a:spcBef>
                <a:spcPts val="0"/>
              </a:spcBef>
              <a:buNone/>
            </a:pPr>
            <a:r>
              <a:rPr lang="en-US" sz="2400" spc="-15" dirty="0" smtClean="0">
                <a:cs typeface="Calibri"/>
              </a:rPr>
              <a:t>	</a:t>
            </a:r>
            <a:r>
              <a:rPr lang="en-US" sz="2400" spc="-15" dirty="0" err="1" smtClean="0">
                <a:cs typeface="Calibri"/>
              </a:rPr>
              <a:t>addq</a:t>
            </a:r>
            <a:r>
              <a:rPr lang="en-US" sz="2400" spc="-15" dirty="0" smtClean="0">
                <a:cs typeface="Calibri"/>
              </a:rPr>
              <a:t> ( </a:t>
            </a:r>
            <a:r>
              <a:rPr lang="en-US" sz="2400" spc="-15" dirty="0" err="1" smtClean="0">
                <a:cs typeface="Calibri"/>
              </a:rPr>
              <a:t>arr</a:t>
            </a:r>
            <a:r>
              <a:rPr lang="en-US" sz="2400" spc="-15" dirty="0" smtClean="0">
                <a:cs typeface="Calibri"/>
              </a:rPr>
              <a:t>, 19, &amp;front, &amp;rear ) ;</a:t>
            </a:r>
          </a:p>
          <a:p>
            <a:pPr marL="514350" indent="-514350">
              <a:lnSpc>
                <a:spcPct val="100000"/>
              </a:lnSpc>
              <a:spcBef>
                <a:spcPts val="0"/>
              </a:spcBef>
              <a:buNone/>
            </a:pPr>
            <a:r>
              <a:rPr lang="en-US" sz="2400" spc="-15" dirty="0" smtClean="0">
                <a:cs typeface="Calibri"/>
              </a:rPr>
              <a:t>	</a:t>
            </a:r>
            <a:r>
              <a:rPr lang="en-US" sz="2400" spc="-15" dirty="0" err="1" smtClean="0">
                <a:cs typeface="Calibri"/>
              </a:rPr>
              <a:t>addq</a:t>
            </a:r>
            <a:r>
              <a:rPr lang="en-US" sz="2400" spc="-15" dirty="0" smtClean="0">
                <a:cs typeface="Calibri"/>
              </a:rPr>
              <a:t> ( </a:t>
            </a:r>
            <a:r>
              <a:rPr lang="en-US" sz="2400" spc="-15" dirty="0" err="1" smtClean="0">
                <a:cs typeface="Calibri"/>
              </a:rPr>
              <a:t>arr</a:t>
            </a:r>
            <a:r>
              <a:rPr lang="en-US" sz="2400" spc="-15" dirty="0" smtClean="0">
                <a:cs typeface="Calibri"/>
              </a:rPr>
              <a:t>, 30, &amp;front, &amp;rear ) ;</a:t>
            </a:r>
          </a:p>
          <a:p>
            <a:pPr marL="514350" indent="-514350">
              <a:lnSpc>
                <a:spcPct val="100000"/>
              </a:lnSpc>
              <a:spcBef>
                <a:spcPts val="0"/>
              </a:spcBef>
              <a:buNone/>
            </a:pPr>
            <a:r>
              <a:rPr lang="en-US" sz="2400" spc="-15" dirty="0" smtClean="0">
                <a:cs typeface="Calibri"/>
              </a:rPr>
              <a:t>	</a:t>
            </a:r>
            <a:r>
              <a:rPr lang="en-US" sz="2400" spc="-15" dirty="0" err="1" smtClean="0">
                <a:cs typeface="Calibri"/>
              </a:rPr>
              <a:t>addq</a:t>
            </a:r>
            <a:r>
              <a:rPr lang="en-US" sz="2400" spc="-15" dirty="0" smtClean="0">
                <a:cs typeface="Calibri"/>
              </a:rPr>
              <a:t> ( </a:t>
            </a:r>
            <a:r>
              <a:rPr lang="en-US" sz="2400" spc="-15" dirty="0" err="1" smtClean="0">
                <a:cs typeface="Calibri"/>
              </a:rPr>
              <a:t>arr</a:t>
            </a:r>
            <a:r>
              <a:rPr lang="en-US" sz="2400" spc="-15" dirty="0" smtClean="0">
                <a:cs typeface="Calibri"/>
              </a:rPr>
              <a:t>, 32, &amp;front, &amp;rear ) ;</a:t>
            </a:r>
          </a:p>
          <a:p>
            <a:pPr marL="514350" indent="-514350">
              <a:lnSpc>
                <a:spcPct val="100000"/>
              </a:lnSpc>
              <a:spcBef>
                <a:spcPts val="0"/>
              </a:spcBef>
              <a:buNone/>
            </a:pPr>
            <a:r>
              <a:rPr lang="en-US" sz="2400" spc="-15" dirty="0" smtClean="0">
                <a:cs typeface="Calibri"/>
              </a:rPr>
              <a:t>	</a:t>
            </a:r>
            <a:endParaRPr lang="en-US" sz="2400" spc="-15" dirty="0">
              <a:latin typeface="Calibri"/>
              <a:cs typeface="Calibri"/>
            </a:endParaRPr>
          </a:p>
        </p:txBody>
      </p:sp>
      <p:sp>
        <p:nvSpPr>
          <p:cNvPr id="5" name="TextBox 4"/>
          <p:cNvSpPr txBox="1"/>
          <p:nvPr/>
        </p:nvSpPr>
        <p:spPr>
          <a:xfrm>
            <a:off x="4800600" y="1143000"/>
            <a:ext cx="5029200" cy="3785652"/>
          </a:xfrm>
          <a:prstGeom prst="rect">
            <a:avLst/>
          </a:prstGeom>
          <a:noFill/>
          <a:ln>
            <a:solidFill>
              <a:schemeClr val="accent6">
                <a:lumMod val="20000"/>
                <a:lumOff val="80000"/>
              </a:schemeClr>
            </a:solidFill>
          </a:ln>
        </p:spPr>
        <p:txBody>
          <a:bodyPr wrap="square" rtlCol="0">
            <a:spAutoFit/>
          </a:bodyPr>
          <a:lstStyle/>
          <a:p>
            <a:pPr marL="514350" indent="-514350">
              <a:lnSpc>
                <a:spcPct val="100000"/>
              </a:lnSpc>
              <a:spcBef>
                <a:spcPts val="0"/>
              </a:spcBef>
              <a:buNone/>
            </a:pPr>
            <a:r>
              <a:rPr lang="en-US" sz="2400" spc="-15" dirty="0" err="1" smtClean="0">
                <a:cs typeface="Calibri"/>
              </a:rPr>
              <a:t>i</a:t>
            </a:r>
            <a:r>
              <a:rPr lang="en-US" sz="2400" spc="-15" dirty="0" smtClean="0">
                <a:cs typeface="Calibri"/>
              </a:rPr>
              <a:t> = </a:t>
            </a:r>
            <a:r>
              <a:rPr lang="en-US" sz="2400" spc="-15" dirty="0" err="1" smtClean="0">
                <a:cs typeface="Calibri"/>
              </a:rPr>
              <a:t>delq</a:t>
            </a:r>
            <a:r>
              <a:rPr lang="en-US" sz="2400" spc="-15" dirty="0" smtClean="0">
                <a:cs typeface="Calibri"/>
              </a:rPr>
              <a:t> ( </a:t>
            </a:r>
            <a:r>
              <a:rPr lang="en-US" sz="2400" spc="-15" dirty="0" err="1" smtClean="0">
                <a:cs typeface="Calibri"/>
              </a:rPr>
              <a:t>arr</a:t>
            </a:r>
            <a:r>
              <a:rPr lang="en-US" sz="2400" spc="-15" dirty="0" smtClean="0">
                <a:cs typeface="Calibri"/>
              </a:rPr>
              <a:t>, &amp;front, &amp;rear ) ;</a:t>
            </a:r>
          </a:p>
          <a:p>
            <a:pPr marL="514350" indent="-514350">
              <a:lnSpc>
                <a:spcPct val="100000"/>
              </a:lnSpc>
              <a:spcBef>
                <a:spcPts val="0"/>
              </a:spcBef>
              <a:buNone/>
            </a:pPr>
            <a:r>
              <a:rPr lang="en-US" sz="2400" spc="-15" dirty="0" smtClean="0">
                <a:cs typeface="Calibri"/>
              </a:rPr>
              <a:t>	printf ( "\</a:t>
            </a:r>
            <a:r>
              <a:rPr lang="en-US" sz="2400" spc="-15" dirty="0" err="1" smtClean="0">
                <a:cs typeface="Calibri"/>
              </a:rPr>
              <a:t>nItem</a:t>
            </a:r>
            <a:r>
              <a:rPr lang="en-US" sz="2400" spc="-15" dirty="0" smtClean="0">
                <a:cs typeface="Calibri"/>
              </a:rPr>
              <a:t> deleted: %d", </a:t>
            </a:r>
            <a:r>
              <a:rPr lang="en-US" sz="2400" spc="-15" dirty="0" err="1" smtClean="0">
                <a:cs typeface="Calibri"/>
              </a:rPr>
              <a:t>i</a:t>
            </a:r>
            <a:r>
              <a:rPr lang="en-US" sz="2400" spc="-15" dirty="0" smtClean="0">
                <a:cs typeface="Calibri"/>
              </a:rPr>
              <a:t> ) ;</a:t>
            </a:r>
          </a:p>
          <a:p>
            <a:pPr marL="514350" indent="-514350">
              <a:lnSpc>
                <a:spcPct val="100000"/>
              </a:lnSpc>
              <a:spcBef>
                <a:spcPts val="0"/>
              </a:spcBef>
              <a:buNone/>
            </a:pPr>
            <a:endParaRPr lang="en-US" sz="2400" spc="-15" dirty="0" smtClean="0">
              <a:cs typeface="Calibri"/>
            </a:endParaRPr>
          </a:p>
          <a:p>
            <a:pPr marL="514350" indent="-514350">
              <a:lnSpc>
                <a:spcPct val="100000"/>
              </a:lnSpc>
              <a:spcBef>
                <a:spcPts val="0"/>
              </a:spcBef>
              <a:buNone/>
            </a:pPr>
            <a:r>
              <a:rPr lang="en-US" sz="2400" spc="-15" dirty="0" smtClean="0">
                <a:cs typeface="Calibri"/>
              </a:rPr>
              <a:t>	</a:t>
            </a:r>
            <a:r>
              <a:rPr lang="en-US" sz="2400" spc="-15" dirty="0" err="1" smtClean="0">
                <a:cs typeface="Calibri"/>
              </a:rPr>
              <a:t>i</a:t>
            </a:r>
            <a:r>
              <a:rPr lang="en-US" sz="2400" spc="-15" dirty="0" smtClean="0">
                <a:cs typeface="Calibri"/>
              </a:rPr>
              <a:t> = </a:t>
            </a:r>
            <a:r>
              <a:rPr lang="en-US" sz="2400" spc="-15" dirty="0" err="1" smtClean="0">
                <a:cs typeface="Calibri"/>
              </a:rPr>
              <a:t>delq</a:t>
            </a:r>
            <a:r>
              <a:rPr lang="en-US" sz="2400" spc="-15" dirty="0" smtClean="0">
                <a:cs typeface="Calibri"/>
              </a:rPr>
              <a:t> ( </a:t>
            </a:r>
            <a:r>
              <a:rPr lang="en-US" sz="2400" spc="-15" dirty="0" err="1" smtClean="0">
                <a:cs typeface="Calibri"/>
              </a:rPr>
              <a:t>arr</a:t>
            </a:r>
            <a:r>
              <a:rPr lang="en-US" sz="2400" spc="-15" dirty="0" smtClean="0">
                <a:cs typeface="Calibri"/>
              </a:rPr>
              <a:t>, &amp;front, &amp;rear ) ;</a:t>
            </a:r>
          </a:p>
          <a:p>
            <a:pPr marL="514350" indent="-514350">
              <a:lnSpc>
                <a:spcPct val="100000"/>
              </a:lnSpc>
              <a:spcBef>
                <a:spcPts val="0"/>
              </a:spcBef>
              <a:buNone/>
            </a:pPr>
            <a:r>
              <a:rPr lang="en-US" sz="2400" spc="-15" dirty="0" smtClean="0">
                <a:cs typeface="Calibri"/>
              </a:rPr>
              <a:t>	printf ( "\</a:t>
            </a:r>
            <a:r>
              <a:rPr lang="en-US" sz="2400" spc="-15" dirty="0" err="1" smtClean="0">
                <a:cs typeface="Calibri"/>
              </a:rPr>
              <a:t>nItem</a:t>
            </a:r>
            <a:r>
              <a:rPr lang="en-US" sz="2400" spc="-15" dirty="0" smtClean="0">
                <a:cs typeface="Calibri"/>
              </a:rPr>
              <a:t> deleted: %d", </a:t>
            </a:r>
            <a:r>
              <a:rPr lang="en-US" sz="2400" spc="-15" dirty="0" err="1" smtClean="0">
                <a:cs typeface="Calibri"/>
              </a:rPr>
              <a:t>i</a:t>
            </a:r>
            <a:r>
              <a:rPr lang="en-US" sz="2400" spc="-15" dirty="0" smtClean="0">
                <a:cs typeface="Calibri"/>
              </a:rPr>
              <a:t> ) ;</a:t>
            </a:r>
          </a:p>
          <a:p>
            <a:pPr marL="514350" indent="-514350">
              <a:lnSpc>
                <a:spcPct val="100000"/>
              </a:lnSpc>
              <a:spcBef>
                <a:spcPts val="0"/>
              </a:spcBef>
              <a:buNone/>
            </a:pPr>
            <a:endParaRPr lang="en-US" sz="2400" spc="-15" dirty="0" smtClean="0">
              <a:cs typeface="Calibri"/>
            </a:endParaRPr>
          </a:p>
          <a:p>
            <a:pPr marL="514350" indent="-514350">
              <a:lnSpc>
                <a:spcPct val="100000"/>
              </a:lnSpc>
              <a:spcBef>
                <a:spcPts val="0"/>
              </a:spcBef>
              <a:buNone/>
            </a:pPr>
            <a:r>
              <a:rPr lang="en-US" sz="2400" spc="-15" dirty="0" smtClean="0">
                <a:cs typeface="Calibri"/>
              </a:rPr>
              <a:t>	</a:t>
            </a:r>
            <a:r>
              <a:rPr lang="en-US" sz="2400" spc="-15" dirty="0" err="1" smtClean="0">
                <a:cs typeface="Calibri"/>
              </a:rPr>
              <a:t>i</a:t>
            </a:r>
            <a:r>
              <a:rPr lang="en-US" sz="2400" spc="-15" dirty="0" smtClean="0">
                <a:cs typeface="Calibri"/>
              </a:rPr>
              <a:t> = </a:t>
            </a:r>
            <a:r>
              <a:rPr lang="en-US" sz="2400" spc="-15" dirty="0" err="1" smtClean="0">
                <a:cs typeface="Calibri"/>
              </a:rPr>
              <a:t>delq</a:t>
            </a:r>
            <a:r>
              <a:rPr lang="en-US" sz="2400" spc="-15" dirty="0" smtClean="0">
                <a:cs typeface="Calibri"/>
              </a:rPr>
              <a:t> ( </a:t>
            </a:r>
            <a:r>
              <a:rPr lang="en-US" sz="2400" spc="-15" dirty="0" err="1" smtClean="0">
                <a:cs typeface="Calibri"/>
              </a:rPr>
              <a:t>arr</a:t>
            </a:r>
            <a:r>
              <a:rPr lang="en-US" sz="2400" spc="-15" dirty="0" smtClean="0">
                <a:cs typeface="Calibri"/>
              </a:rPr>
              <a:t>, &amp;front, &amp;rear ) ;</a:t>
            </a:r>
          </a:p>
          <a:p>
            <a:pPr marL="514350" indent="-514350">
              <a:lnSpc>
                <a:spcPct val="100000"/>
              </a:lnSpc>
              <a:spcBef>
                <a:spcPts val="0"/>
              </a:spcBef>
              <a:buNone/>
            </a:pPr>
            <a:r>
              <a:rPr lang="en-US" sz="2400" spc="-15" dirty="0" smtClean="0">
                <a:cs typeface="Calibri"/>
              </a:rPr>
              <a:t>	printf ( "\</a:t>
            </a:r>
            <a:r>
              <a:rPr lang="en-US" sz="2400" spc="-15" dirty="0" err="1" smtClean="0">
                <a:cs typeface="Calibri"/>
              </a:rPr>
              <a:t>nItem</a:t>
            </a:r>
            <a:r>
              <a:rPr lang="en-US" sz="2400" spc="-15" dirty="0" smtClean="0">
                <a:cs typeface="Calibri"/>
              </a:rPr>
              <a:t> deleted: %d", </a:t>
            </a:r>
            <a:r>
              <a:rPr lang="en-US" sz="2400" spc="-15" dirty="0" err="1" smtClean="0">
                <a:cs typeface="Calibri"/>
              </a:rPr>
              <a:t>i</a:t>
            </a:r>
            <a:r>
              <a:rPr lang="en-US" sz="2400" spc="-15" dirty="0" smtClean="0">
                <a:cs typeface="Calibri"/>
              </a:rPr>
              <a:t> ) ;</a:t>
            </a:r>
          </a:p>
          <a:p>
            <a:pPr marL="514350" indent="-514350">
              <a:lnSpc>
                <a:spcPct val="100000"/>
              </a:lnSpc>
              <a:spcBef>
                <a:spcPts val="0"/>
              </a:spcBef>
              <a:buNone/>
            </a:pPr>
            <a:endParaRPr lang="en-US" sz="2400" spc="-15" dirty="0" smtClean="0">
              <a:cs typeface="Calibri"/>
            </a:endParaRPr>
          </a:p>
          <a:p>
            <a:pPr marL="514350" indent="-514350">
              <a:lnSpc>
                <a:spcPct val="100000"/>
              </a:lnSpc>
              <a:spcBef>
                <a:spcPts val="0"/>
              </a:spcBef>
              <a:buNone/>
            </a:pPr>
            <a:r>
              <a:rPr lang="en-US" sz="2400" spc="-15" dirty="0" smtClean="0">
                <a:cs typeface="Calibri"/>
              </a:rPr>
              <a:t>}</a:t>
            </a:r>
            <a:endParaRPr lang="en-US" sz="2400" spc="-15" dirty="0">
              <a:cs typeface="Calibri"/>
            </a:endParaRPr>
          </a:p>
        </p:txBody>
      </p:sp>
    </p:spTree>
    <p:extLst>
      <p:ext uri="{BB962C8B-B14F-4D97-AF65-F5344CB8AC3E}">
        <p14:creationId xmlns:p14="http://schemas.microsoft.com/office/powerpoint/2010/main" xmlns="" val="16841541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500"/>
                                        <p:tgtEl>
                                          <p:spTgt spid="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animEffect transition="in" filter="fade">
                                      <p:cBhvr>
                                        <p:cTn id="57" dur="500"/>
                                        <p:tgtEl>
                                          <p:spTgt spid="4">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2" end="12"/>
                                            </p:txEl>
                                          </p:spTgt>
                                        </p:tgtEl>
                                        <p:attrNameLst>
                                          <p:attrName>style.visibility</p:attrName>
                                        </p:attrNameLst>
                                      </p:cBhvr>
                                      <p:to>
                                        <p:strVal val="visible"/>
                                      </p:to>
                                    </p:set>
                                    <p:animEffect transition="in" filter="fade">
                                      <p:cBhvr>
                                        <p:cTn id="62" dur="500"/>
                                        <p:tgtEl>
                                          <p:spTgt spid="4">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animEffect transition="in" filter="fade">
                                      <p:cBhvr>
                                        <p:cTn id="67" dur="500"/>
                                        <p:tgtEl>
                                          <p:spTgt spid="4">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14" end="14"/>
                                            </p:txEl>
                                          </p:spTgt>
                                        </p:tgtEl>
                                        <p:attrNameLst>
                                          <p:attrName>style.visibility</p:attrName>
                                        </p:attrNameLst>
                                      </p:cBhvr>
                                      <p:to>
                                        <p:strVal val="visible"/>
                                      </p:to>
                                    </p:set>
                                    <p:animEffect transition="in" filter="fade">
                                      <p:cBhvr>
                                        <p:cTn id="72" dur="500"/>
                                        <p:tgtEl>
                                          <p:spTgt spid="4">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15" end="15"/>
                                            </p:txEl>
                                          </p:spTgt>
                                        </p:tgtEl>
                                        <p:attrNameLst>
                                          <p:attrName>style.visibility</p:attrName>
                                        </p:attrNameLst>
                                      </p:cBhvr>
                                      <p:to>
                                        <p:strVal val="visible"/>
                                      </p:to>
                                    </p:set>
                                    <p:animEffect transition="in" filter="fade">
                                      <p:cBhvr>
                                        <p:cTn id="77" dur="500"/>
                                        <p:tgtEl>
                                          <p:spTgt spid="4">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
                                            <p:txEl>
                                              <p:pRg st="16" end="16"/>
                                            </p:txEl>
                                          </p:spTgt>
                                        </p:tgtEl>
                                        <p:attrNameLst>
                                          <p:attrName>style.visibility</p:attrName>
                                        </p:attrNameLst>
                                      </p:cBhvr>
                                      <p:to>
                                        <p:strVal val="visible"/>
                                      </p:to>
                                    </p:set>
                                    <p:animEffect transition="in" filter="fade">
                                      <p:cBhvr>
                                        <p:cTn id="82" dur="500"/>
                                        <p:tgtEl>
                                          <p:spTgt spid="4">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
                                            <p:txEl>
                                              <p:pRg st="17" end="17"/>
                                            </p:txEl>
                                          </p:spTgt>
                                        </p:tgtEl>
                                        <p:attrNameLst>
                                          <p:attrName>style.visibility</p:attrName>
                                        </p:attrNameLst>
                                      </p:cBhvr>
                                      <p:to>
                                        <p:strVal val="visible"/>
                                      </p:to>
                                    </p:set>
                                    <p:animEffect transition="in" filter="fade">
                                      <p:cBhvr>
                                        <p:cTn id="87"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xmlns="">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92162" name="Rectangle 2"/>
          <p:cNvSpPr>
            <a:spLocks noGrp="1"/>
          </p:cNvSpPr>
          <p:nvPr>
            <p:ph type="title" idx="4294967295"/>
          </p:nvPr>
        </p:nvSpPr>
        <p:spPr>
          <a:xfrm>
            <a:off x="419100" y="300300"/>
            <a:ext cx="9220200" cy="553998"/>
          </a:xfrm>
        </p:spPr>
        <p:txBody>
          <a:bodyPr>
            <a:normAutofit fontScale="90000"/>
          </a:bodyPr>
          <a:lstStyle/>
          <a:p>
            <a:r>
              <a:rPr lang="en-US" sz="4000" dirty="0" smtClean="0">
                <a:latin typeface="Arial" charset="0"/>
              </a:rPr>
              <a:t>Implementation of Queue using arrays</a:t>
            </a:r>
            <a:endParaRPr lang="en-US" sz="4000" dirty="0">
              <a:latin typeface="Arial" charset="0"/>
            </a:endParaRPr>
          </a:p>
        </p:txBody>
      </p:sp>
      <p:sp>
        <p:nvSpPr>
          <p:cNvPr id="4" name="Rectangle 3"/>
          <p:cNvSpPr txBox="1">
            <a:spLocks noChangeArrowheads="1"/>
          </p:cNvSpPr>
          <p:nvPr/>
        </p:nvSpPr>
        <p:spPr>
          <a:xfrm>
            <a:off x="152400" y="914400"/>
            <a:ext cx="4495800" cy="5539978"/>
          </a:xfrm>
          <a:prstGeom prst="rect">
            <a:avLst/>
          </a:prstGeom>
          <a:ln>
            <a:solidFill>
              <a:schemeClr val="accent6">
                <a:lumMod val="20000"/>
                <a:lumOff val="80000"/>
              </a:schemeClr>
            </a:solidFill>
          </a:ln>
        </p:spPr>
        <p:txBody>
          <a:bodyPr vert="horz" wrap="square" lIns="0" tIns="0" rIns="0" bIns="0" rtlCol="0">
            <a:spAutoFit/>
          </a:bodyPr>
          <a:lstStyle>
            <a:lvl1pPr marL="442198" indent="-442198" algn="l" defTabSz="1018783" rtl="0" eaLnBrk="1" latinLnBrk="0" hangingPunct="1">
              <a:lnSpc>
                <a:spcPct val="90000"/>
              </a:lnSpc>
              <a:spcBef>
                <a:spcPct val="20000"/>
              </a:spcBef>
              <a:buFontTx/>
              <a:buBlip>
                <a:blip r:embed="rId3"/>
              </a:buBlip>
              <a:defRPr sz="3600" kern="1200">
                <a:solidFill>
                  <a:schemeClr val="tx1"/>
                </a:solidFill>
                <a:latin typeface="+mn-lt"/>
                <a:ea typeface="+mn-ea"/>
                <a:cs typeface="+mn-cs"/>
              </a:defRPr>
            </a:lvl1pPr>
            <a:lvl2pPr marL="1018824" indent="-442198" algn="l" defTabSz="1018783" rtl="0" eaLnBrk="1" latinLnBrk="0" hangingPunct="1">
              <a:lnSpc>
                <a:spcPct val="90000"/>
              </a:lnSpc>
              <a:spcBef>
                <a:spcPct val="20000"/>
              </a:spcBef>
              <a:buFontTx/>
              <a:buBlip>
                <a:blip r:embed="rId4"/>
              </a:buBlip>
              <a:defRPr sz="3100" kern="1200">
                <a:solidFill>
                  <a:schemeClr val="tx1"/>
                </a:solidFill>
                <a:latin typeface="+mn-lt"/>
                <a:ea typeface="+mn-ea"/>
                <a:cs typeface="+mn-cs"/>
              </a:defRPr>
            </a:lvl2pPr>
            <a:lvl3pPr marL="1402653" indent="-383829"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3pPr>
            <a:lvl4pPr marL="1788250" indent="-385597"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4pPr>
            <a:lvl5pPr marL="2163234" indent="-374984"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514350" indent="-514350">
              <a:lnSpc>
                <a:spcPct val="100000"/>
              </a:lnSpc>
              <a:spcBef>
                <a:spcPts val="0"/>
              </a:spcBef>
              <a:buNone/>
            </a:pPr>
            <a:r>
              <a:rPr lang="en-US" sz="2400" spc="-15" dirty="0" smtClean="0">
                <a:cs typeface="Calibri"/>
              </a:rPr>
              <a:t>/* adds an element to the queue */</a:t>
            </a:r>
          </a:p>
          <a:p>
            <a:pPr marL="514350" indent="-514350">
              <a:lnSpc>
                <a:spcPct val="100000"/>
              </a:lnSpc>
              <a:spcBef>
                <a:spcPts val="0"/>
              </a:spcBef>
              <a:buNone/>
            </a:pPr>
            <a:r>
              <a:rPr lang="en-US" sz="2400" spc="-15" dirty="0" smtClean="0">
                <a:cs typeface="Calibri"/>
              </a:rPr>
              <a:t>void </a:t>
            </a:r>
            <a:r>
              <a:rPr lang="en-US" sz="2400" spc="-15" dirty="0" err="1" smtClean="0">
                <a:cs typeface="Calibri"/>
              </a:rPr>
              <a:t>addq</a:t>
            </a:r>
            <a:r>
              <a:rPr lang="en-US" sz="2400" spc="-15" dirty="0" smtClean="0">
                <a:cs typeface="Calibri"/>
              </a:rPr>
              <a:t> ( </a:t>
            </a:r>
            <a:r>
              <a:rPr lang="en-US" sz="2400" spc="-15" dirty="0" err="1" smtClean="0">
                <a:cs typeface="Calibri"/>
              </a:rPr>
              <a:t>int</a:t>
            </a:r>
            <a:r>
              <a:rPr lang="en-US" sz="2400" spc="-15" dirty="0" smtClean="0">
                <a:cs typeface="Calibri"/>
              </a:rPr>
              <a:t> *</a:t>
            </a:r>
            <a:r>
              <a:rPr lang="en-US" sz="2400" spc="-15" dirty="0" err="1" smtClean="0">
                <a:cs typeface="Calibri"/>
              </a:rPr>
              <a:t>arr</a:t>
            </a:r>
            <a:r>
              <a:rPr lang="en-US" sz="2400" spc="-15" dirty="0" smtClean="0">
                <a:cs typeface="Calibri"/>
              </a:rPr>
              <a:t>, </a:t>
            </a:r>
            <a:r>
              <a:rPr lang="en-US" sz="2400" spc="-15" dirty="0" err="1" smtClean="0">
                <a:cs typeface="Calibri"/>
              </a:rPr>
              <a:t>int</a:t>
            </a:r>
            <a:r>
              <a:rPr lang="en-US" sz="2400" spc="-15" dirty="0" smtClean="0">
                <a:cs typeface="Calibri"/>
              </a:rPr>
              <a:t> item, </a:t>
            </a:r>
            <a:r>
              <a:rPr lang="en-US" sz="2400" spc="-15" dirty="0" err="1" smtClean="0">
                <a:cs typeface="Calibri"/>
              </a:rPr>
              <a:t>int</a:t>
            </a:r>
            <a:r>
              <a:rPr lang="en-US" sz="2400" spc="-15" dirty="0" smtClean="0">
                <a:cs typeface="Calibri"/>
              </a:rPr>
              <a:t> *</a:t>
            </a:r>
            <a:r>
              <a:rPr lang="en-US" sz="2400" spc="-15" dirty="0" err="1" smtClean="0">
                <a:cs typeface="Calibri"/>
              </a:rPr>
              <a:t>pfront</a:t>
            </a:r>
            <a:r>
              <a:rPr lang="en-US" sz="2400" spc="-15" dirty="0" smtClean="0">
                <a:cs typeface="Calibri"/>
              </a:rPr>
              <a:t>, </a:t>
            </a:r>
            <a:r>
              <a:rPr lang="en-US" sz="2400" spc="-15" dirty="0" err="1" smtClean="0">
                <a:cs typeface="Calibri"/>
              </a:rPr>
              <a:t>int</a:t>
            </a:r>
            <a:r>
              <a:rPr lang="en-US" sz="2400" spc="-15" dirty="0" smtClean="0">
                <a:cs typeface="Calibri"/>
              </a:rPr>
              <a:t> *</a:t>
            </a:r>
            <a:r>
              <a:rPr lang="en-US" sz="2400" spc="-15" dirty="0" err="1" smtClean="0">
                <a:cs typeface="Calibri"/>
              </a:rPr>
              <a:t>prear</a:t>
            </a:r>
            <a:r>
              <a:rPr lang="en-US" sz="2400" spc="-15" dirty="0" smtClean="0">
                <a:cs typeface="Calibri"/>
              </a:rPr>
              <a:t>  )</a:t>
            </a:r>
          </a:p>
          <a:p>
            <a:pPr marL="514350" indent="-514350">
              <a:lnSpc>
                <a:spcPct val="100000"/>
              </a:lnSpc>
              <a:spcBef>
                <a:spcPts val="0"/>
              </a:spcBef>
              <a:buNone/>
            </a:pPr>
            <a:r>
              <a:rPr lang="en-US" sz="2400" spc="-15" dirty="0" smtClean="0">
                <a:cs typeface="Calibri"/>
              </a:rPr>
              <a:t>{</a:t>
            </a:r>
          </a:p>
          <a:p>
            <a:pPr marL="514350" indent="-514350">
              <a:lnSpc>
                <a:spcPct val="100000"/>
              </a:lnSpc>
              <a:spcBef>
                <a:spcPts val="0"/>
              </a:spcBef>
              <a:buNone/>
            </a:pPr>
            <a:r>
              <a:rPr lang="en-US" sz="2400" spc="-15" dirty="0" smtClean="0">
                <a:cs typeface="Calibri"/>
              </a:rPr>
              <a:t>	if ( *</a:t>
            </a:r>
            <a:r>
              <a:rPr lang="en-US" sz="2400" spc="-15" dirty="0" err="1" smtClean="0">
                <a:cs typeface="Calibri"/>
              </a:rPr>
              <a:t>prear</a:t>
            </a:r>
            <a:r>
              <a:rPr lang="en-US" sz="2400" spc="-15" dirty="0" smtClean="0">
                <a:cs typeface="Calibri"/>
              </a:rPr>
              <a:t> == MAX - 1 )</a:t>
            </a:r>
          </a:p>
          <a:p>
            <a:pPr marL="514350" indent="-514350">
              <a:lnSpc>
                <a:spcPct val="100000"/>
              </a:lnSpc>
              <a:spcBef>
                <a:spcPts val="0"/>
              </a:spcBef>
              <a:buNone/>
            </a:pPr>
            <a:r>
              <a:rPr lang="en-US" sz="2400" spc="-15" dirty="0" smtClean="0">
                <a:cs typeface="Calibri"/>
              </a:rPr>
              <a:t>	{</a:t>
            </a:r>
          </a:p>
          <a:p>
            <a:pPr marL="514350" indent="-514350">
              <a:lnSpc>
                <a:spcPct val="100000"/>
              </a:lnSpc>
              <a:spcBef>
                <a:spcPts val="0"/>
              </a:spcBef>
              <a:buNone/>
            </a:pPr>
            <a:r>
              <a:rPr lang="en-US" sz="2400" spc="-15" dirty="0" smtClean="0">
                <a:cs typeface="Calibri"/>
              </a:rPr>
              <a:t>		printf ( "\</a:t>
            </a:r>
            <a:r>
              <a:rPr lang="en-US" sz="2400" spc="-15" dirty="0" err="1" smtClean="0">
                <a:cs typeface="Calibri"/>
              </a:rPr>
              <a:t>nQueue</a:t>
            </a:r>
            <a:r>
              <a:rPr lang="en-US" sz="2400" spc="-15" dirty="0" smtClean="0">
                <a:cs typeface="Calibri"/>
              </a:rPr>
              <a:t> is full." ) ;</a:t>
            </a:r>
          </a:p>
          <a:p>
            <a:pPr marL="514350" indent="-514350">
              <a:lnSpc>
                <a:spcPct val="100000"/>
              </a:lnSpc>
              <a:spcBef>
                <a:spcPts val="0"/>
              </a:spcBef>
              <a:buNone/>
            </a:pPr>
            <a:r>
              <a:rPr lang="en-US" sz="2400" spc="-15" dirty="0" smtClean="0">
                <a:cs typeface="Calibri"/>
              </a:rPr>
              <a:t>		return ;</a:t>
            </a:r>
          </a:p>
          <a:p>
            <a:pPr marL="514350" indent="-514350">
              <a:lnSpc>
                <a:spcPct val="100000"/>
              </a:lnSpc>
              <a:spcBef>
                <a:spcPts val="0"/>
              </a:spcBef>
              <a:buNone/>
            </a:pPr>
            <a:r>
              <a:rPr lang="en-US" sz="2400" spc="-15" dirty="0" smtClean="0">
                <a:cs typeface="Calibri"/>
              </a:rPr>
              <a:t>	}</a:t>
            </a:r>
          </a:p>
          <a:p>
            <a:pPr marL="514350" indent="-514350">
              <a:lnSpc>
                <a:spcPct val="100000"/>
              </a:lnSpc>
              <a:spcBef>
                <a:spcPts val="0"/>
              </a:spcBef>
              <a:buNone/>
            </a:pPr>
            <a:r>
              <a:rPr lang="en-US" sz="2400" spc="-15" dirty="0" smtClean="0">
                <a:cs typeface="Calibri"/>
              </a:rPr>
              <a:t>	( *</a:t>
            </a:r>
            <a:r>
              <a:rPr lang="en-US" sz="2400" spc="-15" dirty="0" err="1" smtClean="0">
                <a:cs typeface="Calibri"/>
              </a:rPr>
              <a:t>prear</a:t>
            </a:r>
            <a:r>
              <a:rPr lang="en-US" sz="2400" spc="-15" dirty="0" smtClean="0">
                <a:cs typeface="Calibri"/>
              </a:rPr>
              <a:t> )++ ;</a:t>
            </a:r>
          </a:p>
          <a:p>
            <a:pPr marL="514350" indent="-514350">
              <a:lnSpc>
                <a:spcPct val="100000"/>
              </a:lnSpc>
              <a:spcBef>
                <a:spcPts val="0"/>
              </a:spcBef>
              <a:buNone/>
            </a:pPr>
            <a:r>
              <a:rPr lang="en-US" sz="2400" spc="-15" dirty="0" smtClean="0">
                <a:cs typeface="Calibri"/>
              </a:rPr>
              <a:t>	</a:t>
            </a:r>
            <a:r>
              <a:rPr lang="en-US" sz="2400" spc="-15" dirty="0" err="1" smtClean="0">
                <a:cs typeface="Calibri"/>
              </a:rPr>
              <a:t>arr</a:t>
            </a:r>
            <a:r>
              <a:rPr lang="en-US" sz="2400" spc="-15" dirty="0" smtClean="0">
                <a:cs typeface="Calibri"/>
              </a:rPr>
              <a:t>[*</a:t>
            </a:r>
            <a:r>
              <a:rPr lang="en-US" sz="2400" spc="-15" dirty="0" err="1" smtClean="0">
                <a:cs typeface="Calibri"/>
              </a:rPr>
              <a:t>prear</a:t>
            </a:r>
            <a:r>
              <a:rPr lang="en-US" sz="2400" spc="-15" dirty="0" smtClean="0">
                <a:cs typeface="Calibri"/>
              </a:rPr>
              <a:t>] = item ;</a:t>
            </a:r>
          </a:p>
          <a:p>
            <a:pPr marL="514350" indent="-514350">
              <a:lnSpc>
                <a:spcPct val="100000"/>
              </a:lnSpc>
              <a:spcBef>
                <a:spcPts val="0"/>
              </a:spcBef>
              <a:buNone/>
            </a:pPr>
            <a:endParaRPr lang="en-US" sz="2400" spc="-15" dirty="0" smtClean="0">
              <a:cs typeface="Calibri"/>
            </a:endParaRPr>
          </a:p>
          <a:p>
            <a:pPr marL="514350" indent="-514350">
              <a:lnSpc>
                <a:spcPct val="100000"/>
              </a:lnSpc>
              <a:spcBef>
                <a:spcPts val="0"/>
              </a:spcBef>
              <a:buNone/>
            </a:pPr>
            <a:r>
              <a:rPr lang="en-US" sz="2400" spc="-15" dirty="0" smtClean="0">
                <a:cs typeface="Calibri"/>
              </a:rPr>
              <a:t>	if ( *</a:t>
            </a:r>
            <a:r>
              <a:rPr lang="en-US" sz="2400" spc="-15" dirty="0" err="1" smtClean="0">
                <a:cs typeface="Calibri"/>
              </a:rPr>
              <a:t>pfront</a:t>
            </a:r>
            <a:r>
              <a:rPr lang="en-US" sz="2400" spc="-15" dirty="0" smtClean="0">
                <a:cs typeface="Calibri"/>
              </a:rPr>
              <a:t> == -1 )</a:t>
            </a:r>
          </a:p>
          <a:p>
            <a:pPr marL="514350" indent="-514350">
              <a:lnSpc>
                <a:spcPct val="100000"/>
              </a:lnSpc>
              <a:spcBef>
                <a:spcPts val="0"/>
              </a:spcBef>
              <a:buNone/>
            </a:pPr>
            <a:r>
              <a:rPr lang="en-US" sz="2400" spc="-15" dirty="0" smtClean="0">
                <a:cs typeface="Calibri"/>
              </a:rPr>
              <a:t>		*</a:t>
            </a:r>
            <a:r>
              <a:rPr lang="en-US" sz="2400" spc="-15" dirty="0" err="1" smtClean="0">
                <a:cs typeface="Calibri"/>
              </a:rPr>
              <a:t>pfront</a:t>
            </a:r>
            <a:r>
              <a:rPr lang="en-US" sz="2400" spc="-15" dirty="0" smtClean="0">
                <a:cs typeface="Calibri"/>
              </a:rPr>
              <a:t> = 0 ;</a:t>
            </a:r>
          </a:p>
          <a:p>
            <a:pPr marL="514350" indent="-514350">
              <a:lnSpc>
                <a:spcPct val="100000"/>
              </a:lnSpc>
              <a:spcBef>
                <a:spcPts val="0"/>
              </a:spcBef>
              <a:buNone/>
            </a:pPr>
            <a:r>
              <a:rPr lang="en-US" sz="2400" spc="-15" dirty="0" smtClean="0">
                <a:cs typeface="Calibri"/>
              </a:rPr>
              <a:t>}</a:t>
            </a:r>
            <a:endParaRPr lang="en-US" sz="2400" spc="-15" dirty="0">
              <a:latin typeface="Calibri"/>
              <a:cs typeface="Calibri"/>
            </a:endParaRPr>
          </a:p>
        </p:txBody>
      </p:sp>
      <p:sp>
        <p:nvSpPr>
          <p:cNvPr id="5" name="TextBox 4"/>
          <p:cNvSpPr txBox="1"/>
          <p:nvPr/>
        </p:nvSpPr>
        <p:spPr>
          <a:xfrm>
            <a:off x="4800600" y="838200"/>
            <a:ext cx="5257800" cy="6370975"/>
          </a:xfrm>
          <a:prstGeom prst="rect">
            <a:avLst/>
          </a:prstGeom>
          <a:noFill/>
          <a:ln>
            <a:solidFill>
              <a:schemeClr val="accent6">
                <a:lumMod val="20000"/>
                <a:lumOff val="80000"/>
              </a:schemeClr>
            </a:solidFill>
          </a:ln>
        </p:spPr>
        <p:txBody>
          <a:bodyPr wrap="square" rtlCol="0">
            <a:spAutoFit/>
          </a:bodyPr>
          <a:lstStyle/>
          <a:p>
            <a:pPr marL="514350" indent="-514350">
              <a:lnSpc>
                <a:spcPct val="100000"/>
              </a:lnSpc>
              <a:spcBef>
                <a:spcPts val="0"/>
              </a:spcBef>
              <a:buNone/>
            </a:pPr>
            <a:r>
              <a:rPr lang="en-US" sz="2400" spc="-15" dirty="0" smtClean="0">
                <a:solidFill>
                  <a:schemeClr val="bg1"/>
                </a:solidFill>
                <a:cs typeface="Calibri"/>
              </a:rPr>
              <a:t>/* removes an element from the queue */</a:t>
            </a:r>
          </a:p>
          <a:p>
            <a:pPr marL="514350" indent="-514350">
              <a:lnSpc>
                <a:spcPct val="100000"/>
              </a:lnSpc>
              <a:spcBef>
                <a:spcPts val="0"/>
              </a:spcBef>
              <a:buNone/>
            </a:pPr>
            <a:r>
              <a:rPr lang="en-US" sz="2400" spc="-15" dirty="0" err="1" smtClean="0">
                <a:cs typeface="Calibri"/>
              </a:rPr>
              <a:t>int</a:t>
            </a:r>
            <a:r>
              <a:rPr lang="en-US" sz="2400" spc="-15" dirty="0" smtClean="0">
                <a:cs typeface="Calibri"/>
              </a:rPr>
              <a:t> </a:t>
            </a:r>
            <a:r>
              <a:rPr lang="en-US" sz="2400" spc="-15" dirty="0" err="1" smtClean="0">
                <a:cs typeface="Calibri"/>
              </a:rPr>
              <a:t>delq</a:t>
            </a:r>
            <a:r>
              <a:rPr lang="en-US" sz="2400" spc="-15" dirty="0" smtClean="0">
                <a:cs typeface="Calibri"/>
              </a:rPr>
              <a:t> ( </a:t>
            </a:r>
            <a:r>
              <a:rPr lang="en-US" sz="2400" spc="-15" dirty="0" err="1" smtClean="0">
                <a:cs typeface="Calibri"/>
              </a:rPr>
              <a:t>int</a:t>
            </a:r>
            <a:r>
              <a:rPr lang="en-US" sz="2400" spc="-15" dirty="0" smtClean="0">
                <a:cs typeface="Calibri"/>
              </a:rPr>
              <a:t> *</a:t>
            </a:r>
            <a:r>
              <a:rPr lang="en-US" sz="2400" spc="-15" dirty="0" err="1" smtClean="0">
                <a:cs typeface="Calibri"/>
              </a:rPr>
              <a:t>arr</a:t>
            </a:r>
            <a:r>
              <a:rPr lang="en-US" sz="2400" spc="-15" dirty="0" smtClean="0">
                <a:cs typeface="Calibri"/>
              </a:rPr>
              <a:t>, </a:t>
            </a:r>
            <a:r>
              <a:rPr lang="en-US" sz="2400" spc="-15" dirty="0" err="1" smtClean="0">
                <a:cs typeface="Calibri"/>
              </a:rPr>
              <a:t>int</a:t>
            </a:r>
            <a:r>
              <a:rPr lang="en-US" sz="2400" spc="-15" dirty="0" smtClean="0">
                <a:cs typeface="Calibri"/>
              </a:rPr>
              <a:t> *</a:t>
            </a:r>
            <a:r>
              <a:rPr lang="en-US" sz="2400" spc="-15" dirty="0" err="1" smtClean="0">
                <a:cs typeface="Calibri"/>
              </a:rPr>
              <a:t>pfront</a:t>
            </a:r>
            <a:r>
              <a:rPr lang="en-US" sz="2400" spc="-15" dirty="0" smtClean="0">
                <a:cs typeface="Calibri"/>
              </a:rPr>
              <a:t>, </a:t>
            </a:r>
            <a:r>
              <a:rPr lang="en-US" sz="2400" spc="-15" dirty="0" err="1" smtClean="0">
                <a:cs typeface="Calibri"/>
              </a:rPr>
              <a:t>int</a:t>
            </a:r>
            <a:r>
              <a:rPr lang="en-US" sz="2400" spc="-15" dirty="0" smtClean="0">
                <a:cs typeface="Calibri"/>
              </a:rPr>
              <a:t> *</a:t>
            </a:r>
            <a:r>
              <a:rPr lang="en-US" sz="2400" spc="-15" dirty="0" err="1" smtClean="0">
                <a:cs typeface="Calibri"/>
              </a:rPr>
              <a:t>prear</a:t>
            </a:r>
            <a:r>
              <a:rPr lang="en-US" sz="2400" spc="-15" dirty="0" smtClean="0">
                <a:cs typeface="Calibri"/>
              </a:rPr>
              <a:t> )</a:t>
            </a:r>
          </a:p>
          <a:p>
            <a:pPr marL="514350" indent="-514350">
              <a:lnSpc>
                <a:spcPct val="100000"/>
              </a:lnSpc>
              <a:spcBef>
                <a:spcPts val="0"/>
              </a:spcBef>
              <a:buNone/>
            </a:pPr>
            <a:r>
              <a:rPr lang="en-US" sz="2400" spc="-15" dirty="0" smtClean="0">
                <a:cs typeface="Calibri"/>
              </a:rPr>
              <a:t>{</a:t>
            </a:r>
          </a:p>
          <a:p>
            <a:pPr marL="514350" indent="-514350">
              <a:lnSpc>
                <a:spcPct val="100000"/>
              </a:lnSpc>
              <a:spcBef>
                <a:spcPts val="0"/>
              </a:spcBef>
              <a:buNone/>
            </a:pPr>
            <a:r>
              <a:rPr lang="en-US" sz="2400" spc="-15" dirty="0" smtClean="0">
                <a:cs typeface="Calibri"/>
              </a:rPr>
              <a:t>	</a:t>
            </a:r>
            <a:r>
              <a:rPr lang="en-US" sz="2400" spc="-15" dirty="0" err="1" smtClean="0">
                <a:cs typeface="Calibri"/>
              </a:rPr>
              <a:t>int</a:t>
            </a:r>
            <a:r>
              <a:rPr lang="en-US" sz="2400" spc="-15" dirty="0" smtClean="0">
                <a:cs typeface="Calibri"/>
              </a:rPr>
              <a:t> data ;</a:t>
            </a:r>
          </a:p>
          <a:p>
            <a:pPr marL="514350" indent="-514350">
              <a:lnSpc>
                <a:spcPct val="100000"/>
              </a:lnSpc>
              <a:spcBef>
                <a:spcPts val="0"/>
              </a:spcBef>
              <a:buNone/>
            </a:pPr>
            <a:r>
              <a:rPr lang="en-US" sz="2400" spc="-15" dirty="0" smtClean="0">
                <a:cs typeface="Calibri"/>
              </a:rPr>
              <a:t>	if ( *</a:t>
            </a:r>
            <a:r>
              <a:rPr lang="en-US" sz="2400" spc="-15" dirty="0" err="1" smtClean="0">
                <a:cs typeface="Calibri"/>
              </a:rPr>
              <a:t>pfront</a:t>
            </a:r>
            <a:r>
              <a:rPr lang="en-US" sz="2400" spc="-15" dirty="0" smtClean="0">
                <a:cs typeface="Calibri"/>
              </a:rPr>
              <a:t> == -1 )</a:t>
            </a:r>
          </a:p>
          <a:p>
            <a:pPr marL="514350" indent="-514350">
              <a:lnSpc>
                <a:spcPct val="100000"/>
              </a:lnSpc>
              <a:spcBef>
                <a:spcPts val="0"/>
              </a:spcBef>
              <a:buNone/>
            </a:pPr>
            <a:r>
              <a:rPr lang="en-US" sz="2400" spc="-15" dirty="0" smtClean="0">
                <a:cs typeface="Calibri"/>
              </a:rPr>
              <a:t>	{</a:t>
            </a:r>
          </a:p>
          <a:p>
            <a:pPr marL="514350" indent="-514350">
              <a:lnSpc>
                <a:spcPct val="100000"/>
              </a:lnSpc>
              <a:spcBef>
                <a:spcPts val="0"/>
              </a:spcBef>
              <a:buNone/>
            </a:pPr>
            <a:r>
              <a:rPr lang="en-US" sz="2400" spc="-15" dirty="0" smtClean="0">
                <a:cs typeface="Calibri"/>
              </a:rPr>
              <a:t>		printf ( "\</a:t>
            </a:r>
            <a:r>
              <a:rPr lang="en-US" sz="2400" spc="-15" dirty="0" err="1" smtClean="0">
                <a:cs typeface="Calibri"/>
              </a:rPr>
              <a:t>nQueue</a:t>
            </a:r>
            <a:r>
              <a:rPr lang="en-US" sz="2400" spc="-15" dirty="0" smtClean="0">
                <a:cs typeface="Calibri"/>
              </a:rPr>
              <a:t> is Empty." ) ;</a:t>
            </a:r>
          </a:p>
          <a:p>
            <a:pPr marL="514350" indent="-514350">
              <a:lnSpc>
                <a:spcPct val="100000"/>
              </a:lnSpc>
              <a:spcBef>
                <a:spcPts val="0"/>
              </a:spcBef>
              <a:buNone/>
            </a:pPr>
            <a:r>
              <a:rPr lang="en-US" sz="2400" spc="-15" dirty="0" smtClean="0">
                <a:cs typeface="Calibri"/>
              </a:rPr>
              <a:t>		return NULL ;</a:t>
            </a:r>
          </a:p>
          <a:p>
            <a:pPr marL="514350" indent="-514350">
              <a:lnSpc>
                <a:spcPct val="100000"/>
              </a:lnSpc>
              <a:spcBef>
                <a:spcPts val="0"/>
              </a:spcBef>
              <a:buNone/>
            </a:pPr>
            <a:r>
              <a:rPr lang="en-US" sz="2400" spc="-15" dirty="0" smtClean="0">
                <a:cs typeface="Calibri"/>
              </a:rPr>
              <a:t>	}</a:t>
            </a:r>
          </a:p>
          <a:p>
            <a:pPr marL="514350" indent="-514350">
              <a:lnSpc>
                <a:spcPct val="100000"/>
              </a:lnSpc>
              <a:spcBef>
                <a:spcPts val="0"/>
              </a:spcBef>
              <a:buNone/>
            </a:pPr>
            <a:r>
              <a:rPr lang="en-US" sz="2400" spc="-15" dirty="0" smtClean="0">
                <a:cs typeface="Calibri"/>
              </a:rPr>
              <a:t>	data = </a:t>
            </a:r>
            <a:r>
              <a:rPr lang="en-US" sz="2400" spc="-15" dirty="0" err="1" smtClean="0">
                <a:cs typeface="Calibri"/>
              </a:rPr>
              <a:t>arr</a:t>
            </a:r>
            <a:r>
              <a:rPr lang="en-US" sz="2400" spc="-15" dirty="0" smtClean="0">
                <a:cs typeface="Calibri"/>
              </a:rPr>
              <a:t>[*</a:t>
            </a:r>
            <a:r>
              <a:rPr lang="en-US" sz="2400" spc="-15" dirty="0" err="1" smtClean="0">
                <a:cs typeface="Calibri"/>
              </a:rPr>
              <a:t>pfront</a:t>
            </a:r>
            <a:r>
              <a:rPr lang="en-US" sz="2400" spc="-15" dirty="0" smtClean="0">
                <a:cs typeface="Calibri"/>
              </a:rPr>
              <a:t>] ;</a:t>
            </a:r>
          </a:p>
          <a:p>
            <a:pPr marL="514350" indent="-514350">
              <a:lnSpc>
                <a:spcPct val="100000"/>
              </a:lnSpc>
              <a:spcBef>
                <a:spcPts val="0"/>
              </a:spcBef>
              <a:buNone/>
            </a:pPr>
            <a:r>
              <a:rPr lang="en-US" sz="2400" spc="-15" dirty="0" smtClean="0">
                <a:cs typeface="Calibri"/>
              </a:rPr>
              <a:t>	</a:t>
            </a:r>
            <a:r>
              <a:rPr lang="en-US" sz="2400" spc="-15" dirty="0" err="1" smtClean="0">
                <a:cs typeface="Calibri"/>
              </a:rPr>
              <a:t>arr</a:t>
            </a:r>
            <a:r>
              <a:rPr lang="en-US" sz="2400" spc="-15" dirty="0" smtClean="0">
                <a:cs typeface="Calibri"/>
              </a:rPr>
              <a:t>[*</a:t>
            </a:r>
            <a:r>
              <a:rPr lang="en-US" sz="2400" spc="-15" dirty="0" err="1" smtClean="0">
                <a:cs typeface="Calibri"/>
              </a:rPr>
              <a:t>pfront</a:t>
            </a:r>
            <a:r>
              <a:rPr lang="en-US" sz="2400" spc="-15" dirty="0" smtClean="0">
                <a:cs typeface="Calibri"/>
              </a:rPr>
              <a:t>] = 0 ;</a:t>
            </a:r>
          </a:p>
          <a:p>
            <a:pPr marL="514350" indent="-514350">
              <a:lnSpc>
                <a:spcPct val="100000"/>
              </a:lnSpc>
              <a:spcBef>
                <a:spcPts val="0"/>
              </a:spcBef>
              <a:buNone/>
            </a:pPr>
            <a:r>
              <a:rPr lang="en-US" sz="2400" spc="-15" dirty="0" smtClean="0">
                <a:cs typeface="Calibri"/>
              </a:rPr>
              <a:t>	if ( *</a:t>
            </a:r>
            <a:r>
              <a:rPr lang="en-US" sz="2400" spc="-15" dirty="0" err="1" smtClean="0">
                <a:cs typeface="Calibri"/>
              </a:rPr>
              <a:t>pfront</a:t>
            </a:r>
            <a:r>
              <a:rPr lang="en-US" sz="2400" spc="-15" dirty="0" smtClean="0">
                <a:cs typeface="Calibri"/>
              </a:rPr>
              <a:t> == *</a:t>
            </a:r>
            <a:r>
              <a:rPr lang="en-US" sz="2400" spc="-15" dirty="0" err="1" smtClean="0">
                <a:cs typeface="Calibri"/>
              </a:rPr>
              <a:t>prear</a:t>
            </a:r>
            <a:r>
              <a:rPr lang="en-US" sz="2400" spc="-15" dirty="0" smtClean="0">
                <a:cs typeface="Calibri"/>
              </a:rPr>
              <a:t> )</a:t>
            </a:r>
          </a:p>
          <a:p>
            <a:pPr marL="514350" indent="-514350">
              <a:lnSpc>
                <a:spcPct val="100000"/>
              </a:lnSpc>
              <a:spcBef>
                <a:spcPts val="0"/>
              </a:spcBef>
              <a:buNone/>
            </a:pPr>
            <a:r>
              <a:rPr lang="en-US" sz="2400" spc="-15" dirty="0" smtClean="0">
                <a:cs typeface="Calibri"/>
              </a:rPr>
              <a:t>		 *</a:t>
            </a:r>
            <a:r>
              <a:rPr lang="en-US" sz="2400" spc="-15" dirty="0" err="1" smtClean="0">
                <a:cs typeface="Calibri"/>
              </a:rPr>
              <a:t>pfront</a:t>
            </a:r>
            <a:r>
              <a:rPr lang="en-US" sz="2400" spc="-15" dirty="0" smtClean="0">
                <a:cs typeface="Calibri"/>
              </a:rPr>
              <a:t> = *</a:t>
            </a:r>
            <a:r>
              <a:rPr lang="en-US" sz="2400" spc="-15" dirty="0" err="1" smtClean="0">
                <a:cs typeface="Calibri"/>
              </a:rPr>
              <a:t>prear</a:t>
            </a:r>
            <a:r>
              <a:rPr lang="en-US" sz="2400" spc="-15" dirty="0" smtClean="0">
                <a:cs typeface="Calibri"/>
              </a:rPr>
              <a:t> = -1 ;</a:t>
            </a:r>
          </a:p>
          <a:p>
            <a:pPr marL="514350" indent="-514350">
              <a:lnSpc>
                <a:spcPct val="100000"/>
              </a:lnSpc>
              <a:spcBef>
                <a:spcPts val="0"/>
              </a:spcBef>
              <a:buNone/>
            </a:pPr>
            <a:r>
              <a:rPr lang="en-US" sz="2400" spc="-15" dirty="0" smtClean="0">
                <a:cs typeface="Calibri"/>
              </a:rPr>
              <a:t>	else</a:t>
            </a:r>
          </a:p>
          <a:p>
            <a:pPr marL="514350" indent="-514350">
              <a:lnSpc>
                <a:spcPct val="100000"/>
              </a:lnSpc>
              <a:spcBef>
                <a:spcPts val="0"/>
              </a:spcBef>
              <a:buNone/>
            </a:pPr>
            <a:r>
              <a:rPr lang="en-US" sz="2400" spc="-15" dirty="0" smtClean="0">
                <a:cs typeface="Calibri"/>
              </a:rPr>
              <a:t>		 ( *</a:t>
            </a:r>
            <a:r>
              <a:rPr lang="en-US" sz="2400" spc="-15" dirty="0" err="1" smtClean="0">
                <a:cs typeface="Calibri"/>
              </a:rPr>
              <a:t>pfront</a:t>
            </a:r>
            <a:r>
              <a:rPr lang="en-US" sz="2400" spc="-15" dirty="0" smtClean="0">
                <a:cs typeface="Calibri"/>
              </a:rPr>
              <a:t> )++ ;</a:t>
            </a:r>
          </a:p>
          <a:p>
            <a:pPr marL="514350" indent="-514350">
              <a:lnSpc>
                <a:spcPct val="100000"/>
              </a:lnSpc>
              <a:spcBef>
                <a:spcPts val="0"/>
              </a:spcBef>
              <a:buNone/>
            </a:pPr>
            <a:r>
              <a:rPr lang="en-US" sz="2400" spc="-15" dirty="0" smtClean="0">
                <a:cs typeface="Calibri"/>
              </a:rPr>
              <a:t>	return  data ;</a:t>
            </a:r>
          </a:p>
          <a:p>
            <a:pPr marL="514350" indent="-514350">
              <a:lnSpc>
                <a:spcPct val="100000"/>
              </a:lnSpc>
              <a:spcBef>
                <a:spcPts val="0"/>
              </a:spcBef>
              <a:buNone/>
            </a:pPr>
            <a:r>
              <a:rPr lang="en-US" sz="2400" spc="-15" dirty="0" smtClean="0">
                <a:cs typeface="Calibri"/>
              </a:rPr>
              <a:t>}</a:t>
            </a:r>
            <a:endParaRPr lang="en-US" sz="2400" dirty="0"/>
          </a:p>
        </p:txBody>
      </p:sp>
    </p:spTree>
    <p:extLst>
      <p:ext uri="{BB962C8B-B14F-4D97-AF65-F5344CB8AC3E}">
        <p14:creationId xmlns:p14="http://schemas.microsoft.com/office/powerpoint/2010/main" xmlns="" val="16841541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animEffect transition="in" filter="fade">
                                      <p:cBhvr>
                                        <p:cTn id="57" dur="500"/>
                                        <p:tgtEl>
                                          <p:spTgt spid="4">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2" end="12"/>
                                            </p:txEl>
                                          </p:spTgt>
                                        </p:tgtEl>
                                        <p:attrNameLst>
                                          <p:attrName>style.visibility</p:attrName>
                                        </p:attrNameLst>
                                      </p:cBhvr>
                                      <p:to>
                                        <p:strVal val="visible"/>
                                      </p:to>
                                    </p:set>
                                    <p:animEffect transition="in" filter="fade">
                                      <p:cBhvr>
                                        <p:cTn id="62" dur="500"/>
                                        <p:tgtEl>
                                          <p:spTgt spid="4">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animEffect transition="in" filter="fade">
                                      <p:cBhvr>
                                        <p:cTn id="67"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xmlns="">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2400" y="1487269"/>
            <a:ext cx="9906000" cy="1223412"/>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400" b="1" spc="-15" dirty="0" smtClean="0">
                <a:solidFill>
                  <a:schemeClr val="accent4">
                    <a:lumMod val="40000"/>
                    <a:lumOff val="60000"/>
                  </a:schemeClr>
                </a:solidFill>
                <a:cs typeface="Calibri"/>
              </a:rPr>
              <a:t>What is the problem in this code?</a:t>
            </a:r>
          </a:p>
          <a:p>
            <a:pPr marL="800100" lvl="1" indent="-342900">
              <a:lnSpc>
                <a:spcPct val="150000"/>
              </a:lnSpc>
              <a:buFont typeface="Arial" panose="020B0604020202020204" pitchFamily="34" charset="0"/>
              <a:buChar char="•"/>
            </a:pPr>
            <a:r>
              <a:rPr lang="en-US" sz="2500" dirty="0"/>
              <a:t>Let us fix the </a:t>
            </a:r>
            <a:r>
              <a:rPr lang="en-US" sz="2500" dirty="0" smtClean="0"/>
              <a:t>array capacity (maxsize) as 5</a:t>
            </a:r>
          </a:p>
        </p:txBody>
      </p:sp>
      <p:sp>
        <p:nvSpPr>
          <p:cNvPr id="5" name="Rectangle 2"/>
          <p:cNvSpPr>
            <a:spLocks noGrp="1"/>
          </p:cNvSpPr>
          <p:nvPr>
            <p:ph type="title" idx="4294967295"/>
          </p:nvPr>
        </p:nvSpPr>
        <p:spPr>
          <a:xfrm>
            <a:off x="419100" y="300300"/>
            <a:ext cx="9220200" cy="753437"/>
          </a:xfrm>
        </p:spPr>
        <p:txBody>
          <a:bodyPr>
            <a:normAutofit fontScale="90000"/>
          </a:bodyPr>
          <a:lstStyle/>
          <a:p>
            <a:r>
              <a:rPr lang="en-US" dirty="0" smtClean="0">
                <a:latin typeface="Arial" charset="0"/>
              </a:rPr>
              <a:t>Queue using Arrays</a:t>
            </a:r>
            <a:endParaRPr lang="en-US" dirty="0">
              <a:latin typeface="Arial" charset="0"/>
            </a:endParaRPr>
          </a:p>
        </p:txBody>
      </p:sp>
      <p:graphicFrame>
        <p:nvGraphicFramePr>
          <p:cNvPr id="6" name="object 5"/>
          <p:cNvGraphicFramePr>
            <a:graphicFrameLocks noGrp="1"/>
          </p:cNvGraphicFramePr>
          <p:nvPr>
            <p:extLst>
              <p:ext uri="{D42A27DB-BD31-4B8C-83A1-F6EECF244321}">
                <p14:modId xmlns:p14="http://schemas.microsoft.com/office/powerpoint/2010/main" xmlns="" val="1945120922"/>
              </p:ext>
            </p:extLst>
          </p:nvPr>
        </p:nvGraphicFramePr>
        <p:xfrm>
          <a:off x="1296924" y="3200400"/>
          <a:ext cx="4570476" cy="609600"/>
        </p:xfrm>
        <a:graphic>
          <a:graphicData uri="http://schemas.openxmlformats.org/drawingml/2006/table">
            <a:tbl>
              <a:tblPr firstRow="1" bandRow="1">
                <a:tableStyleId>{BC89EF96-8CEA-46FF-86C4-4CE0E7609802}</a:tableStyleId>
              </a:tblPr>
              <a:tblGrid>
                <a:gridCol w="912876"/>
                <a:gridCol w="914400"/>
                <a:gridCol w="912876"/>
                <a:gridCol w="915924"/>
                <a:gridCol w="914400"/>
              </a:tblGrid>
              <a:tr h="609600">
                <a:tc>
                  <a:txBody>
                    <a:bodyPr/>
                    <a:lstStyle/>
                    <a:p>
                      <a:pPr marR="19050" algn="ctr">
                        <a:lnSpc>
                          <a:spcPct val="100000"/>
                        </a:lnSpc>
                      </a:pPr>
                      <a:endParaRPr sz="2400" dirty="0">
                        <a:latin typeface="Times New Roman"/>
                        <a:cs typeface="Times New Roman"/>
                      </a:endParaRPr>
                    </a:p>
                  </a:txBody>
                  <a:tcPr marL="0" marR="0" marT="0" marB="0"/>
                </a:tc>
                <a:tc>
                  <a:txBody>
                    <a:bodyPr/>
                    <a:lstStyle/>
                    <a:p>
                      <a:pPr marR="25400" algn="ctr">
                        <a:lnSpc>
                          <a:spcPct val="100000"/>
                        </a:lnSpc>
                      </a:pPr>
                      <a:endParaRPr sz="2400" dirty="0">
                        <a:latin typeface="Times New Roman"/>
                        <a:cs typeface="Times New Roman"/>
                      </a:endParaRPr>
                    </a:p>
                  </a:txBody>
                  <a:tcPr marL="0" marR="0" marT="0" marB="0"/>
                </a:tc>
                <a:tc>
                  <a:txBody>
                    <a:bodyPr/>
                    <a:lstStyle/>
                    <a:p>
                      <a:pPr marL="8890" algn="ctr">
                        <a:lnSpc>
                          <a:spcPct val="100000"/>
                        </a:lnSpc>
                      </a:pPr>
                      <a:endParaRPr sz="2400" dirty="0">
                        <a:latin typeface="Times New Roman"/>
                        <a:cs typeface="Times New Roman"/>
                      </a:endParaRPr>
                    </a:p>
                  </a:txBody>
                  <a:tcPr marL="0" marR="0" marT="0" marB="0"/>
                </a:tc>
                <a:tc>
                  <a:txBody>
                    <a:bodyPr/>
                    <a:lstStyle/>
                    <a:p>
                      <a:pPr algn="ctr"/>
                      <a:endParaRPr sz="2400" dirty="0">
                        <a:latin typeface="Times New Roman"/>
                        <a:cs typeface="Times New Roman"/>
                      </a:endParaRPr>
                    </a:p>
                  </a:txBody>
                  <a:tcPr marL="0" marR="0" marT="0" marB="0"/>
                </a:tc>
                <a:tc>
                  <a:txBody>
                    <a:bodyPr/>
                    <a:lstStyle/>
                    <a:p>
                      <a:pPr algn="ctr"/>
                      <a:endParaRPr sz="2400" dirty="0">
                        <a:latin typeface="Times New Roman"/>
                        <a:cs typeface="Times New Roman"/>
                      </a:endParaRPr>
                    </a:p>
                  </a:txBody>
                  <a:tcPr marL="0" marR="0" marT="0" marB="0"/>
                </a:tc>
              </a:tr>
            </a:tbl>
          </a:graphicData>
        </a:graphic>
      </p:graphicFrame>
      <p:sp>
        <p:nvSpPr>
          <p:cNvPr id="4" name="Rectangle 3"/>
          <p:cNvSpPr/>
          <p:nvPr/>
        </p:nvSpPr>
        <p:spPr>
          <a:xfrm>
            <a:off x="76200" y="2743200"/>
            <a:ext cx="7086600" cy="369332"/>
          </a:xfrm>
          <a:prstGeom prst="rect">
            <a:avLst/>
          </a:prstGeom>
        </p:spPr>
        <p:txBody>
          <a:bodyPr wrap="square">
            <a:spAutoFit/>
          </a:bodyPr>
          <a:lstStyle/>
          <a:p>
            <a:pPr marL="1213485">
              <a:lnSpc>
                <a:spcPct val="100000"/>
              </a:lnSpc>
              <a:tabLst>
                <a:tab pos="2164080" algn="l"/>
                <a:tab pos="3002280" algn="l"/>
                <a:tab pos="3883025" algn="l"/>
                <a:tab pos="4797425" algn="l"/>
                <a:tab pos="5770245" algn="l"/>
                <a:tab pos="6617334" algn="l"/>
              </a:tabLst>
            </a:pPr>
            <a:r>
              <a:rPr lang="en-US" dirty="0" smtClean="0">
                <a:latin typeface="Times New Roman"/>
                <a:cs typeface="Times New Roman"/>
              </a:rPr>
              <a:t>  [</a:t>
            </a:r>
            <a:r>
              <a:rPr lang="en-US" spc="-35" dirty="0" smtClean="0">
                <a:latin typeface="Times New Roman"/>
                <a:cs typeface="Times New Roman"/>
              </a:rPr>
              <a:t> </a:t>
            </a:r>
            <a:r>
              <a:rPr lang="en-US" dirty="0">
                <a:latin typeface="Times New Roman"/>
                <a:cs typeface="Times New Roman"/>
              </a:rPr>
              <a:t>0 ]	</a:t>
            </a:r>
            <a:r>
              <a:rPr lang="en-US" dirty="0" smtClean="0">
                <a:latin typeface="Times New Roman"/>
                <a:cs typeface="Times New Roman"/>
              </a:rPr>
              <a:t>  </a:t>
            </a:r>
            <a:r>
              <a:rPr lang="en-US" spc="15" dirty="0" smtClean="0">
                <a:latin typeface="Times New Roman"/>
                <a:cs typeface="Times New Roman"/>
              </a:rPr>
              <a:t>[</a:t>
            </a:r>
            <a:r>
              <a:rPr lang="en-US" dirty="0">
                <a:latin typeface="Times New Roman"/>
                <a:cs typeface="Times New Roman"/>
              </a:rPr>
              <a:t>1]	</a:t>
            </a:r>
            <a:r>
              <a:rPr lang="en-US" dirty="0" smtClean="0">
                <a:latin typeface="Times New Roman"/>
                <a:cs typeface="Times New Roman"/>
              </a:rPr>
              <a:t>   [</a:t>
            </a:r>
            <a:r>
              <a:rPr lang="en-US" spc="-35" dirty="0" smtClean="0">
                <a:latin typeface="Times New Roman"/>
                <a:cs typeface="Times New Roman"/>
              </a:rPr>
              <a:t> </a:t>
            </a:r>
            <a:r>
              <a:rPr lang="en-US" dirty="0">
                <a:latin typeface="Times New Roman"/>
                <a:cs typeface="Times New Roman"/>
              </a:rPr>
              <a:t>2 ]	</a:t>
            </a:r>
            <a:r>
              <a:rPr lang="en-US" dirty="0" smtClean="0">
                <a:latin typeface="Times New Roman"/>
                <a:cs typeface="Times New Roman"/>
              </a:rPr>
              <a:t>   [</a:t>
            </a:r>
            <a:r>
              <a:rPr lang="en-US" spc="-35" dirty="0" smtClean="0">
                <a:latin typeface="Times New Roman"/>
                <a:cs typeface="Times New Roman"/>
              </a:rPr>
              <a:t> </a:t>
            </a:r>
            <a:r>
              <a:rPr lang="en-US" dirty="0">
                <a:latin typeface="Times New Roman"/>
                <a:cs typeface="Times New Roman"/>
              </a:rPr>
              <a:t>3 ]	</a:t>
            </a:r>
            <a:r>
              <a:rPr lang="en-US" dirty="0" smtClean="0">
                <a:latin typeface="Times New Roman"/>
                <a:cs typeface="Times New Roman"/>
              </a:rPr>
              <a:t>   [</a:t>
            </a:r>
            <a:r>
              <a:rPr lang="en-US" spc="-35" dirty="0" smtClean="0">
                <a:latin typeface="Times New Roman"/>
                <a:cs typeface="Times New Roman"/>
              </a:rPr>
              <a:t> </a:t>
            </a:r>
            <a:r>
              <a:rPr lang="en-US" dirty="0">
                <a:latin typeface="Times New Roman"/>
                <a:cs typeface="Times New Roman"/>
              </a:rPr>
              <a:t>4 ]</a:t>
            </a:r>
          </a:p>
        </p:txBody>
      </p:sp>
      <p:sp>
        <p:nvSpPr>
          <p:cNvPr id="8" name="Rectangle 7"/>
          <p:cNvSpPr/>
          <p:nvPr/>
        </p:nvSpPr>
        <p:spPr>
          <a:xfrm>
            <a:off x="152400" y="3958188"/>
            <a:ext cx="9906000" cy="609782"/>
          </a:xfrm>
          <a:prstGeom prst="rect">
            <a:avLst/>
          </a:prstGeom>
        </p:spPr>
        <p:txBody>
          <a:bodyPr wrap="square">
            <a:spAutoFit/>
          </a:bodyPr>
          <a:lstStyle/>
          <a:p>
            <a:pPr marL="800100" lvl="1" indent="-342900">
              <a:lnSpc>
                <a:spcPct val="150000"/>
              </a:lnSpc>
              <a:buFont typeface="Arial" panose="020B0604020202020204" pitchFamily="34" charset="0"/>
              <a:buChar char="•"/>
            </a:pPr>
            <a:r>
              <a:rPr lang="en-US" sz="2500" dirty="0"/>
              <a:t>Perform 5 push </a:t>
            </a:r>
            <a:r>
              <a:rPr lang="en-US" sz="2500" dirty="0" smtClean="0"/>
              <a:t>operations</a:t>
            </a:r>
          </a:p>
        </p:txBody>
      </p:sp>
      <p:sp>
        <p:nvSpPr>
          <p:cNvPr id="10" name="Rectangle 9"/>
          <p:cNvSpPr/>
          <p:nvPr/>
        </p:nvSpPr>
        <p:spPr>
          <a:xfrm>
            <a:off x="76200" y="4659868"/>
            <a:ext cx="7086600" cy="369332"/>
          </a:xfrm>
          <a:prstGeom prst="rect">
            <a:avLst/>
          </a:prstGeom>
        </p:spPr>
        <p:txBody>
          <a:bodyPr wrap="square">
            <a:spAutoFit/>
          </a:bodyPr>
          <a:lstStyle/>
          <a:p>
            <a:pPr marL="1213485">
              <a:lnSpc>
                <a:spcPct val="100000"/>
              </a:lnSpc>
              <a:tabLst>
                <a:tab pos="2164080" algn="l"/>
                <a:tab pos="3002280" algn="l"/>
                <a:tab pos="3883025" algn="l"/>
                <a:tab pos="4797425" algn="l"/>
                <a:tab pos="5770245" algn="l"/>
                <a:tab pos="6617334" algn="l"/>
              </a:tabLst>
            </a:pPr>
            <a:r>
              <a:rPr lang="en-US" dirty="0" smtClean="0">
                <a:latin typeface="Times New Roman"/>
                <a:cs typeface="Times New Roman"/>
              </a:rPr>
              <a:t>  [</a:t>
            </a:r>
            <a:r>
              <a:rPr lang="en-US" spc="-35" dirty="0" smtClean="0">
                <a:latin typeface="Times New Roman"/>
                <a:cs typeface="Times New Roman"/>
              </a:rPr>
              <a:t> </a:t>
            </a:r>
            <a:r>
              <a:rPr lang="en-US" dirty="0">
                <a:latin typeface="Times New Roman"/>
                <a:cs typeface="Times New Roman"/>
              </a:rPr>
              <a:t>0 ]	</a:t>
            </a:r>
            <a:r>
              <a:rPr lang="en-US" dirty="0" smtClean="0">
                <a:latin typeface="Times New Roman"/>
                <a:cs typeface="Times New Roman"/>
              </a:rPr>
              <a:t>  </a:t>
            </a:r>
            <a:r>
              <a:rPr lang="en-US" spc="15" dirty="0" smtClean="0">
                <a:latin typeface="Times New Roman"/>
                <a:cs typeface="Times New Roman"/>
              </a:rPr>
              <a:t>[</a:t>
            </a:r>
            <a:r>
              <a:rPr lang="en-US" dirty="0">
                <a:latin typeface="Times New Roman"/>
                <a:cs typeface="Times New Roman"/>
              </a:rPr>
              <a:t>1]	</a:t>
            </a:r>
            <a:r>
              <a:rPr lang="en-US" dirty="0" smtClean="0">
                <a:latin typeface="Times New Roman"/>
                <a:cs typeface="Times New Roman"/>
              </a:rPr>
              <a:t>   [</a:t>
            </a:r>
            <a:r>
              <a:rPr lang="en-US" spc="-35" dirty="0" smtClean="0">
                <a:latin typeface="Times New Roman"/>
                <a:cs typeface="Times New Roman"/>
              </a:rPr>
              <a:t> </a:t>
            </a:r>
            <a:r>
              <a:rPr lang="en-US" dirty="0">
                <a:latin typeface="Times New Roman"/>
                <a:cs typeface="Times New Roman"/>
              </a:rPr>
              <a:t>2 ]	</a:t>
            </a:r>
            <a:r>
              <a:rPr lang="en-US" dirty="0" smtClean="0">
                <a:latin typeface="Times New Roman"/>
                <a:cs typeface="Times New Roman"/>
              </a:rPr>
              <a:t>   [</a:t>
            </a:r>
            <a:r>
              <a:rPr lang="en-US" spc="-35" dirty="0" smtClean="0">
                <a:latin typeface="Times New Roman"/>
                <a:cs typeface="Times New Roman"/>
              </a:rPr>
              <a:t> </a:t>
            </a:r>
            <a:r>
              <a:rPr lang="en-US" dirty="0">
                <a:latin typeface="Times New Roman"/>
                <a:cs typeface="Times New Roman"/>
              </a:rPr>
              <a:t>3 ]	</a:t>
            </a:r>
            <a:r>
              <a:rPr lang="en-US" dirty="0" smtClean="0">
                <a:latin typeface="Times New Roman"/>
                <a:cs typeface="Times New Roman"/>
              </a:rPr>
              <a:t>   [</a:t>
            </a:r>
            <a:r>
              <a:rPr lang="en-US" spc="-35" dirty="0" smtClean="0">
                <a:latin typeface="Times New Roman"/>
                <a:cs typeface="Times New Roman"/>
              </a:rPr>
              <a:t> </a:t>
            </a:r>
            <a:r>
              <a:rPr lang="en-US" dirty="0">
                <a:latin typeface="Times New Roman"/>
                <a:cs typeface="Times New Roman"/>
              </a:rPr>
              <a:t>4 ]</a:t>
            </a:r>
          </a:p>
        </p:txBody>
      </p:sp>
      <p:graphicFrame>
        <p:nvGraphicFramePr>
          <p:cNvPr id="11" name="object 5"/>
          <p:cNvGraphicFramePr>
            <a:graphicFrameLocks noGrp="1"/>
          </p:cNvGraphicFramePr>
          <p:nvPr>
            <p:extLst>
              <p:ext uri="{D42A27DB-BD31-4B8C-83A1-F6EECF244321}">
                <p14:modId xmlns:p14="http://schemas.microsoft.com/office/powerpoint/2010/main" xmlns="" val="3859327535"/>
              </p:ext>
            </p:extLst>
          </p:nvPr>
        </p:nvGraphicFramePr>
        <p:xfrm>
          <a:off x="1295400" y="5181600"/>
          <a:ext cx="4570476" cy="609600"/>
        </p:xfrm>
        <a:graphic>
          <a:graphicData uri="http://schemas.openxmlformats.org/drawingml/2006/table">
            <a:tbl>
              <a:tblPr firstRow="1" bandRow="1">
                <a:tableStyleId>{BC89EF96-8CEA-46FF-86C4-4CE0E7609802}</a:tableStyleId>
              </a:tblPr>
              <a:tblGrid>
                <a:gridCol w="912876"/>
                <a:gridCol w="914400"/>
                <a:gridCol w="912876"/>
                <a:gridCol w="915924"/>
                <a:gridCol w="914400"/>
              </a:tblGrid>
              <a:tr h="609600">
                <a:tc>
                  <a:txBody>
                    <a:bodyPr/>
                    <a:lstStyle/>
                    <a:p>
                      <a:pPr marR="19050" algn="ctr">
                        <a:lnSpc>
                          <a:spcPct val="100000"/>
                        </a:lnSpc>
                      </a:pPr>
                      <a:r>
                        <a:rPr lang="en-US" sz="2400" dirty="0" smtClean="0">
                          <a:latin typeface="Times New Roman"/>
                          <a:cs typeface="Times New Roman"/>
                        </a:rPr>
                        <a:t>5</a:t>
                      </a:r>
                      <a:endParaRPr sz="2400" dirty="0">
                        <a:latin typeface="Times New Roman"/>
                        <a:cs typeface="Times New Roman"/>
                      </a:endParaRPr>
                    </a:p>
                  </a:txBody>
                  <a:tcPr marL="0" marR="0" marT="0" marB="0"/>
                </a:tc>
                <a:tc>
                  <a:txBody>
                    <a:bodyPr/>
                    <a:lstStyle/>
                    <a:p>
                      <a:pPr marR="25400" algn="ctr">
                        <a:lnSpc>
                          <a:spcPct val="100000"/>
                        </a:lnSpc>
                      </a:pPr>
                      <a:r>
                        <a:rPr lang="en-US" sz="2400" dirty="0" smtClean="0">
                          <a:latin typeface="Times New Roman"/>
                          <a:cs typeface="Times New Roman"/>
                        </a:rPr>
                        <a:t>10</a:t>
                      </a:r>
                      <a:endParaRPr sz="2400" dirty="0">
                        <a:latin typeface="Times New Roman"/>
                        <a:cs typeface="Times New Roman"/>
                      </a:endParaRPr>
                    </a:p>
                  </a:txBody>
                  <a:tcPr marL="0" marR="0" marT="0" marB="0"/>
                </a:tc>
                <a:tc>
                  <a:txBody>
                    <a:bodyPr/>
                    <a:lstStyle/>
                    <a:p>
                      <a:pPr marL="8890" algn="ctr">
                        <a:lnSpc>
                          <a:spcPct val="100000"/>
                        </a:lnSpc>
                      </a:pPr>
                      <a:r>
                        <a:rPr lang="en-US" sz="2400" dirty="0" smtClean="0">
                          <a:latin typeface="Times New Roman"/>
                          <a:cs typeface="Times New Roman"/>
                        </a:rPr>
                        <a:t>15</a:t>
                      </a:r>
                      <a:endParaRPr sz="2400" dirty="0">
                        <a:latin typeface="Times New Roman"/>
                        <a:cs typeface="Times New Roman"/>
                      </a:endParaRPr>
                    </a:p>
                  </a:txBody>
                  <a:tcPr marL="0" marR="0" marT="0" marB="0"/>
                </a:tc>
                <a:tc>
                  <a:txBody>
                    <a:bodyPr/>
                    <a:lstStyle/>
                    <a:p>
                      <a:pPr algn="ctr"/>
                      <a:r>
                        <a:rPr lang="en-US" sz="2400" dirty="0" smtClean="0">
                          <a:latin typeface="Times New Roman"/>
                          <a:cs typeface="Times New Roman"/>
                        </a:rPr>
                        <a:t>20</a:t>
                      </a:r>
                      <a:endParaRPr sz="2400" dirty="0">
                        <a:latin typeface="Times New Roman"/>
                        <a:cs typeface="Times New Roman"/>
                      </a:endParaRPr>
                    </a:p>
                  </a:txBody>
                  <a:tcPr marL="0" marR="0" marT="0" marB="0"/>
                </a:tc>
                <a:tc>
                  <a:txBody>
                    <a:bodyPr/>
                    <a:lstStyle/>
                    <a:p>
                      <a:pPr algn="ctr"/>
                      <a:r>
                        <a:rPr lang="en-US" sz="2400" dirty="0" smtClean="0">
                          <a:latin typeface="Times New Roman"/>
                          <a:cs typeface="Times New Roman"/>
                        </a:rPr>
                        <a:t>25</a:t>
                      </a:r>
                      <a:endParaRPr sz="2400" dirty="0">
                        <a:latin typeface="Times New Roman"/>
                        <a:cs typeface="Times New Roman"/>
                      </a:endParaRPr>
                    </a:p>
                  </a:txBody>
                  <a:tcPr marL="0" marR="0" marT="0" marB="0"/>
                </a:tc>
              </a:tr>
            </a:tbl>
          </a:graphicData>
        </a:graphic>
      </p:graphicFrame>
      <p:sp>
        <p:nvSpPr>
          <p:cNvPr id="12" name="Rectangle 11"/>
          <p:cNvSpPr/>
          <p:nvPr/>
        </p:nvSpPr>
        <p:spPr>
          <a:xfrm>
            <a:off x="152400" y="5867218"/>
            <a:ext cx="9906000" cy="669414"/>
          </a:xfrm>
          <a:prstGeom prst="rect">
            <a:avLst/>
          </a:prstGeom>
        </p:spPr>
        <p:txBody>
          <a:bodyPr wrap="square">
            <a:spAutoFit/>
          </a:bodyPr>
          <a:lstStyle/>
          <a:p>
            <a:pPr marL="800100" lvl="1" indent="-342900">
              <a:lnSpc>
                <a:spcPct val="150000"/>
              </a:lnSpc>
              <a:buFont typeface="Arial" panose="020B0604020202020204" pitchFamily="34" charset="0"/>
              <a:buChar char="•"/>
            </a:pPr>
            <a:r>
              <a:rPr lang="en-US" sz="2500" dirty="0"/>
              <a:t>Perform </a:t>
            </a:r>
            <a:r>
              <a:rPr lang="en-US" sz="2500" dirty="0" smtClean="0"/>
              <a:t>2 pop operations</a:t>
            </a:r>
          </a:p>
        </p:txBody>
      </p:sp>
      <p:sp>
        <p:nvSpPr>
          <p:cNvPr id="7" name="Rectangle 6"/>
          <p:cNvSpPr/>
          <p:nvPr/>
        </p:nvSpPr>
        <p:spPr>
          <a:xfrm>
            <a:off x="6705600" y="5212596"/>
            <a:ext cx="1787669" cy="461665"/>
          </a:xfrm>
          <a:prstGeom prst="rect">
            <a:avLst/>
          </a:prstGeom>
        </p:spPr>
        <p:txBody>
          <a:bodyPr wrap="none">
            <a:spAutoFit/>
          </a:bodyPr>
          <a:lstStyle/>
          <a:p>
            <a:r>
              <a:rPr lang="en-US" sz="2400" b="1" dirty="0" smtClean="0">
                <a:solidFill>
                  <a:schemeClr val="accent6">
                    <a:lumMod val="60000"/>
                    <a:lumOff val="40000"/>
                  </a:schemeClr>
                </a:solidFill>
              </a:rPr>
              <a:t>Queue is full</a:t>
            </a:r>
            <a:endParaRPr lang="en-US" sz="2400" b="1" dirty="0">
              <a:solidFill>
                <a:schemeClr val="accent6">
                  <a:lumMod val="60000"/>
                  <a:lumOff val="40000"/>
                </a:schemeClr>
              </a:solidFill>
            </a:endParaRPr>
          </a:p>
        </p:txBody>
      </p:sp>
      <p:sp>
        <p:nvSpPr>
          <p:cNvPr id="13" name="Right Arrow 12"/>
          <p:cNvSpPr/>
          <p:nvPr/>
        </p:nvSpPr>
        <p:spPr bwMode="auto">
          <a:xfrm>
            <a:off x="6019800" y="5334000"/>
            <a:ext cx="685800" cy="184666"/>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5" name="Rectangle 14"/>
          <p:cNvSpPr/>
          <p:nvPr/>
        </p:nvSpPr>
        <p:spPr>
          <a:xfrm>
            <a:off x="76200" y="6412468"/>
            <a:ext cx="7086600" cy="369332"/>
          </a:xfrm>
          <a:prstGeom prst="rect">
            <a:avLst/>
          </a:prstGeom>
        </p:spPr>
        <p:txBody>
          <a:bodyPr wrap="square">
            <a:spAutoFit/>
          </a:bodyPr>
          <a:lstStyle/>
          <a:p>
            <a:pPr marL="1213485">
              <a:lnSpc>
                <a:spcPct val="100000"/>
              </a:lnSpc>
              <a:tabLst>
                <a:tab pos="2164080" algn="l"/>
                <a:tab pos="3002280" algn="l"/>
                <a:tab pos="3883025" algn="l"/>
                <a:tab pos="4797425" algn="l"/>
                <a:tab pos="5770245" algn="l"/>
                <a:tab pos="6617334" algn="l"/>
              </a:tabLst>
            </a:pPr>
            <a:r>
              <a:rPr lang="en-US" dirty="0" smtClean="0">
                <a:latin typeface="Times New Roman"/>
                <a:cs typeface="Times New Roman"/>
              </a:rPr>
              <a:t>  [</a:t>
            </a:r>
            <a:r>
              <a:rPr lang="en-US" spc="-35" dirty="0" smtClean="0">
                <a:latin typeface="Times New Roman"/>
                <a:cs typeface="Times New Roman"/>
              </a:rPr>
              <a:t> </a:t>
            </a:r>
            <a:r>
              <a:rPr lang="en-US" dirty="0">
                <a:latin typeface="Times New Roman"/>
                <a:cs typeface="Times New Roman"/>
              </a:rPr>
              <a:t>0 ]	</a:t>
            </a:r>
            <a:r>
              <a:rPr lang="en-US" dirty="0" smtClean="0">
                <a:latin typeface="Times New Roman"/>
                <a:cs typeface="Times New Roman"/>
              </a:rPr>
              <a:t>  </a:t>
            </a:r>
            <a:r>
              <a:rPr lang="en-US" spc="15" dirty="0" smtClean="0">
                <a:latin typeface="Times New Roman"/>
                <a:cs typeface="Times New Roman"/>
              </a:rPr>
              <a:t>[</a:t>
            </a:r>
            <a:r>
              <a:rPr lang="en-US" dirty="0">
                <a:latin typeface="Times New Roman"/>
                <a:cs typeface="Times New Roman"/>
              </a:rPr>
              <a:t>1]	</a:t>
            </a:r>
            <a:r>
              <a:rPr lang="en-US" dirty="0" smtClean="0">
                <a:latin typeface="Times New Roman"/>
                <a:cs typeface="Times New Roman"/>
              </a:rPr>
              <a:t>   [</a:t>
            </a:r>
            <a:r>
              <a:rPr lang="en-US" spc="-35" dirty="0" smtClean="0">
                <a:latin typeface="Times New Roman"/>
                <a:cs typeface="Times New Roman"/>
              </a:rPr>
              <a:t> </a:t>
            </a:r>
            <a:r>
              <a:rPr lang="en-US" dirty="0">
                <a:latin typeface="Times New Roman"/>
                <a:cs typeface="Times New Roman"/>
              </a:rPr>
              <a:t>2 ]	</a:t>
            </a:r>
            <a:r>
              <a:rPr lang="en-US" dirty="0" smtClean="0">
                <a:latin typeface="Times New Roman"/>
                <a:cs typeface="Times New Roman"/>
              </a:rPr>
              <a:t>   [</a:t>
            </a:r>
            <a:r>
              <a:rPr lang="en-US" spc="-35" dirty="0" smtClean="0">
                <a:latin typeface="Times New Roman"/>
                <a:cs typeface="Times New Roman"/>
              </a:rPr>
              <a:t> </a:t>
            </a:r>
            <a:r>
              <a:rPr lang="en-US" dirty="0">
                <a:latin typeface="Times New Roman"/>
                <a:cs typeface="Times New Roman"/>
              </a:rPr>
              <a:t>3 ]	</a:t>
            </a:r>
            <a:r>
              <a:rPr lang="en-US" dirty="0" smtClean="0">
                <a:latin typeface="Times New Roman"/>
                <a:cs typeface="Times New Roman"/>
              </a:rPr>
              <a:t>   [</a:t>
            </a:r>
            <a:r>
              <a:rPr lang="en-US" spc="-35" dirty="0" smtClean="0">
                <a:latin typeface="Times New Roman"/>
                <a:cs typeface="Times New Roman"/>
              </a:rPr>
              <a:t> </a:t>
            </a:r>
            <a:r>
              <a:rPr lang="en-US" dirty="0">
                <a:latin typeface="Times New Roman"/>
                <a:cs typeface="Times New Roman"/>
              </a:rPr>
              <a:t>4 ]</a:t>
            </a:r>
          </a:p>
        </p:txBody>
      </p:sp>
      <p:graphicFrame>
        <p:nvGraphicFramePr>
          <p:cNvPr id="16" name="object 5"/>
          <p:cNvGraphicFramePr>
            <a:graphicFrameLocks noGrp="1"/>
          </p:cNvGraphicFramePr>
          <p:nvPr>
            <p:extLst>
              <p:ext uri="{D42A27DB-BD31-4B8C-83A1-F6EECF244321}">
                <p14:modId xmlns:p14="http://schemas.microsoft.com/office/powerpoint/2010/main" xmlns="" val="1523086233"/>
              </p:ext>
            </p:extLst>
          </p:nvPr>
        </p:nvGraphicFramePr>
        <p:xfrm>
          <a:off x="1233408" y="6887706"/>
          <a:ext cx="4570476" cy="609600"/>
        </p:xfrm>
        <a:graphic>
          <a:graphicData uri="http://schemas.openxmlformats.org/drawingml/2006/table">
            <a:tbl>
              <a:tblPr firstRow="1" bandRow="1">
                <a:tableStyleId>{BC89EF96-8CEA-46FF-86C4-4CE0E7609802}</a:tableStyleId>
              </a:tblPr>
              <a:tblGrid>
                <a:gridCol w="912876"/>
                <a:gridCol w="914400"/>
                <a:gridCol w="912876"/>
                <a:gridCol w="915924"/>
                <a:gridCol w="914400"/>
              </a:tblGrid>
              <a:tr h="609600">
                <a:tc>
                  <a:txBody>
                    <a:bodyPr/>
                    <a:lstStyle/>
                    <a:p>
                      <a:pPr marR="19050" algn="ctr">
                        <a:lnSpc>
                          <a:spcPct val="100000"/>
                        </a:lnSpc>
                      </a:pPr>
                      <a:endParaRPr sz="2400" dirty="0">
                        <a:latin typeface="Times New Roman"/>
                        <a:cs typeface="Times New Roman"/>
                      </a:endParaRPr>
                    </a:p>
                  </a:txBody>
                  <a:tcPr marL="0" marR="0" marT="0" marB="0"/>
                </a:tc>
                <a:tc>
                  <a:txBody>
                    <a:bodyPr/>
                    <a:lstStyle/>
                    <a:p>
                      <a:pPr marR="25400" algn="ctr">
                        <a:lnSpc>
                          <a:spcPct val="100000"/>
                        </a:lnSpc>
                      </a:pPr>
                      <a:endParaRPr sz="2400" dirty="0">
                        <a:latin typeface="Times New Roman"/>
                        <a:cs typeface="Times New Roman"/>
                      </a:endParaRPr>
                    </a:p>
                  </a:txBody>
                  <a:tcPr marL="0" marR="0" marT="0" marB="0"/>
                </a:tc>
                <a:tc>
                  <a:txBody>
                    <a:bodyPr/>
                    <a:lstStyle/>
                    <a:p>
                      <a:pPr marL="8890" algn="ctr">
                        <a:lnSpc>
                          <a:spcPct val="100000"/>
                        </a:lnSpc>
                      </a:pPr>
                      <a:r>
                        <a:rPr lang="en-US" sz="2400" dirty="0" smtClean="0">
                          <a:latin typeface="Times New Roman"/>
                          <a:cs typeface="Times New Roman"/>
                        </a:rPr>
                        <a:t>15</a:t>
                      </a:r>
                      <a:endParaRPr sz="2400" dirty="0">
                        <a:latin typeface="Times New Roman"/>
                        <a:cs typeface="Times New Roman"/>
                      </a:endParaRPr>
                    </a:p>
                  </a:txBody>
                  <a:tcPr marL="0" marR="0" marT="0" marB="0"/>
                </a:tc>
                <a:tc>
                  <a:txBody>
                    <a:bodyPr/>
                    <a:lstStyle/>
                    <a:p>
                      <a:pPr algn="ctr"/>
                      <a:r>
                        <a:rPr lang="en-US" sz="2400" dirty="0" smtClean="0">
                          <a:latin typeface="Times New Roman"/>
                          <a:cs typeface="Times New Roman"/>
                        </a:rPr>
                        <a:t>20</a:t>
                      </a:r>
                      <a:endParaRPr sz="2400" dirty="0">
                        <a:latin typeface="Times New Roman"/>
                        <a:cs typeface="Times New Roman"/>
                      </a:endParaRPr>
                    </a:p>
                  </a:txBody>
                  <a:tcPr marL="0" marR="0" marT="0" marB="0"/>
                </a:tc>
                <a:tc>
                  <a:txBody>
                    <a:bodyPr/>
                    <a:lstStyle/>
                    <a:p>
                      <a:pPr algn="ctr"/>
                      <a:r>
                        <a:rPr lang="en-US" sz="2400" dirty="0" smtClean="0">
                          <a:latin typeface="Times New Roman"/>
                          <a:cs typeface="Times New Roman"/>
                        </a:rPr>
                        <a:t>25</a:t>
                      </a:r>
                      <a:endParaRPr sz="2400" dirty="0">
                        <a:latin typeface="Times New Roman"/>
                        <a:cs typeface="Times New Roman"/>
                      </a:endParaRPr>
                    </a:p>
                  </a:txBody>
                  <a:tcPr marL="0" marR="0" marT="0" marB="0"/>
                </a:tc>
              </a:tr>
            </a:tbl>
          </a:graphicData>
        </a:graphic>
      </p:graphicFrame>
      <p:sp>
        <p:nvSpPr>
          <p:cNvPr id="17" name="Rectangle 16"/>
          <p:cNvSpPr/>
          <p:nvPr/>
        </p:nvSpPr>
        <p:spPr>
          <a:xfrm>
            <a:off x="6705600" y="6929735"/>
            <a:ext cx="3303853" cy="461665"/>
          </a:xfrm>
          <a:prstGeom prst="rect">
            <a:avLst/>
          </a:prstGeom>
        </p:spPr>
        <p:txBody>
          <a:bodyPr wrap="none">
            <a:spAutoFit/>
          </a:bodyPr>
          <a:lstStyle/>
          <a:p>
            <a:r>
              <a:rPr lang="en-US" sz="2400" b="1" dirty="0" smtClean="0">
                <a:solidFill>
                  <a:schemeClr val="tx2">
                    <a:lumMod val="75000"/>
                  </a:schemeClr>
                </a:solidFill>
              </a:rPr>
              <a:t>Queue has 2 free slots??</a:t>
            </a:r>
            <a:endParaRPr lang="en-US" sz="2400" b="1" dirty="0">
              <a:solidFill>
                <a:schemeClr val="tx2">
                  <a:lumMod val="75000"/>
                </a:schemeClr>
              </a:solidFill>
            </a:endParaRPr>
          </a:p>
        </p:txBody>
      </p:sp>
      <p:sp>
        <p:nvSpPr>
          <p:cNvPr id="18" name="Right Arrow 17"/>
          <p:cNvSpPr/>
          <p:nvPr/>
        </p:nvSpPr>
        <p:spPr bwMode="auto">
          <a:xfrm>
            <a:off x="6019800" y="7051139"/>
            <a:ext cx="685800" cy="184666"/>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xmlns="" val="1058948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500"/>
                                        <p:tgtEl>
                                          <p:spTgt spid="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2" grpId="0"/>
      <p:bldP spid="7" grpId="0"/>
      <p:bldP spid="13" grpId="0" animBg="1"/>
      <p:bldP spid="15" grpId="0"/>
      <p:bldP spid="17" grpId="0"/>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xmlns="">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2400" y="1487269"/>
            <a:ext cx="9906000" cy="589072"/>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400" b="1" spc="-15" dirty="0" smtClean="0">
                <a:solidFill>
                  <a:schemeClr val="accent4">
                    <a:lumMod val="40000"/>
                    <a:lumOff val="60000"/>
                  </a:schemeClr>
                </a:solidFill>
                <a:cs typeface="Calibri"/>
              </a:rPr>
              <a:t>What is the problem in this code…?</a:t>
            </a:r>
          </a:p>
        </p:txBody>
      </p:sp>
      <p:sp>
        <p:nvSpPr>
          <p:cNvPr id="5" name="Rectangle 2"/>
          <p:cNvSpPr>
            <a:spLocks noGrp="1"/>
          </p:cNvSpPr>
          <p:nvPr>
            <p:ph type="title" idx="4294967295"/>
          </p:nvPr>
        </p:nvSpPr>
        <p:spPr>
          <a:xfrm>
            <a:off x="419100" y="300300"/>
            <a:ext cx="9220200" cy="753437"/>
          </a:xfrm>
        </p:spPr>
        <p:txBody>
          <a:bodyPr>
            <a:normAutofit fontScale="90000"/>
          </a:bodyPr>
          <a:lstStyle/>
          <a:p>
            <a:r>
              <a:rPr lang="en-US" dirty="0" smtClean="0">
                <a:latin typeface="Arial" charset="0"/>
              </a:rPr>
              <a:t>Queue using Arrays…</a:t>
            </a:r>
            <a:endParaRPr lang="en-US" dirty="0">
              <a:latin typeface="Arial" charset="0"/>
            </a:endParaRPr>
          </a:p>
        </p:txBody>
      </p:sp>
      <p:sp>
        <p:nvSpPr>
          <p:cNvPr id="12" name="Rectangle 11"/>
          <p:cNvSpPr/>
          <p:nvPr/>
        </p:nvSpPr>
        <p:spPr>
          <a:xfrm>
            <a:off x="152400" y="1981200"/>
            <a:ext cx="9906000" cy="669414"/>
          </a:xfrm>
          <a:prstGeom prst="rect">
            <a:avLst/>
          </a:prstGeom>
        </p:spPr>
        <p:txBody>
          <a:bodyPr wrap="square">
            <a:spAutoFit/>
          </a:bodyPr>
          <a:lstStyle/>
          <a:p>
            <a:pPr marL="800100" lvl="1" indent="-342900">
              <a:lnSpc>
                <a:spcPct val="150000"/>
              </a:lnSpc>
              <a:buFont typeface="Arial" panose="020B0604020202020204" pitchFamily="34" charset="0"/>
              <a:buChar char="•"/>
            </a:pPr>
            <a:r>
              <a:rPr lang="en-US" sz="2500" dirty="0"/>
              <a:t>Perform </a:t>
            </a:r>
            <a:r>
              <a:rPr lang="en-US" sz="2500" dirty="0" smtClean="0"/>
              <a:t>2 pop operations</a:t>
            </a:r>
          </a:p>
        </p:txBody>
      </p:sp>
      <p:sp>
        <p:nvSpPr>
          <p:cNvPr id="15" name="Rectangle 14"/>
          <p:cNvSpPr/>
          <p:nvPr/>
        </p:nvSpPr>
        <p:spPr>
          <a:xfrm>
            <a:off x="76200" y="2526450"/>
            <a:ext cx="7086600" cy="369332"/>
          </a:xfrm>
          <a:prstGeom prst="rect">
            <a:avLst/>
          </a:prstGeom>
        </p:spPr>
        <p:txBody>
          <a:bodyPr wrap="square">
            <a:spAutoFit/>
          </a:bodyPr>
          <a:lstStyle/>
          <a:p>
            <a:pPr marL="1213485">
              <a:lnSpc>
                <a:spcPct val="100000"/>
              </a:lnSpc>
              <a:tabLst>
                <a:tab pos="2164080" algn="l"/>
                <a:tab pos="3002280" algn="l"/>
                <a:tab pos="3883025" algn="l"/>
                <a:tab pos="4797425" algn="l"/>
                <a:tab pos="5770245" algn="l"/>
                <a:tab pos="6617334" algn="l"/>
              </a:tabLst>
            </a:pPr>
            <a:r>
              <a:rPr lang="en-US" dirty="0" smtClean="0">
                <a:latin typeface="Times New Roman"/>
                <a:cs typeface="Times New Roman"/>
              </a:rPr>
              <a:t>  [</a:t>
            </a:r>
            <a:r>
              <a:rPr lang="en-US" spc="-35" dirty="0" smtClean="0">
                <a:latin typeface="Times New Roman"/>
                <a:cs typeface="Times New Roman"/>
              </a:rPr>
              <a:t> </a:t>
            </a:r>
            <a:r>
              <a:rPr lang="en-US" dirty="0">
                <a:latin typeface="Times New Roman"/>
                <a:cs typeface="Times New Roman"/>
              </a:rPr>
              <a:t>0 ]	</a:t>
            </a:r>
            <a:r>
              <a:rPr lang="en-US" dirty="0" smtClean="0">
                <a:latin typeface="Times New Roman"/>
                <a:cs typeface="Times New Roman"/>
              </a:rPr>
              <a:t>  </a:t>
            </a:r>
            <a:r>
              <a:rPr lang="en-US" spc="15" dirty="0" smtClean="0">
                <a:latin typeface="Times New Roman"/>
                <a:cs typeface="Times New Roman"/>
              </a:rPr>
              <a:t>[</a:t>
            </a:r>
            <a:r>
              <a:rPr lang="en-US" dirty="0">
                <a:latin typeface="Times New Roman"/>
                <a:cs typeface="Times New Roman"/>
              </a:rPr>
              <a:t>1]	</a:t>
            </a:r>
            <a:r>
              <a:rPr lang="en-US" dirty="0" smtClean="0">
                <a:latin typeface="Times New Roman"/>
                <a:cs typeface="Times New Roman"/>
              </a:rPr>
              <a:t>   [</a:t>
            </a:r>
            <a:r>
              <a:rPr lang="en-US" spc="-35" dirty="0" smtClean="0">
                <a:latin typeface="Times New Roman"/>
                <a:cs typeface="Times New Roman"/>
              </a:rPr>
              <a:t> </a:t>
            </a:r>
            <a:r>
              <a:rPr lang="en-US" dirty="0">
                <a:latin typeface="Times New Roman"/>
                <a:cs typeface="Times New Roman"/>
              </a:rPr>
              <a:t>2 ]	</a:t>
            </a:r>
            <a:r>
              <a:rPr lang="en-US" dirty="0" smtClean="0">
                <a:latin typeface="Times New Roman"/>
                <a:cs typeface="Times New Roman"/>
              </a:rPr>
              <a:t>   [</a:t>
            </a:r>
            <a:r>
              <a:rPr lang="en-US" spc="-35" dirty="0" smtClean="0">
                <a:latin typeface="Times New Roman"/>
                <a:cs typeface="Times New Roman"/>
              </a:rPr>
              <a:t> </a:t>
            </a:r>
            <a:r>
              <a:rPr lang="en-US" dirty="0">
                <a:latin typeface="Times New Roman"/>
                <a:cs typeface="Times New Roman"/>
              </a:rPr>
              <a:t>3 ]	</a:t>
            </a:r>
            <a:r>
              <a:rPr lang="en-US" dirty="0" smtClean="0">
                <a:latin typeface="Times New Roman"/>
                <a:cs typeface="Times New Roman"/>
              </a:rPr>
              <a:t>   [</a:t>
            </a:r>
            <a:r>
              <a:rPr lang="en-US" spc="-35" dirty="0" smtClean="0">
                <a:latin typeface="Times New Roman"/>
                <a:cs typeface="Times New Roman"/>
              </a:rPr>
              <a:t> </a:t>
            </a:r>
            <a:r>
              <a:rPr lang="en-US" dirty="0">
                <a:latin typeface="Times New Roman"/>
                <a:cs typeface="Times New Roman"/>
              </a:rPr>
              <a:t>4 ]</a:t>
            </a:r>
          </a:p>
        </p:txBody>
      </p:sp>
      <p:graphicFrame>
        <p:nvGraphicFramePr>
          <p:cNvPr id="16" name="object 5"/>
          <p:cNvGraphicFramePr>
            <a:graphicFrameLocks noGrp="1"/>
          </p:cNvGraphicFramePr>
          <p:nvPr>
            <p:extLst>
              <p:ext uri="{D42A27DB-BD31-4B8C-83A1-F6EECF244321}">
                <p14:modId xmlns:p14="http://schemas.microsoft.com/office/powerpoint/2010/main" xmlns="" val="1156439004"/>
              </p:ext>
            </p:extLst>
          </p:nvPr>
        </p:nvGraphicFramePr>
        <p:xfrm>
          <a:off x="1233408" y="3001688"/>
          <a:ext cx="4570476" cy="609600"/>
        </p:xfrm>
        <a:graphic>
          <a:graphicData uri="http://schemas.openxmlformats.org/drawingml/2006/table">
            <a:tbl>
              <a:tblPr firstRow="1" bandRow="1">
                <a:tableStyleId>{BC89EF96-8CEA-46FF-86C4-4CE0E7609802}</a:tableStyleId>
              </a:tblPr>
              <a:tblGrid>
                <a:gridCol w="912876"/>
                <a:gridCol w="914400"/>
                <a:gridCol w="912876"/>
                <a:gridCol w="915924"/>
                <a:gridCol w="914400"/>
              </a:tblGrid>
              <a:tr h="609600">
                <a:tc>
                  <a:txBody>
                    <a:bodyPr/>
                    <a:lstStyle/>
                    <a:p>
                      <a:pPr marR="19050" algn="ctr">
                        <a:lnSpc>
                          <a:spcPct val="100000"/>
                        </a:lnSpc>
                      </a:pPr>
                      <a:r>
                        <a:rPr lang="en-US" sz="2400" dirty="0" smtClean="0">
                          <a:latin typeface="Times New Roman"/>
                          <a:cs typeface="Times New Roman"/>
                        </a:rPr>
                        <a:t>Free</a:t>
                      </a:r>
                      <a:endParaRPr sz="2400" dirty="0">
                        <a:latin typeface="Times New Roman"/>
                        <a:cs typeface="Times New Roman"/>
                      </a:endParaRPr>
                    </a:p>
                  </a:txBody>
                  <a:tcPr marL="0" marR="0" marT="0" marB="0"/>
                </a:tc>
                <a:tc>
                  <a:txBody>
                    <a:bodyPr/>
                    <a:lstStyle/>
                    <a:p>
                      <a:pPr marR="25400" algn="ctr">
                        <a:lnSpc>
                          <a:spcPct val="100000"/>
                        </a:lnSpc>
                      </a:pPr>
                      <a:r>
                        <a:rPr lang="en-US" sz="2400" dirty="0" smtClean="0">
                          <a:latin typeface="Times New Roman"/>
                          <a:cs typeface="Times New Roman"/>
                        </a:rPr>
                        <a:t>Free</a:t>
                      </a:r>
                      <a:endParaRPr sz="2400" dirty="0">
                        <a:latin typeface="Times New Roman"/>
                        <a:cs typeface="Times New Roman"/>
                      </a:endParaRPr>
                    </a:p>
                  </a:txBody>
                  <a:tcPr marL="0" marR="0" marT="0" marB="0"/>
                </a:tc>
                <a:tc>
                  <a:txBody>
                    <a:bodyPr/>
                    <a:lstStyle/>
                    <a:p>
                      <a:pPr marL="8890" algn="ctr">
                        <a:lnSpc>
                          <a:spcPct val="100000"/>
                        </a:lnSpc>
                      </a:pPr>
                      <a:r>
                        <a:rPr lang="en-US" sz="2400" dirty="0" smtClean="0">
                          <a:latin typeface="Times New Roman"/>
                          <a:cs typeface="Times New Roman"/>
                        </a:rPr>
                        <a:t>15</a:t>
                      </a:r>
                      <a:endParaRPr sz="2400" dirty="0">
                        <a:latin typeface="Times New Roman"/>
                        <a:cs typeface="Times New Roman"/>
                      </a:endParaRPr>
                    </a:p>
                  </a:txBody>
                  <a:tcPr marL="0" marR="0" marT="0" marB="0"/>
                </a:tc>
                <a:tc>
                  <a:txBody>
                    <a:bodyPr/>
                    <a:lstStyle/>
                    <a:p>
                      <a:pPr algn="ctr"/>
                      <a:r>
                        <a:rPr lang="en-US" sz="2400" dirty="0" smtClean="0">
                          <a:latin typeface="Times New Roman"/>
                          <a:cs typeface="Times New Roman"/>
                        </a:rPr>
                        <a:t>20</a:t>
                      </a:r>
                      <a:endParaRPr sz="2400" dirty="0">
                        <a:latin typeface="Times New Roman"/>
                        <a:cs typeface="Times New Roman"/>
                      </a:endParaRPr>
                    </a:p>
                  </a:txBody>
                  <a:tcPr marL="0" marR="0" marT="0" marB="0"/>
                </a:tc>
                <a:tc>
                  <a:txBody>
                    <a:bodyPr/>
                    <a:lstStyle/>
                    <a:p>
                      <a:pPr algn="ctr"/>
                      <a:r>
                        <a:rPr lang="en-US" sz="2400" dirty="0" smtClean="0">
                          <a:latin typeface="Times New Roman"/>
                          <a:cs typeface="Times New Roman"/>
                        </a:rPr>
                        <a:t>25</a:t>
                      </a:r>
                      <a:endParaRPr sz="2400" dirty="0">
                        <a:latin typeface="Times New Roman"/>
                        <a:cs typeface="Times New Roman"/>
                      </a:endParaRPr>
                    </a:p>
                  </a:txBody>
                  <a:tcPr marL="0" marR="0" marT="0" marB="0"/>
                </a:tc>
              </a:tr>
            </a:tbl>
          </a:graphicData>
        </a:graphic>
      </p:graphicFrame>
      <p:sp>
        <p:nvSpPr>
          <p:cNvPr id="17" name="Rectangle 16"/>
          <p:cNvSpPr/>
          <p:nvPr/>
        </p:nvSpPr>
        <p:spPr>
          <a:xfrm>
            <a:off x="6705600" y="3043717"/>
            <a:ext cx="3121111" cy="830997"/>
          </a:xfrm>
          <a:prstGeom prst="rect">
            <a:avLst/>
          </a:prstGeom>
        </p:spPr>
        <p:txBody>
          <a:bodyPr wrap="none">
            <a:spAutoFit/>
          </a:bodyPr>
          <a:lstStyle/>
          <a:p>
            <a:r>
              <a:rPr lang="en-US" sz="2400" b="1" dirty="0" smtClean="0">
                <a:solidFill>
                  <a:schemeClr val="tx2">
                    <a:lumMod val="75000"/>
                  </a:schemeClr>
                </a:solidFill>
              </a:rPr>
              <a:t>Queue has 2 free slots </a:t>
            </a:r>
          </a:p>
          <a:p>
            <a:r>
              <a:rPr lang="en-US" sz="2400" b="1" dirty="0" smtClean="0">
                <a:solidFill>
                  <a:schemeClr val="tx2">
                    <a:lumMod val="75000"/>
                  </a:schemeClr>
                </a:solidFill>
              </a:rPr>
              <a:t>In front of the queue !!</a:t>
            </a:r>
            <a:endParaRPr lang="en-US" sz="2400" b="1" dirty="0">
              <a:solidFill>
                <a:schemeClr val="tx2">
                  <a:lumMod val="75000"/>
                </a:schemeClr>
              </a:solidFill>
            </a:endParaRPr>
          </a:p>
        </p:txBody>
      </p:sp>
      <p:sp>
        <p:nvSpPr>
          <p:cNvPr id="18" name="Right Arrow 17"/>
          <p:cNvSpPr/>
          <p:nvPr/>
        </p:nvSpPr>
        <p:spPr bwMode="auto">
          <a:xfrm>
            <a:off x="6019800" y="3165121"/>
            <a:ext cx="685800" cy="184666"/>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 name="Rectangle 2"/>
          <p:cNvSpPr/>
          <p:nvPr/>
        </p:nvSpPr>
        <p:spPr>
          <a:xfrm>
            <a:off x="201347" y="4114800"/>
            <a:ext cx="9857053" cy="861774"/>
          </a:xfrm>
          <a:prstGeom prst="rect">
            <a:avLst/>
          </a:prstGeom>
        </p:spPr>
        <p:txBody>
          <a:bodyPr wrap="square">
            <a:spAutoFit/>
          </a:bodyPr>
          <a:lstStyle/>
          <a:p>
            <a:pPr>
              <a:buFont typeface="Arial" charset="0"/>
              <a:buNone/>
            </a:pPr>
            <a:r>
              <a:rPr lang="en-US" sz="2500" dirty="0">
                <a:solidFill>
                  <a:schemeClr val="tx2">
                    <a:lumMod val="75000"/>
                  </a:schemeClr>
                </a:solidFill>
              </a:rPr>
              <a:t>In this case, the array is not full and yet </a:t>
            </a:r>
            <a:r>
              <a:rPr lang="en-US" sz="2500" b="1" dirty="0">
                <a:solidFill>
                  <a:schemeClr val="accent6">
                    <a:lumMod val="40000"/>
                    <a:lumOff val="60000"/>
                  </a:schemeClr>
                </a:solidFill>
              </a:rPr>
              <a:t>we cannot place any more objects </a:t>
            </a:r>
            <a:r>
              <a:rPr lang="en-US" sz="2500" dirty="0">
                <a:solidFill>
                  <a:schemeClr val="tx2">
                    <a:lumMod val="75000"/>
                  </a:schemeClr>
                </a:solidFill>
              </a:rPr>
              <a:t>in to the </a:t>
            </a:r>
            <a:r>
              <a:rPr lang="en-US" sz="2500" dirty="0" smtClean="0">
                <a:solidFill>
                  <a:schemeClr val="tx2">
                    <a:lumMod val="75000"/>
                  </a:schemeClr>
                </a:solidFill>
              </a:rPr>
              <a:t>array. </a:t>
            </a:r>
            <a:r>
              <a:rPr lang="en-US" sz="2500" b="1" dirty="0">
                <a:solidFill>
                  <a:schemeClr val="accent6">
                    <a:lumMod val="40000"/>
                    <a:lumOff val="60000"/>
                  </a:schemeClr>
                </a:solidFill>
              </a:rPr>
              <a:t>Why??</a:t>
            </a:r>
          </a:p>
        </p:txBody>
      </p:sp>
      <p:sp>
        <p:nvSpPr>
          <p:cNvPr id="19" name="Rectangle 18"/>
          <p:cNvSpPr/>
          <p:nvPr/>
        </p:nvSpPr>
        <p:spPr>
          <a:xfrm>
            <a:off x="76200" y="5011162"/>
            <a:ext cx="7086600" cy="369332"/>
          </a:xfrm>
          <a:prstGeom prst="rect">
            <a:avLst/>
          </a:prstGeom>
        </p:spPr>
        <p:txBody>
          <a:bodyPr wrap="square">
            <a:spAutoFit/>
          </a:bodyPr>
          <a:lstStyle/>
          <a:p>
            <a:pPr marL="1213485">
              <a:lnSpc>
                <a:spcPct val="100000"/>
              </a:lnSpc>
              <a:tabLst>
                <a:tab pos="2164080" algn="l"/>
                <a:tab pos="3002280" algn="l"/>
                <a:tab pos="3883025" algn="l"/>
                <a:tab pos="4797425" algn="l"/>
                <a:tab pos="5770245" algn="l"/>
                <a:tab pos="6617334" algn="l"/>
              </a:tabLst>
            </a:pPr>
            <a:r>
              <a:rPr lang="en-US" dirty="0" smtClean="0">
                <a:latin typeface="Times New Roman"/>
                <a:cs typeface="Times New Roman"/>
              </a:rPr>
              <a:t>  [</a:t>
            </a:r>
            <a:r>
              <a:rPr lang="en-US" spc="-35" dirty="0" smtClean="0">
                <a:latin typeface="Times New Roman"/>
                <a:cs typeface="Times New Roman"/>
              </a:rPr>
              <a:t> </a:t>
            </a:r>
            <a:r>
              <a:rPr lang="en-US" dirty="0">
                <a:latin typeface="Times New Roman"/>
                <a:cs typeface="Times New Roman"/>
              </a:rPr>
              <a:t>0 ]	</a:t>
            </a:r>
            <a:r>
              <a:rPr lang="en-US" dirty="0" smtClean="0">
                <a:latin typeface="Times New Roman"/>
                <a:cs typeface="Times New Roman"/>
              </a:rPr>
              <a:t>  </a:t>
            </a:r>
            <a:r>
              <a:rPr lang="en-US" spc="15" dirty="0" smtClean="0">
                <a:latin typeface="Times New Roman"/>
                <a:cs typeface="Times New Roman"/>
              </a:rPr>
              <a:t>[</a:t>
            </a:r>
            <a:r>
              <a:rPr lang="en-US" dirty="0">
                <a:latin typeface="Times New Roman"/>
                <a:cs typeface="Times New Roman"/>
              </a:rPr>
              <a:t>1]	</a:t>
            </a:r>
            <a:r>
              <a:rPr lang="en-US" dirty="0" smtClean="0">
                <a:latin typeface="Times New Roman"/>
                <a:cs typeface="Times New Roman"/>
              </a:rPr>
              <a:t>   [</a:t>
            </a:r>
            <a:r>
              <a:rPr lang="en-US" spc="-35" dirty="0" smtClean="0">
                <a:latin typeface="Times New Roman"/>
                <a:cs typeface="Times New Roman"/>
              </a:rPr>
              <a:t> </a:t>
            </a:r>
            <a:r>
              <a:rPr lang="en-US" dirty="0">
                <a:latin typeface="Times New Roman"/>
                <a:cs typeface="Times New Roman"/>
              </a:rPr>
              <a:t>2 ]	</a:t>
            </a:r>
            <a:r>
              <a:rPr lang="en-US" dirty="0" smtClean="0">
                <a:latin typeface="Times New Roman"/>
                <a:cs typeface="Times New Roman"/>
              </a:rPr>
              <a:t>   [</a:t>
            </a:r>
            <a:r>
              <a:rPr lang="en-US" spc="-35" dirty="0" smtClean="0">
                <a:latin typeface="Times New Roman"/>
                <a:cs typeface="Times New Roman"/>
              </a:rPr>
              <a:t> </a:t>
            </a:r>
            <a:r>
              <a:rPr lang="en-US" dirty="0">
                <a:latin typeface="Times New Roman"/>
                <a:cs typeface="Times New Roman"/>
              </a:rPr>
              <a:t>3 ]	</a:t>
            </a:r>
            <a:r>
              <a:rPr lang="en-US" dirty="0" smtClean="0">
                <a:latin typeface="Times New Roman"/>
                <a:cs typeface="Times New Roman"/>
              </a:rPr>
              <a:t>   [</a:t>
            </a:r>
            <a:r>
              <a:rPr lang="en-US" spc="-35" dirty="0" smtClean="0">
                <a:latin typeface="Times New Roman"/>
                <a:cs typeface="Times New Roman"/>
              </a:rPr>
              <a:t> </a:t>
            </a:r>
            <a:r>
              <a:rPr lang="en-US" dirty="0">
                <a:latin typeface="Times New Roman"/>
                <a:cs typeface="Times New Roman"/>
              </a:rPr>
              <a:t>4 ]</a:t>
            </a:r>
          </a:p>
        </p:txBody>
      </p:sp>
      <p:graphicFrame>
        <p:nvGraphicFramePr>
          <p:cNvPr id="20" name="object 5"/>
          <p:cNvGraphicFramePr>
            <a:graphicFrameLocks noGrp="1"/>
          </p:cNvGraphicFramePr>
          <p:nvPr>
            <p:extLst>
              <p:ext uri="{D42A27DB-BD31-4B8C-83A1-F6EECF244321}">
                <p14:modId xmlns:p14="http://schemas.microsoft.com/office/powerpoint/2010/main" xmlns="" val="1738639545"/>
              </p:ext>
            </p:extLst>
          </p:nvPr>
        </p:nvGraphicFramePr>
        <p:xfrm>
          <a:off x="1233408" y="5486400"/>
          <a:ext cx="4570476" cy="609600"/>
        </p:xfrm>
        <a:graphic>
          <a:graphicData uri="http://schemas.openxmlformats.org/drawingml/2006/table">
            <a:tbl>
              <a:tblPr firstRow="1" bandRow="1">
                <a:tableStyleId>{BC89EF96-8CEA-46FF-86C4-4CE0E7609802}</a:tableStyleId>
              </a:tblPr>
              <a:tblGrid>
                <a:gridCol w="912876"/>
                <a:gridCol w="914400"/>
                <a:gridCol w="912876"/>
                <a:gridCol w="915924"/>
                <a:gridCol w="914400"/>
              </a:tblGrid>
              <a:tr h="609600">
                <a:tc>
                  <a:txBody>
                    <a:bodyPr/>
                    <a:lstStyle/>
                    <a:p>
                      <a:pPr marR="19050" algn="ctr">
                        <a:lnSpc>
                          <a:spcPct val="100000"/>
                        </a:lnSpc>
                      </a:pPr>
                      <a:endParaRPr sz="2400" dirty="0">
                        <a:latin typeface="Times New Roman"/>
                        <a:cs typeface="Times New Roman"/>
                      </a:endParaRPr>
                    </a:p>
                  </a:txBody>
                  <a:tcPr marL="0" marR="0" marT="0" marB="0"/>
                </a:tc>
                <a:tc>
                  <a:txBody>
                    <a:bodyPr/>
                    <a:lstStyle/>
                    <a:p>
                      <a:pPr marR="25400" algn="ctr">
                        <a:lnSpc>
                          <a:spcPct val="100000"/>
                        </a:lnSpc>
                      </a:pPr>
                      <a:endParaRPr sz="2400" dirty="0">
                        <a:latin typeface="Times New Roman"/>
                        <a:cs typeface="Times New Roman"/>
                      </a:endParaRPr>
                    </a:p>
                  </a:txBody>
                  <a:tcPr marL="0" marR="0" marT="0" marB="0"/>
                </a:tc>
                <a:tc>
                  <a:txBody>
                    <a:bodyPr/>
                    <a:lstStyle/>
                    <a:p>
                      <a:pPr marL="8890" algn="ctr">
                        <a:lnSpc>
                          <a:spcPct val="100000"/>
                        </a:lnSpc>
                      </a:pPr>
                      <a:r>
                        <a:rPr lang="en-US" sz="2400" dirty="0" smtClean="0">
                          <a:latin typeface="Times New Roman"/>
                          <a:cs typeface="Times New Roman"/>
                        </a:rPr>
                        <a:t>15</a:t>
                      </a:r>
                      <a:endParaRPr sz="2400" dirty="0">
                        <a:latin typeface="Times New Roman"/>
                        <a:cs typeface="Times New Roman"/>
                      </a:endParaRPr>
                    </a:p>
                  </a:txBody>
                  <a:tcPr marL="0" marR="0" marT="0" marB="0"/>
                </a:tc>
                <a:tc>
                  <a:txBody>
                    <a:bodyPr/>
                    <a:lstStyle/>
                    <a:p>
                      <a:pPr algn="ctr"/>
                      <a:r>
                        <a:rPr lang="en-US" sz="2400" dirty="0" smtClean="0">
                          <a:latin typeface="Times New Roman"/>
                          <a:cs typeface="Times New Roman"/>
                        </a:rPr>
                        <a:t>20</a:t>
                      </a:r>
                      <a:endParaRPr sz="2400" dirty="0">
                        <a:latin typeface="Times New Roman"/>
                        <a:cs typeface="Times New Roman"/>
                      </a:endParaRPr>
                    </a:p>
                  </a:txBody>
                  <a:tcPr marL="0" marR="0" marT="0" marB="0"/>
                </a:tc>
                <a:tc>
                  <a:txBody>
                    <a:bodyPr/>
                    <a:lstStyle/>
                    <a:p>
                      <a:pPr algn="ctr"/>
                      <a:r>
                        <a:rPr lang="en-US" sz="2400" dirty="0" smtClean="0">
                          <a:latin typeface="Times New Roman"/>
                          <a:cs typeface="Times New Roman"/>
                        </a:rPr>
                        <a:t>25</a:t>
                      </a:r>
                      <a:endParaRPr sz="2400" dirty="0">
                        <a:latin typeface="Times New Roman"/>
                        <a:cs typeface="Times New Roman"/>
                      </a:endParaRPr>
                    </a:p>
                  </a:txBody>
                  <a:tcPr marL="0" marR="0" marT="0" marB="0"/>
                </a:tc>
              </a:tr>
            </a:tbl>
          </a:graphicData>
        </a:graphic>
      </p:graphicFrame>
      <p:sp>
        <p:nvSpPr>
          <p:cNvPr id="21" name="Right Arrow 20"/>
          <p:cNvSpPr/>
          <p:nvPr/>
        </p:nvSpPr>
        <p:spPr bwMode="auto">
          <a:xfrm rot="16200000">
            <a:off x="3178433" y="6422767"/>
            <a:ext cx="685800" cy="184666"/>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2" name="Right Arrow 21"/>
          <p:cNvSpPr/>
          <p:nvPr/>
        </p:nvSpPr>
        <p:spPr bwMode="auto">
          <a:xfrm rot="16200000">
            <a:off x="5051167" y="6407269"/>
            <a:ext cx="685800" cy="184666"/>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9" name="Rectangle 8"/>
          <p:cNvSpPr/>
          <p:nvPr/>
        </p:nvSpPr>
        <p:spPr>
          <a:xfrm>
            <a:off x="3200400" y="6858000"/>
            <a:ext cx="865686" cy="461665"/>
          </a:xfrm>
          <a:prstGeom prst="rect">
            <a:avLst/>
          </a:prstGeom>
        </p:spPr>
        <p:txBody>
          <a:bodyPr wrap="none">
            <a:spAutoFit/>
          </a:bodyPr>
          <a:lstStyle/>
          <a:p>
            <a:r>
              <a:rPr lang="en-US" sz="2400" b="1" dirty="0" smtClean="0">
                <a:solidFill>
                  <a:schemeClr val="accent6">
                    <a:lumMod val="40000"/>
                    <a:lumOff val="60000"/>
                  </a:schemeClr>
                </a:solidFill>
              </a:rPr>
              <a:t>Front</a:t>
            </a:r>
            <a:endParaRPr lang="en-US" sz="2400" dirty="0">
              <a:solidFill>
                <a:schemeClr val="accent6">
                  <a:lumMod val="40000"/>
                  <a:lumOff val="60000"/>
                </a:schemeClr>
              </a:solidFill>
            </a:endParaRPr>
          </a:p>
        </p:txBody>
      </p:sp>
      <p:sp>
        <p:nvSpPr>
          <p:cNvPr id="23" name="Rectangle 22"/>
          <p:cNvSpPr/>
          <p:nvPr/>
        </p:nvSpPr>
        <p:spPr>
          <a:xfrm>
            <a:off x="5021117" y="6858000"/>
            <a:ext cx="770083" cy="461665"/>
          </a:xfrm>
          <a:prstGeom prst="rect">
            <a:avLst/>
          </a:prstGeom>
        </p:spPr>
        <p:txBody>
          <a:bodyPr wrap="none">
            <a:spAutoFit/>
          </a:bodyPr>
          <a:lstStyle/>
          <a:p>
            <a:r>
              <a:rPr lang="en-US" sz="2400" b="1" dirty="0" smtClean="0">
                <a:solidFill>
                  <a:schemeClr val="accent6">
                    <a:lumMod val="40000"/>
                    <a:lumOff val="60000"/>
                  </a:schemeClr>
                </a:solidFill>
              </a:rPr>
              <a:t>Rear</a:t>
            </a:r>
            <a:endParaRPr lang="en-US" sz="2400" dirty="0">
              <a:solidFill>
                <a:schemeClr val="accent6">
                  <a:lumMod val="40000"/>
                  <a:lumOff val="60000"/>
                </a:schemeClr>
              </a:solidFill>
            </a:endParaRPr>
          </a:p>
        </p:txBody>
      </p:sp>
    </p:spTree>
    <p:extLst>
      <p:ext uri="{BB962C8B-B14F-4D97-AF65-F5344CB8AC3E}">
        <p14:creationId xmlns:p14="http://schemas.microsoft.com/office/powerpoint/2010/main" xmlns="" val="37056651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animBg="1"/>
      <p:bldP spid="3" grpId="0"/>
      <p:bldP spid="19" grpId="0"/>
      <p:bldP spid="21" grpId="0" animBg="1"/>
      <p:bldP spid="22" grpId="0" animBg="1"/>
      <p:bldP spid="9" grpId="0"/>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xmlns="">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 y="1143001"/>
            <a:ext cx="97536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400" b="1" spc="-15" dirty="0" smtClean="0">
                <a:cs typeface="Calibri"/>
              </a:rPr>
              <a:t>What is the solution?</a:t>
            </a:r>
          </a:p>
          <a:p>
            <a:pPr marL="914400" lvl="1" indent="-457200">
              <a:lnSpc>
                <a:spcPct val="150000"/>
              </a:lnSpc>
              <a:buFont typeface="+mj-lt"/>
              <a:buAutoNum type="arabicPeriod"/>
            </a:pPr>
            <a:r>
              <a:rPr lang="en-US" sz="2400" b="1" spc="-15" dirty="0" smtClean="0">
                <a:cs typeface="Calibri"/>
              </a:rPr>
              <a:t>Shift array elements after each deletion – Very expensive.</a:t>
            </a:r>
          </a:p>
          <a:p>
            <a:pPr marL="914400" lvl="1" indent="-457200">
              <a:lnSpc>
                <a:spcPct val="150000"/>
              </a:lnSpc>
              <a:buFont typeface="+mj-lt"/>
              <a:buAutoNum type="arabicPeriod"/>
            </a:pPr>
            <a:r>
              <a:rPr lang="en-US" sz="2400" b="1" spc="-15" dirty="0" smtClean="0">
                <a:cs typeface="Calibri"/>
              </a:rPr>
              <a:t>Cyclic arrays  -  Instead of viewing the array as linear, on the range </a:t>
            </a:r>
          </a:p>
          <a:p>
            <a:pPr marL="914400" lvl="1" indent="-457200">
              <a:lnSpc>
                <a:spcPct val="150000"/>
              </a:lnSpc>
            </a:pPr>
            <a:r>
              <a:rPr lang="en-US" sz="2400" b="1" spc="-15" dirty="0" smtClean="0">
                <a:cs typeface="Calibri"/>
              </a:rPr>
              <a:t>        “0, 1, 2, 3, 4”, consider the indices by cyclic.</a:t>
            </a:r>
          </a:p>
          <a:p>
            <a:pPr lvl="1">
              <a:lnSpc>
                <a:spcPct val="150000"/>
              </a:lnSpc>
            </a:pPr>
            <a:r>
              <a:rPr lang="en-US" sz="2400" b="1" spc="-15" dirty="0">
                <a:cs typeface="Calibri"/>
              </a:rPr>
              <a:t>	</a:t>
            </a:r>
            <a:r>
              <a:rPr lang="en-US" sz="2400" b="1" spc="-15" dirty="0" smtClean="0">
                <a:cs typeface="Calibri"/>
              </a:rPr>
              <a:t>0, 1, 2, 3, 4, 0, 1, 2, 3, 4, 0,……</a:t>
            </a:r>
            <a:endParaRPr lang="en-US" sz="2400" b="1" spc="-15" dirty="0">
              <a:cs typeface="Calibri"/>
            </a:endParaRPr>
          </a:p>
        </p:txBody>
      </p:sp>
      <p:sp>
        <p:nvSpPr>
          <p:cNvPr id="4" name="Rectangle 2"/>
          <p:cNvSpPr>
            <a:spLocks noGrp="1"/>
          </p:cNvSpPr>
          <p:nvPr>
            <p:ph type="title" idx="4294967295"/>
          </p:nvPr>
        </p:nvSpPr>
        <p:spPr>
          <a:xfrm>
            <a:off x="419100" y="300300"/>
            <a:ext cx="9220200" cy="753437"/>
          </a:xfrm>
        </p:spPr>
        <p:txBody>
          <a:bodyPr>
            <a:normAutofit fontScale="90000"/>
          </a:bodyPr>
          <a:lstStyle/>
          <a:p>
            <a:r>
              <a:rPr lang="en-US" dirty="0" smtClean="0">
                <a:latin typeface="Arial" charset="0"/>
              </a:rPr>
              <a:t>Queue using Arrays…</a:t>
            </a:r>
            <a:endParaRPr lang="en-US" dirty="0">
              <a:latin typeface="Arial" charset="0"/>
            </a:endParaRPr>
          </a:p>
        </p:txBody>
      </p:sp>
      <p:pic>
        <p:nvPicPr>
          <p:cNvPr id="6" name="Picture 5" descr="C:\Users\dwharder\Desktop\q6.png"/>
          <p:cNvPicPr>
            <a:picLocks noChangeAspect="1" noChangeArrowheads="1"/>
          </p:cNvPicPr>
          <p:nvPr/>
        </p:nvPicPr>
        <p:blipFill>
          <a:blip r:embed="rId3" cstate="print"/>
          <a:srcRect/>
          <a:stretch>
            <a:fillRect/>
          </a:stretch>
        </p:blipFill>
        <p:spPr bwMode="auto">
          <a:xfrm>
            <a:off x="2667000" y="4495800"/>
            <a:ext cx="3940175" cy="3008312"/>
          </a:xfrm>
          <a:prstGeom prst="rect">
            <a:avLst/>
          </a:prstGeom>
          <a:noFill/>
          <a:ln w="9525">
            <a:noFill/>
            <a:miter lim="800000"/>
            <a:headEnd/>
            <a:tailEnd/>
          </a:ln>
        </p:spPr>
      </p:pic>
    </p:spTree>
    <p:extLst>
      <p:ext uri="{BB962C8B-B14F-4D97-AF65-F5344CB8AC3E}">
        <p14:creationId xmlns:p14="http://schemas.microsoft.com/office/powerpoint/2010/main" xmlns="" val="284290517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xmlns="">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2400" y="1219200"/>
            <a:ext cx="9753600" cy="1754326"/>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400" b="1" spc="-15" dirty="0" smtClean="0">
                <a:solidFill>
                  <a:schemeClr val="accent4">
                    <a:lumMod val="40000"/>
                    <a:lumOff val="60000"/>
                  </a:schemeClr>
                </a:solidFill>
                <a:cs typeface="Calibri"/>
              </a:rPr>
              <a:t>What is the solution?</a:t>
            </a:r>
          </a:p>
          <a:p>
            <a:pPr marL="800100" lvl="1" indent="-342900">
              <a:lnSpc>
                <a:spcPct val="150000"/>
              </a:lnSpc>
              <a:buFont typeface="Wingdings" panose="05000000000000000000" pitchFamily="2" charset="2"/>
              <a:buChar char="§"/>
            </a:pPr>
            <a:r>
              <a:rPr lang="en-US" sz="2400" b="1" spc="-15" dirty="0" smtClean="0">
                <a:cs typeface="Calibri"/>
              </a:rPr>
              <a:t>Now the next push can be performed into the next available location of  the circular array.</a:t>
            </a:r>
            <a:endParaRPr lang="en-US" sz="2400" b="1" spc="-15" dirty="0">
              <a:cs typeface="Calibri"/>
            </a:endParaRPr>
          </a:p>
        </p:txBody>
      </p:sp>
      <p:sp>
        <p:nvSpPr>
          <p:cNvPr id="4" name="Rectangle 2"/>
          <p:cNvSpPr>
            <a:spLocks noGrp="1"/>
          </p:cNvSpPr>
          <p:nvPr>
            <p:ph type="title" idx="4294967295"/>
          </p:nvPr>
        </p:nvSpPr>
        <p:spPr>
          <a:xfrm>
            <a:off x="419100" y="300300"/>
            <a:ext cx="9220200" cy="753437"/>
          </a:xfrm>
        </p:spPr>
        <p:txBody>
          <a:bodyPr>
            <a:normAutofit fontScale="90000"/>
          </a:bodyPr>
          <a:lstStyle/>
          <a:p>
            <a:r>
              <a:rPr lang="en-US" dirty="0" smtClean="0">
                <a:latin typeface="Arial" charset="0"/>
              </a:rPr>
              <a:t>Queue using Circular Array…</a:t>
            </a:r>
            <a:endParaRPr lang="en-US" dirty="0">
              <a:latin typeface="Arial" charset="0"/>
            </a:endParaRPr>
          </a:p>
        </p:txBody>
      </p:sp>
      <p:pic>
        <p:nvPicPr>
          <p:cNvPr id="6" name="Picture 5" descr="C:\Users\dwharder\Desktop\q8.png"/>
          <p:cNvPicPr>
            <a:picLocks noChangeAspect="1" noChangeArrowheads="1"/>
          </p:cNvPicPr>
          <p:nvPr/>
        </p:nvPicPr>
        <p:blipFill>
          <a:blip r:embed="rId3" cstate="print"/>
          <a:srcRect/>
          <a:stretch>
            <a:fillRect/>
          </a:stretch>
        </p:blipFill>
        <p:spPr bwMode="auto">
          <a:xfrm>
            <a:off x="2971800" y="3670515"/>
            <a:ext cx="3940175" cy="3008312"/>
          </a:xfrm>
          <a:prstGeom prst="rect">
            <a:avLst/>
          </a:prstGeom>
          <a:noFill/>
          <a:ln w="9525">
            <a:noFill/>
            <a:miter lim="800000"/>
            <a:headEnd/>
            <a:tailEnd/>
          </a:ln>
        </p:spPr>
      </p:pic>
    </p:spTree>
    <p:extLst>
      <p:ext uri="{BB962C8B-B14F-4D97-AF65-F5344CB8AC3E}">
        <p14:creationId xmlns:p14="http://schemas.microsoft.com/office/powerpoint/2010/main" xmlns="" val="225795740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52401"/>
            <a:ext cx="9220200" cy="1015653"/>
          </a:xfrm>
          <a:prstGeom prst="rect">
            <a:avLst/>
          </a:prstGeom>
          <a:noFill/>
        </p:spPr>
        <p:txBody>
          <a:bodyPr wrap="square" lIns="91429" tIns="45715" rIns="91429" bIns="45715" rtlCol="0">
            <a:spAutoFit/>
          </a:bodyPr>
          <a:lstStyle/>
          <a:p>
            <a:r>
              <a:rPr lang="en-US" sz="6000" dirty="0" smtClean="0"/>
              <a:t>Algorithm - Definition</a:t>
            </a:r>
            <a:endParaRPr lang="en-US" sz="6000" dirty="0"/>
          </a:p>
        </p:txBody>
      </p:sp>
      <p:sp>
        <p:nvSpPr>
          <p:cNvPr id="5" name="TextBox 4"/>
          <p:cNvSpPr txBox="1"/>
          <p:nvPr/>
        </p:nvSpPr>
        <p:spPr>
          <a:xfrm>
            <a:off x="152400" y="1143000"/>
            <a:ext cx="9677400" cy="3416320"/>
          </a:xfrm>
          <a:prstGeom prst="rect">
            <a:avLst/>
          </a:prstGeom>
          <a:noFill/>
        </p:spPr>
        <p:txBody>
          <a:bodyPr wrap="square" rtlCol="0">
            <a:spAutoFit/>
          </a:bodyPr>
          <a:lstStyle/>
          <a:p>
            <a:pPr algn="just">
              <a:buFont typeface="Arial" pitchFamily="34" charset="0"/>
              <a:buChar char="•"/>
            </a:pPr>
            <a:r>
              <a:rPr lang="en-US" sz="3600" dirty="0" smtClean="0"/>
              <a:t> An Algorithm is a Step by Step process to solve a problem, where each step indicates an intermediate task. </a:t>
            </a:r>
          </a:p>
          <a:p>
            <a:pPr algn="just">
              <a:buFont typeface="Arial" pitchFamily="34" charset="0"/>
              <a:buChar char="•"/>
            </a:pPr>
            <a:endParaRPr lang="en-US" sz="3600" dirty="0" smtClean="0"/>
          </a:p>
          <a:p>
            <a:pPr algn="just">
              <a:buFont typeface="Arial" pitchFamily="34" charset="0"/>
              <a:buChar char="•"/>
            </a:pPr>
            <a:r>
              <a:rPr lang="en-US" sz="3600" dirty="0" smtClean="0"/>
              <a:t>Algorithm contains finite number of steps that leads to the solution of the problem.</a:t>
            </a:r>
          </a:p>
          <a:p>
            <a:pPr algn="just">
              <a:buFont typeface="Arial" pitchFamily="34" charset="0"/>
              <a:buChar char="•"/>
            </a:pPr>
            <a:endParaRPr lang="en-US" sz="3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scene3d>
            <a:camera prst="isometricRightUp"/>
            <a:lightRig rig="threePt" dir="t"/>
          </a:scene3d>
        </p:spPr>
        <p:txBody>
          <a:bodyPr>
            <a:normAutofit/>
          </a:bodyPr>
          <a:lstStyle/>
          <a:p>
            <a:pPr>
              <a:buNone/>
            </a:pPr>
            <a:r>
              <a:rPr lang="en-US" sz="13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Thank  You</a:t>
            </a:r>
            <a:endParaRPr lang="en-US" sz="138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52401"/>
            <a:ext cx="9220200" cy="830987"/>
          </a:xfrm>
          <a:prstGeom prst="rect">
            <a:avLst/>
          </a:prstGeom>
          <a:noFill/>
        </p:spPr>
        <p:txBody>
          <a:bodyPr wrap="square" lIns="91429" tIns="45715" rIns="91429" bIns="45715" rtlCol="0">
            <a:spAutoFit/>
          </a:bodyPr>
          <a:lstStyle/>
          <a:p>
            <a:r>
              <a:rPr lang="en-US" sz="4800" dirty="0" smtClean="0"/>
              <a:t>Algorithm – Properties/Characteristics</a:t>
            </a:r>
            <a:endParaRPr lang="en-US" sz="4800" dirty="0"/>
          </a:p>
        </p:txBody>
      </p:sp>
      <p:sp>
        <p:nvSpPr>
          <p:cNvPr id="5" name="TextBox 4"/>
          <p:cNvSpPr txBox="1"/>
          <p:nvPr/>
        </p:nvSpPr>
        <p:spPr>
          <a:xfrm>
            <a:off x="152400" y="1143000"/>
            <a:ext cx="9677400" cy="3785652"/>
          </a:xfrm>
          <a:prstGeom prst="rect">
            <a:avLst/>
          </a:prstGeom>
          <a:noFill/>
        </p:spPr>
        <p:txBody>
          <a:bodyPr wrap="square" rtlCol="0">
            <a:spAutoFit/>
          </a:bodyPr>
          <a:lstStyle/>
          <a:p>
            <a:pPr algn="just">
              <a:buFont typeface="Arial" pitchFamily="34" charset="0"/>
              <a:buChar char="•"/>
            </a:pPr>
            <a:r>
              <a:rPr lang="en-US" sz="4800" dirty="0" smtClean="0"/>
              <a:t> </a:t>
            </a:r>
            <a:r>
              <a:rPr lang="en-US" sz="4800" dirty="0" err="1" smtClean="0"/>
              <a:t>Input/Output</a:t>
            </a:r>
            <a:r>
              <a:rPr lang="en-US" sz="4800" dirty="0" smtClean="0"/>
              <a:t>.</a:t>
            </a:r>
          </a:p>
          <a:p>
            <a:pPr algn="just">
              <a:buFont typeface="Arial" pitchFamily="34" charset="0"/>
              <a:buChar char="•"/>
            </a:pPr>
            <a:r>
              <a:rPr lang="en-US" sz="4800" dirty="0" smtClean="0"/>
              <a:t>Finiteness.</a:t>
            </a:r>
          </a:p>
          <a:p>
            <a:pPr algn="just">
              <a:buFont typeface="Arial" pitchFamily="34" charset="0"/>
              <a:buChar char="•"/>
            </a:pPr>
            <a:r>
              <a:rPr lang="en-US" sz="4800" dirty="0" smtClean="0"/>
              <a:t>Definiteness</a:t>
            </a:r>
          </a:p>
          <a:p>
            <a:pPr algn="just">
              <a:buFont typeface="Arial" pitchFamily="34" charset="0"/>
              <a:buChar char="•"/>
            </a:pPr>
            <a:r>
              <a:rPr lang="en-US" sz="4800" dirty="0" smtClean="0"/>
              <a:t>Effectiveness</a:t>
            </a:r>
          </a:p>
          <a:p>
            <a:pPr algn="just">
              <a:buFont typeface="Arial" pitchFamily="34" charset="0"/>
              <a:buChar char="•"/>
            </a:pPr>
            <a:r>
              <a:rPr lang="en-US" sz="4800" dirty="0" smtClean="0"/>
              <a:t>Generality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52401"/>
            <a:ext cx="9220200" cy="830987"/>
          </a:xfrm>
          <a:prstGeom prst="rect">
            <a:avLst/>
          </a:prstGeom>
          <a:noFill/>
        </p:spPr>
        <p:txBody>
          <a:bodyPr wrap="square" lIns="91429" tIns="45715" rIns="91429" bIns="45715" rtlCol="0">
            <a:spAutoFit/>
          </a:bodyPr>
          <a:lstStyle/>
          <a:p>
            <a:r>
              <a:rPr lang="en-US" sz="4800" dirty="0" smtClean="0"/>
              <a:t>Categories of an Algorithm</a:t>
            </a:r>
            <a:endParaRPr lang="en-US" sz="4800" dirty="0"/>
          </a:p>
        </p:txBody>
      </p:sp>
      <p:sp>
        <p:nvSpPr>
          <p:cNvPr id="5" name="TextBox 4"/>
          <p:cNvSpPr txBox="1"/>
          <p:nvPr/>
        </p:nvSpPr>
        <p:spPr>
          <a:xfrm>
            <a:off x="152400" y="1143000"/>
            <a:ext cx="9677400" cy="2308324"/>
          </a:xfrm>
          <a:prstGeom prst="rect">
            <a:avLst/>
          </a:prstGeom>
          <a:noFill/>
        </p:spPr>
        <p:txBody>
          <a:bodyPr wrap="square" rtlCol="0">
            <a:spAutoFit/>
          </a:bodyPr>
          <a:lstStyle/>
          <a:p>
            <a:pPr algn="just">
              <a:buFont typeface="Arial" pitchFamily="34" charset="0"/>
              <a:buChar char="•"/>
            </a:pPr>
            <a:r>
              <a:rPr lang="en-US" sz="4800" dirty="0" smtClean="0">
                <a:solidFill>
                  <a:srgbClr val="002060"/>
                </a:solidFill>
              </a:rPr>
              <a:t> Sequence.</a:t>
            </a:r>
          </a:p>
          <a:p>
            <a:pPr algn="just">
              <a:buFont typeface="Arial" pitchFamily="34" charset="0"/>
              <a:buChar char="•"/>
            </a:pPr>
            <a:r>
              <a:rPr lang="en-US" sz="4800" dirty="0" smtClean="0">
                <a:solidFill>
                  <a:srgbClr val="002060"/>
                </a:solidFill>
              </a:rPr>
              <a:t> Selection.</a:t>
            </a:r>
          </a:p>
          <a:p>
            <a:pPr algn="just">
              <a:buFont typeface="Arial" pitchFamily="34" charset="0"/>
              <a:buChar char="•"/>
            </a:pPr>
            <a:r>
              <a:rPr lang="en-US" sz="4800" dirty="0" smtClean="0">
                <a:solidFill>
                  <a:srgbClr val="002060"/>
                </a:solidFill>
              </a:rPr>
              <a:t> Iteration.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52401"/>
            <a:ext cx="9220200" cy="1015653"/>
          </a:xfrm>
          <a:prstGeom prst="rect">
            <a:avLst/>
          </a:prstGeom>
          <a:noFill/>
        </p:spPr>
        <p:txBody>
          <a:bodyPr wrap="square" lIns="91429" tIns="45715" rIns="91429" bIns="45715" rtlCol="0">
            <a:spAutoFit/>
          </a:bodyPr>
          <a:lstStyle/>
          <a:p>
            <a:r>
              <a:rPr lang="en-US" sz="6000" dirty="0" smtClean="0"/>
              <a:t>Sequence: Example</a:t>
            </a:r>
            <a:endParaRPr lang="en-US" sz="6000" dirty="0"/>
          </a:p>
        </p:txBody>
      </p:sp>
      <p:sp>
        <p:nvSpPr>
          <p:cNvPr id="5" name="TextBox 4"/>
          <p:cNvSpPr txBox="1"/>
          <p:nvPr/>
        </p:nvSpPr>
        <p:spPr>
          <a:xfrm>
            <a:off x="152400" y="1143000"/>
            <a:ext cx="9677400" cy="3970318"/>
          </a:xfrm>
          <a:prstGeom prst="rect">
            <a:avLst/>
          </a:prstGeom>
          <a:noFill/>
        </p:spPr>
        <p:txBody>
          <a:bodyPr wrap="square" rtlCol="0">
            <a:spAutoFit/>
          </a:bodyPr>
          <a:lstStyle/>
          <a:p>
            <a:r>
              <a:rPr lang="en-US" sz="3600" dirty="0" smtClean="0"/>
              <a:t> Example: </a:t>
            </a:r>
          </a:p>
          <a:p>
            <a:r>
              <a:rPr lang="en-US" sz="3600" dirty="0" smtClean="0"/>
              <a:t>// adding two numbers </a:t>
            </a:r>
          </a:p>
          <a:p>
            <a:r>
              <a:rPr lang="en-US" sz="3600" dirty="0" smtClean="0"/>
              <a:t>Step 1: start </a:t>
            </a:r>
          </a:p>
          <a:p>
            <a:r>
              <a:rPr lang="en-US" sz="3600" dirty="0" smtClean="0"/>
              <a:t>Step 2: read </a:t>
            </a:r>
            <a:r>
              <a:rPr lang="en-US" sz="3600" dirty="0" err="1" smtClean="0"/>
              <a:t>a,b</a:t>
            </a:r>
            <a:r>
              <a:rPr lang="en-US" sz="3600" dirty="0" smtClean="0"/>
              <a:t> </a:t>
            </a:r>
          </a:p>
          <a:p>
            <a:r>
              <a:rPr lang="en-US" sz="3600" dirty="0" smtClean="0"/>
              <a:t>Step 3: Sum=</a:t>
            </a:r>
            <a:r>
              <a:rPr lang="en-US" sz="3600" dirty="0" err="1" smtClean="0"/>
              <a:t>a+b</a:t>
            </a:r>
            <a:r>
              <a:rPr lang="en-US" sz="3600" dirty="0" smtClean="0"/>
              <a:t> </a:t>
            </a:r>
          </a:p>
          <a:p>
            <a:r>
              <a:rPr lang="en-US" sz="3600" dirty="0" smtClean="0"/>
              <a:t>Step 4: write Sum </a:t>
            </a:r>
          </a:p>
          <a:p>
            <a:r>
              <a:rPr lang="en-US" sz="3600" dirty="0" smtClean="0"/>
              <a:t>Step 5: stop</a:t>
            </a:r>
            <a:endParaRPr lang="en-US"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52401"/>
            <a:ext cx="9220200" cy="1015653"/>
          </a:xfrm>
          <a:prstGeom prst="rect">
            <a:avLst/>
          </a:prstGeom>
          <a:noFill/>
        </p:spPr>
        <p:txBody>
          <a:bodyPr wrap="square" lIns="91429" tIns="45715" rIns="91429" bIns="45715" rtlCol="0">
            <a:spAutoFit/>
          </a:bodyPr>
          <a:lstStyle/>
          <a:p>
            <a:r>
              <a:rPr lang="en-US" sz="6000" dirty="0" smtClean="0"/>
              <a:t>Selection: Example</a:t>
            </a:r>
            <a:endParaRPr lang="en-US" sz="6000" dirty="0"/>
          </a:p>
        </p:txBody>
      </p:sp>
      <p:sp>
        <p:nvSpPr>
          <p:cNvPr id="5" name="TextBox 4"/>
          <p:cNvSpPr txBox="1"/>
          <p:nvPr/>
        </p:nvSpPr>
        <p:spPr>
          <a:xfrm>
            <a:off x="152400" y="1143000"/>
            <a:ext cx="9677400" cy="2862322"/>
          </a:xfrm>
          <a:prstGeom prst="rect">
            <a:avLst/>
          </a:prstGeom>
          <a:noFill/>
        </p:spPr>
        <p:txBody>
          <a:bodyPr wrap="square" rtlCol="0">
            <a:spAutoFit/>
          </a:bodyPr>
          <a:lstStyle/>
          <a:p>
            <a:r>
              <a:rPr lang="en-US" sz="3600" dirty="0" smtClean="0"/>
              <a:t>Selection type of statement is as shown below: </a:t>
            </a:r>
          </a:p>
          <a:p>
            <a:r>
              <a:rPr lang="en-US" sz="3600" dirty="0" smtClean="0"/>
              <a:t>if(condition) </a:t>
            </a:r>
          </a:p>
          <a:p>
            <a:r>
              <a:rPr lang="en-US" sz="3600" dirty="0" smtClean="0"/>
              <a:t>Statement-1; </a:t>
            </a:r>
          </a:p>
          <a:p>
            <a:r>
              <a:rPr lang="en-US" sz="3600" dirty="0" smtClean="0"/>
              <a:t>else </a:t>
            </a:r>
          </a:p>
          <a:p>
            <a:r>
              <a:rPr lang="en-US" sz="3600" dirty="0" smtClean="0"/>
              <a:t>Statement-2; </a:t>
            </a:r>
            <a:endParaRPr lang="en-US"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52401"/>
            <a:ext cx="7848600" cy="1015653"/>
          </a:xfrm>
          <a:prstGeom prst="rect">
            <a:avLst/>
          </a:prstGeom>
          <a:noFill/>
        </p:spPr>
        <p:txBody>
          <a:bodyPr wrap="square" lIns="91429" tIns="45715" rIns="91429" bIns="45715" rtlCol="0">
            <a:spAutoFit/>
          </a:bodyPr>
          <a:lstStyle/>
          <a:p>
            <a:r>
              <a:rPr lang="en-US" sz="6000" dirty="0" smtClean="0"/>
              <a:t>Iteration: Example</a:t>
            </a:r>
            <a:endParaRPr lang="en-US" sz="6000" dirty="0"/>
          </a:p>
        </p:txBody>
      </p:sp>
      <p:sp>
        <p:nvSpPr>
          <p:cNvPr id="6" name="TextBox 5"/>
          <p:cNvSpPr txBox="1"/>
          <p:nvPr/>
        </p:nvSpPr>
        <p:spPr>
          <a:xfrm>
            <a:off x="304800" y="1066800"/>
            <a:ext cx="8610600" cy="6001643"/>
          </a:xfrm>
          <a:prstGeom prst="rect">
            <a:avLst/>
          </a:prstGeom>
          <a:noFill/>
        </p:spPr>
        <p:txBody>
          <a:bodyPr wrap="square" rtlCol="0">
            <a:spAutoFit/>
          </a:bodyPr>
          <a:lstStyle/>
          <a:p>
            <a:r>
              <a:rPr lang="en-US" sz="2400" b="1" dirty="0" smtClean="0"/>
              <a:t>/* Sums a series of numbers */ </a:t>
            </a:r>
          </a:p>
          <a:p>
            <a:r>
              <a:rPr lang="en-US" sz="2400" b="1" dirty="0" smtClean="0"/>
              <a:t>#include &lt;</a:t>
            </a:r>
            <a:r>
              <a:rPr lang="en-US" sz="2400" b="1" dirty="0" err="1" smtClean="0"/>
              <a:t>stdio.h</a:t>
            </a:r>
            <a:r>
              <a:rPr lang="en-US" sz="2400" b="1" dirty="0" smtClean="0"/>
              <a:t>&gt;</a:t>
            </a:r>
          </a:p>
          <a:p>
            <a:r>
              <a:rPr lang="en-US" sz="2400" b="1" dirty="0" err="1" smtClean="0"/>
              <a:t>int</a:t>
            </a:r>
            <a:r>
              <a:rPr lang="en-US" sz="2400" b="1" dirty="0" smtClean="0"/>
              <a:t> main(void) </a:t>
            </a:r>
          </a:p>
          <a:p>
            <a:r>
              <a:rPr lang="en-US" sz="2400" b="1" dirty="0" smtClean="0"/>
              <a:t>{ </a:t>
            </a:r>
          </a:p>
          <a:p>
            <a:r>
              <a:rPr lang="en-US" sz="2400" b="1" dirty="0" smtClean="0"/>
              <a:t>   </a:t>
            </a:r>
            <a:r>
              <a:rPr lang="en-US" sz="2400" b="1" dirty="0" err="1" smtClean="0"/>
              <a:t>int</a:t>
            </a:r>
            <a:r>
              <a:rPr lang="en-US" sz="2400" b="1" dirty="0" smtClean="0"/>
              <a:t> n, sum = 0; </a:t>
            </a:r>
          </a:p>
          <a:p>
            <a:r>
              <a:rPr lang="en-US" sz="2400" b="1" dirty="0" smtClean="0"/>
              <a:t>   </a:t>
            </a:r>
            <a:r>
              <a:rPr lang="en-US" sz="2400" b="1" dirty="0" err="1" smtClean="0"/>
              <a:t>printf</a:t>
            </a:r>
            <a:r>
              <a:rPr lang="en-US" sz="2400" b="1" dirty="0" smtClean="0"/>
              <a:t>("This program sums a series of integers.\n"); </a:t>
            </a:r>
          </a:p>
          <a:p>
            <a:r>
              <a:rPr lang="en-US" sz="2400" b="1" dirty="0" smtClean="0"/>
              <a:t>   </a:t>
            </a:r>
            <a:r>
              <a:rPr lang="en-US" sz="2400" b="1" dirty="0" err="1" smtClean="0"/>
              <a:t>printf</a:t>
            </a:r>
            <a:r>
              <a:rPr lang="en-US" sz="2400" b="1" dirty="0" smtClean="0"/>
              <a:t>("Enter integers (0 to terminate): "); </a:t>
            </a:r>
          </a:p>
          <a:p>
            <a:r>
              <a:rPr lang="en-US" sz="2400" b="1" dirty="0" smtClean="0"/>
              <a:t>   </a:t>
            </a:r>
            <a:r>
              <a:rPr lang="en-US" sz="2400" b="1" dirty="0" err="1" smtClean="0"/>
              <a:t>scanf</a:t>
            </a:r>
            <a:r>
              <a:rPr lang="en-US" sz="2400" b="1" dirty="0" smtClean="0"/>
              <a:t>("%d", &amp;n); </a:t>
            </a:r>
          </a:p>
          <a:p>
            <a:r>
              <a:rPr lang="en-US" sz="2400" b="1" dirty="0" smtClean="0"/>
              <a:t>while (n != 0) </a:t>
            </a:r>
          </a:p>
          <a:p>
            <a:r>
              <a:rPr lang="en-US" sz="2400" b="1" dirty="0" smtClean="0"/>
              <a:t>{ </a:t>
            </a:r>
          </a:p>
          <a:p>
            <a:r>
              <a:rPr lang="en-US" sz="2400" b="1" dirty="0" smtClean="0"/>
              <a:t>    sum += n; </a:t>
            </a:r>
          </a:p>
          <a:p>
            <a:r>
              <a:rPr lang="en-US" sz="2400" b="1" dirty="0" smtClean="0"/>
              <a:t>    </a:t>
            </a:r>
            <a:r>
              <a:rPr lang="en-US" sz="2400" b="1" dirty="0" err="1" smtClean="0"/>
              <a:t>scanf</a:t>
            </a:r>
            <a:r>
              <a:rPr lang="en-US" sz="2400" b="1" dirty="0" smtClean="0"/>
              <a:t>("%d", &amp;n); </a:t>
            </a:r>
          </a:p>
          <a:p>
            <a:r>
              <a:rPr lang="en-US" sz="2400" b="1" dirty="0" smtClean="0"/>
              <a:t> }</a:t>
            </a:r>
          </a:p>
          <a:p>
            <a:r>
              <a:rPr lang="en-US" sz="2400" b="1" dirty="0" err="1" smtClean="0"/>
              <a:t>printf</a:t>
            </a:r>
            <a:r>
              <a:rPr lang="en-US" sz="2400" b="1" dirty="0" smtClean="0"/>
              <a:t>("The sum is: %d\n", sum); </a:t>
            </a:r>
          </a:p>
          <a:p>
            <a:r>
              <a:rPr lang="en-US" sz="2400" b="1" dirty="0" smtClean="0"/>
              <a:t>return 0; </a:t>
            </a:r>
          </a:p>
          <a:p>
            <a:r>
              <a:rPr lang="en-US" sz="2400" b="1" dirty="0" smtClean="0"/>
              <a:t>}</a:t>
            </a:r>
            <a:endParaRPr lang="en-US" sz="2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52401"/>
            <a:ext cx="9601200" cy="1200318"/>
          </a:xfrm>
          <a:prstGeom prst="rect">
            <a:avLst/>
          </a:prstGeom>
          <a:noFill/>
        </p:spPr>
        <p:txBody>
          <a:bodyPr wrap="square" lIns="91429" tIns="45715" rIns="91429" bIns="45715" rtlCol="0">
            <a:spAutoFit/>
          </a:bodyPr>
          <a:lstStyle/>
          <a:p>
            <a:r>
              <a:rPr lang="en-US" sz="3600" dirty="0" smtClean="0"/>
              <a:t>Algorithm to find the largest among three different numbers entered by user</a:t>
            </a:r>
            <a:endParaRPr lang="en-US" sz="3600" dirty="0"/>
          </a:p>
        </p:txBody>
      </p:sp>
      <p:sp>
        <p:nvSpPr>
          <p:cNvPr id="6" name="TextBox 5"/>
          <p:cNvSpPr txBox="1"/>
          <p:nvPr/>
        </p:nvSpPr>
        <p:spPr>
          <a:xfrm>
            <a:off x="381000" y="1313557"/>
            <a:ext cx="8610600" cy="5262979"/>
          </a:xfrm>
          <a:prstGeom prst="rect">
            <a:avLst/>
          </a:prstGeom>
          <a:noFill/>
        </p:spPr>
        <p:txBody>
          <a:bodyPr wrap="square" rtlCol="0">
            <a:spAutoFit/>
          </a:bodyPr>
          <a:lstStyle/>
          <a:p>
            <a:r>
              <a:rPr lang="en-US" sz="2400" b="1" dirty="0" smtClean="0">
                <a:solidFill>
                  <a:srgbClr val="002060"/>
                </a:solidFill>
              </a:rPr>
              <a:t>Step 1: Start </a:t>
            </a:r>
          </a:p>
          <a:p>
            <a:r>
              <a:rPr lang="en-US" sz="2400" b="1" dirty="0" smtClean="0">
                <a:solidFill>
                  <a:srgbClr val="002060"/>
                </a:solidFill>
              </a:rPr>
              <a:t>Step 2: Declare variables </a:t>
            </a:r>
            <a:r>
              <a:rPr lang="en-US" sz="2400" b="1" dirty="0" err="1" smtClean="0">
                <a:solidFill>
                  <a:srgbClr val="002060"/>
                </a:solidFill>
              </a:rPr>
              <a:t>a,b</a:t>
            </a:r>
            <a:r>
              <a:rPr lang="en-US" sz="2400" b="1" dirty="0" smtClean="0">
                <a:solidFill>
                  <a:srgbClr val="002060"/>
                </a:solidFill>
              </a:rPr>
              <a:t> and c. </a:t>
            </a:r>
          </a:p>
          <a:p>
            <a:r>
              <a:rPr lang="en-US" sz="2400" b="1" dirty="0" smtClean="0">
                <a:solidFill>
                  <a:srgbClr val="002060"/>
                </a:solidFill>
              </a:rPr>
              <a:t>Step 3: Read variables </a:t>
            </a:r>
            <a:r>
              <a:rPr lang="en-US" sz="2400" b="1" dirty="0" err="1" smtClean="0">
                <a:solidFill>
                  <a:srgbClr val="002060"/>
                </a:solidFill>
              </a:rPr>
              <a:t>a,b</a:t>
            </a:r>
            <a:r>
              <a:rPr lang="en-US" sz="2400" b="1" dirty="0" smtClean="0">
                <a:solidFill>
                  <a:srgbClr val="002060"/>
                </a:solidFill>
              </a:rPr>
              <a:t> and c. </a:t>
            </a:r>
          </a:p>
          <a:p>
            <a:r>
              <a:rPr lang="en-US" sz="2400" b="1" dirty="0" smtClean="0">
                <a:solidFill>
                  <a:srgbClr val="002060"/>
                </a:solidFill>
              </a:rPr>
              <a:t>Step 4: If a&gt;b </a:t>
            </a:r>
          </a:p>
          <a:p>
            <a:r>
              <a:rPr lang="en-US" sz="2400" b="1" dirty="0" smtClean="0">
                <a:solidFill>
                  <a:srgbClr val="002060"/>
                </a:solidFill>
              </a:rPr>
              <a:t>If a&gt;c </a:t>
            </a:r>
          </a:p>
          <a:p>
            <a:r>
              <a:rPr lang="en-US" sz="2400" b="1" dirty="0" smtClean="0">
                <a:solidFill>
                  <a:srgbClr val="002060"/>
                </a:solidFill>
              </a:rPr>
              <a:t>Display a is the largest number. </a:t>
            </a:r>
          </a:p>
          <a:p>
            <a:r>
              <a:rPr lang="en-US" sz="2400" b="1" dirty="0" smtClean="0">
                <a:solidFill>
                  <a:srgbClr val="002060"/>
                </a:solidFill>
              </a:rPr>
              <a:t>Else </a:t>
            </a:r>
          </a:p>
          <a:p>
            <a:r>
              <a:rPr lang="en-US" sz="2400" b="1" dirty="0" smtClean="0">
                <a:solidFill>
                  <a:srgbClr val="002060"/>
                </a:solidFill>
              </a:rPr>
              <a:t>Display c is the largest number. </a:t>
            </a:r>
          </a:p>
          <a:p>
            <a:r>
              <a:rPr lang="en-US" sz="2400" b="1" dirty="0" smtClean="0">
                <a:solidFill>
                  <a:srgbClr val="002060"/>
                </a:solidFill>
              </a:rPr>
              <a:t>Else </a:t>
            </a:r>
          </a:p>
          <a:p>
            <a:r>
              <a:rPr lang="en-US" sz="2400" b="1" dirty="0" smtClean="0">
                <a:solidFill>
                  <a:srgbClr val="002060"/>
                </a:solidFill>
              </a:rPr>
              <a:t>If b&gt;c </a:t>
            </a:r>
          </a:p>
          <a:p>
            <a:r>
              <a:rPr lang="en-US" sz="2400" b="1" dirty="0" smtClean="0">
                <a:solidFill>
                  <a:srgbClr val="002060"/>
                </a:solidFill>
              </a:rPr>
              <a:t>Display b is the largest number. </a:t>
            </a:r>
          </a:p>
          <a:p>
            <a:r>
              <a:rPr lang="en-US" sz="2400" b="1" dirty="0" smtClean="0">
                <a:solidFill>
                  <a:srgbClr val="002060"/>
                </a:solidFill>
              </a:rPr>
              <a:t>Else </a:t>
            </a:r>
          </a:p>
          <a:p>
            <a:r>
              <a:rPr lang="en-US" sz="2400" b="1" dirty="0" smtClean="0">
                <a:solidFill>
                  <a:srgbClr val="002060"/>
                </a:solidFill>
              </a:rPr>
              <a:t>Display c is the greatest number. </a:t>
            </a:r>
          </a:p>
          <a:p>
            <a:r>
              <a:rPr lang="en-US" sz="2400" b="1" dirty="0" smtClean="0">
                <a:solidFill>
                  <a:srgbClr val="002060"/>
                </a:solidFill>
              </a:rPr>
              <a:t>Step 5: Stop</a:t>
            </a:r>
            <a:endParaRPr lang="en-US" sz="2400" b="1" dirty="0">
              <a:solidFill>
                <a:srgbClr val="002060"/>
              </a:solidFill>
            </a:endParaRPr>
          </a:p>
        </p:txBody>
      </p:sp>
    </p:spTree>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Theme1">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9066</TotalTime>
  <Words>1040</Words>
  <Application>Microsoft Office PowerPoint</Application>
  <PresentationFormat>Custom</PresentationFormat>
  <Paragraphs>313</Paragraphs>
  <Slides>30</Slides>
  <Notes>17</Notes>
  <HiddenSlides>0</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Theme1</vt:lpstr>
      <vt:lpstr>White with Courier font for code slides</vt:lpstr>
      <vt:lpstr>Equity</vt:lpstr>
      <vt:lpstr>Data Structures &amp; Algorithms </vt:lpstr>
      <vt:lpstr>Slide 2</vt:lpstr>
      <vt:lpstr>Slide 3</vt:lpstr>
      <vt:lpstr>Slide 4</vt:lpstr>
      <vt:lpstr>Slide 5</vt:lpstr>
      <vt:lpstr>Slide 6</vt:lpstr>
      <vt:lpstr>Slide 7</vt:lpstr>
      <vt:lpstr>Slide 8</vt:lpstr>
      <vt:lpstr>Slide 9</vt:lpstr>
      <vt:lpstr>Slide 10</vt:lpstr>
      <vt:lpstr>Slide 11</vt:lpstr>
      <vt:lpstr>Slide 12</vt:lpstr>
      <vt:lpstr>Stack: Introduction</vt:lpstr>
      <vt:lpstr>Stack: Introduction</vt:lpstr>
      <vt:lpstr>Operations on Stack</vt:lpstr>
      <vt:lpstr>Implementation of Stack</vt:lpstr>
      <vt:lpstr>Implementation of Stack using arrays</vt:lpstr>
      <vt:lpstr>Implementation of Stack using arrays</vt:lpstr>
      <vt:lpstr>Implementation of Stack using arrays</vt:lpstr>
      <vt:lpstr>Slide 20</vt:lpstr>
      <vt:lpstr>Queue</vt:lpstr>
      <vt:lpstr>Queue</vt:lpstr>
      <vt:lpstr>Queue</vt:lpstr>
      <vt:lpstr>Implementation of Queue using arrays</vt:lpstr>
      <vt:lpstr>Implementation of Queue using arrays</vt:lpstr>
      <vt:lpstr>Queue using Arrays</vt:lpstr>
      <vt:lpstr>Queue using Arrays…</vt:lpstr>
      <vt:lpstr>Queue using Arrays…</vt:lpstr>
      <vt:lpstr>Queue using Circular Array…</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CDAC1</dc:creator>
  <cp:lastModifiedBy>ACTS</cp:lastModifiedBy>
  <cp:revision>1854</cp:revision>
  <dcterms:created xsi:type="dcterms:W3CDTF">2014-07-17T11:32:54Z</dcterms:created>
  <dcterms:modified xsi:type="dcterms:W3CDTF">2021-10-12T07:29:52Z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2014-03-12T00:00:00Z</vt:filetime>
  </property>
  <property fmtid="{D5CDD505-2E9C-101B-9397-08002B2CF9AE}" pid="3" name="LastSaved">
    <vt:filetime>2014-07-17T00:00:00Z</vt:filetime>
  </property>
</Properties>
</file>