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CA03641-B0B3-4B94-AFC8-858179C4B5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3A0A75A-0E5E-4C89-92CD-99BB7B0EEA1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17-Jul-24 4:04:17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BD76A14-B133-49FE-986A-AE644204F1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225"/>
            <a:ext cx="1219200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2024-07-17T10:34:24Z</dcterms:created>
  <dcterms:modified xsi:type="dcterms:W3CDTF">2024-07-17T10:34:24Z</dcterms:modified>
</cp:coreProperties>
</file>