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03" autoAdjust="0"/>
  </p:normalViewPr>
  <p:slideViewPr>
    <p:cSldViewPr>
      <p:cViewPr varScale="1">
        <p:scale>
          <a:sx n="82" d="100"/>
          <a:sy n="82" d="100"/>
        </p:scale>
        <p:origin x="1474"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1"/>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C743E2-B4CD-4D1B-88FC-5AC9E02AF514}"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08011-D83A-4AB9-A87F-5164CA4F1CF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C743E2-B4CD-4D1B-88FC-5AC9E02AF514}"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08011-D83A-4AB9-A87F-5164CA4F1CF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C743E2-B4CD-4D1B-88FC-5AC9E02AF514}"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08011-D83A-4AB9-A87F-5164CA4F1CF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C743E2-B4CD-4D1B-88FC-5AC9E02AF514}"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08011-D83A-4AB9-A87F-5164CA4F1CF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548640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4" y="385286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C743E2-B4CD-4D1B-88FC-5AC9E02AF514}"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08011-D83A-4AB9-A87F-5164CA4F1CF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C743E2-B4CD-4D1B-88FC-5AC9E02AF514}" type="datetimeFigureOut">
              <a:rPr lang="en-IN" smtClean="0"/>
              <a:t>15-09-2023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808011-D83A-4AB9-A87F-5164CA4F1CF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C743E2-B4CD-4D1B-88FC-5AC9E02AF514}" type="datetimeFigureOut">
              <a:rPr lang="en-IN" smtClean="0"/>
              <a:t>15-09-2023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808011-D83A-4AB9-A87F-5164CA4F1CF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C743E2-B4CD-4D1B-88FC-5AC9E02AF514}" type="datetimeFigureOut">
              <a:rPr lang="en-IN" smtClean="0"/>
              <a:t>15-09-2023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808011-D83A-4AB9-A87F-5164CA4F1CF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C743E2-B4CD-4D1B-88FC-5AC9E02AF514}" type="datetimeFigureOut">
              <a:rPr lang="en-IN" smtClean="0"/>
              <a:t>15-09-2023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808011-D83A-4AB9-A87F-5164CA4F1CF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801"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C743E2-B4CD-4D1B-88FC-5AC9E02AF514}" type="datetimeFigureOut">
              <a:rPr lang="en-IN" smtClean="0"/>
              <a:t>15-09-2023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808011-D83A-4AB9-A87F-5164CA4F1CF9}"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DC743E2-B4CD-4D1B-88FC-5AC9E02AF514}" type="datetimeFigureOut">
              <a:rPr lang="en-IN" smtClean="0"/>
              <a:t>15-09-2023</a:t>
            </a:fld>
            <a:endParaRPr lang="en-IN"/>
          </a:p>
        </p:txBody>
      </p:sp>
      <p:sp>
        <p:nvSpPr>
          <p:cNvPr id="9" name="Slide Number Placeholder 8"/>
          <p:cNvSpPr>
            <a:spLocks noGrp="1"/>
          </p:cNvSpPr>
          <p:nvPr>
            <p:ph type="sldNum" sz="quarter" idx="11"/>
          </p:nvPr>
        </p:nvSpPr>
        <p:spPr/>
        <p:txBody>
          <a:bodyPr/>
          <a:lstStyle/>
          <a:p>
            <a:fld id="{E3808011-D83A-4AB9-A87F-5164CA4F1CF9}"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3808011-D83A-4AB9-A87F-5164CA4F1CF9}" type="slidenum">
              <a:rPr lang="en-IN" smtClean="0"/>
              <a:t>‹#›</a:t>
            </a:fld>
            <a:endParaRPr lang="en-IN"/>
          </a:p>
        </p:txBody>
      </p:sp>
      <p:sp>
        <p:nvSpPr>
          <p:cNvPr id="5" name="Footer Placeholder 4"/>
          <p:cNvSpPr>
            <a:spLocks noGrp="1"/>
          </p:cNvSpPr>
          <p:nvPr>
            <p:ph type="ftr" sz="quarter" idx="3"/>
          </p:nvPr>
        </p:nvSpPr>
        <p:spPr>
          <a:xfrm rot="16200000">
            <a:off x="7586912"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3"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DC743E2-B4CD-4D1B-88FC-5AC9E02AF514}" type="datetimeFigureOut">
              <a:rPr lang="en-IN" smtClean="0"/>
              <a:t>15-09-2023</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980729"/>
            <a:ext cx="7543800" cy="2520280"/>
          </a:xfrm>
        </p:spPr>
        <p:txBody>
          <a:bodyPr/>
          <a:lstStyle/>
          <a:p>
            <a:r>
              <a:rPr lang="en-IN" b="1" dirty="0"/>
              <a:t>Bug Tracing System</a:t>
            </a: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333067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89E758-17DE-A4B4-4221-C9BA967BB3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916832"/>
            <a:ext cx="6696744" cy="4464496"/>
          </a:xfrm>
          <a:prstGeom prst="rect">
            <a:avLst/>
          </a:prstGeom>
        </p:spPr>
      </p:pic>
      <p:sp>
        <p:nvSpPr>
          <p:cNvPr id="5" name="Title 1">
            <a:extLst>
              <a:ext uri="{FF2B5EF4-FFF2-40B4-BE49-F238E27FC236}">
                <a16:creationId xmlns:a16="http://schemas.microsoft.com/office/drawing/2014/main" id="{4DFDEA37-6975-8F69-60EF-49A3A197B504}"/>
              </a:ext>
            </a:extLst>
          </p:cNvPr>
          <p:cNvSpPr>
            <a:spLocks noGrp="1"/>
          </p:cNvSpPr>
          <p:nvPr>
            <p:ph type="title"/>
          </p:nvPr>
        </p:nvSpPr>
        <p:spPr>
          <a:xfrm>
            <a:off x="457200" y="255977"/>
            <a:ext cx="7620000" cy="1143000"/>
          </a:xfrm>
        </p:spPr>
        <p:txBody>
          <a:bodyPr/>
          <a:lstStyle/>
          <a:p>
            <a:r>
              <a:rPr lang="en-US" dirty="0"/>
              <a:t>Tester Control</a:t>
            </a:r>
            <a:endParaRPr lang="en-IN" dirty="0"/>
          </a:p>
        </p:txBody>
      </p:sp>
    </p:spTree>
    <p:extLst>
      <p:ext uri="{BB962C8B-B14F-4D97-AF65-F5344CB8AC3E}">
        <p14:creationId xmlns:p14="http://schemas.microsoft.com/office/powerpoint/2010/main" val="3946589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4AE06-EC94-8CEC-BD09-133DF05AD1EC}"/>
              </a:ext>
            </a:extLst>
          </p:cNvPr>
          <p:cNvSpPr>
            <a:spLocks noGrp="1"/>
          </p:cNvSpPr>
          <p:nvPr>
            <p:ph type="title"/>
          </p:nvPr>
        </p:nvSpPr>
        <p:spPr>
          <a:xfrm>
            <a:off x="457200" y="255977"/>
            <a:ext cx="7620000" cy="1143000"/>
          </a:xfrm>
        </p:spPr>
        <p:txBody>
          <a:bodyPr/>
          <a:lstStyle/>
          <a:p>
            <a:r>
              <a:rPr lang="en-US" dirty="0"/>
              <a:t>Developer Control</a:t>
            </a:r>
            <a:endParaRPr lang="en-IN" dirty="0"/>
          </a:p>
        </p:txBody>
      </p:sp>
      <p:pic>
        <p:nvPicPr>
          <p:cNvPr id="4" name="Content Placeholder 3">
            <a:extLst>
              <a:ext uri="{FF2B5EF4-FFF2-40B4-BE49-F238E27FC236}">
                <a16:creationId xmlns:a16="http://schemas.microsoft.com/office/drawing/2014/main" id="{C6E92B0E-724E-F00E-80F5-50F9EB8798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584" y="2132856"/>
            <a:ext cx="6924583" cy="3145135"/>
          </a:xfrm>
          <a:prstGeom prst="rect">
            <a:avLst/>
          </a:prstGeom>
        </p:spPr>
      </p:pic>
    </p:spTree>
    <p:extLst>
      <p:ext uri="{BB962C8B-B14F-4D97-AF65-F5344CB8AC3E}">
        <p14:creationId xmlns:p14="http://schemas.microsoft.com/office/powerpoint/2010/main" val="3276634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Content</a:t>
            </a:r>
          </a:p>
        </p:txBody>
      </p:sp>
      <p:sp>
        <p:nvSpPr>
          <p:cNvPr id="3" name="Content Placeholder 2"/>
          <p:cNvSpPr>
            <a:spLocks noGrp="1"/>
          </p:cNvSpPr>
          <p:nvPr>
            <p:ph idx="1"/>
          </p:nvPr>
        </p:nvSpPr>
        <p:spPr/>
        <p:txBody>
          <a:bodyPr/>
          <a:lstStyle/>
          <a:p>
            <a:pPr>
              <a:buFont typeface="Wingdings" pitchFamily="2" charset="2"/>
              <a:buChar char="v"/>
            </a:pPr>
            <a:r>
              <a:rPr lang="en-IN" sz="2360" dirty="0"/>
              <a:t>Introduction</a:t>
            </a:r>
          </a:p>
          <a:p>
            <a:pPr>
              <a:buFont typeface="Wingdings" pitchFamily="2" charset="2"/>
              <a:buChar char="v"/>
            </a:pPr>
            <a:r>
              <a:rPr lang="en-IN" sz="2360" dirty="0"/>
              <a:t>Application Features</a:t>
            </a:r>
          </a:p>
          <a:p>
            <a:pPr>
              <a:buFont typeface="Wingdings" pitchFamily="2" charset="2"/>
              <a:buChar char="v"/>
            </a:pPr>
            <a:r>
              <a:rPr lang="en-IN" sz="2360" dirty="0"/>
              <a:t>UI Snapshots</a:t>
            </a:r>
          </a:p>
          <a:p>
            <a:pPr>
              <a:buFont typeface="Wingdings" pitchFamily="2" charset="2"/>
              <a:buChar char="v"/>
            </a:pPr>
            <a:r>
              <a:rPr lang="en-IN" sz="2360" dirty="0"/>
              <a:t>Concepts &amp; Tools</a:t>
            </a:r>
          </a:p>
          <a:p>
            <a:pPr>
              <a:buFont typeface="Wingdings" pitchFamily="2" charset="2"/>
              <a:buChar char="v"/>
            </a:pPr>
            <a:r>
              <a:rPr lang="en-IN" sz="2360" dirty="0"/>
              <a:t>Team Members</a:t>
            </a:r>
          </a:p>
          <a:p>
            <a:pPr>
              <a:buFont typeface="Wingdings" pitchFamily="2" charset="2"/>
              <a:buChar char="v"/>
            </a:pPr>
            <a:endParaRPr lang="en-IN" dirty="0"/>
          </a:p>
        </p:txBody>
      </p:sp>
    </p:spTree>
    <p:extLst>
      <p:ext uri="{BB962C8B-B14F-4D97-AF65-F5344CB8AC3E}">
        <p14:creationId xmlns:p14="http://schemas.microsoft.com/office/powerpoint/2010/main" val="3888832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a:xfrm>
            <a:off x="457200" y="1600200"/>
            <a:ext cx="7620000" cy="2404864"/>
          </a:xfrm>
        </p:spPr>
        <p:txBody>
          <a:bodyPr/>
          <a:lstStyle/>
          <a:p>
            <a:pPr marL="114300" indent="0">
              <a:buNone/>
            </a:pPr>
            <a:r>
              <a:rPr lang="en-US" sz="2400" dirty="0"/>
              <a:t>The project is an online bug tracking system for projects. The application allows software testers to report bugs for a project, project managers to view all bugs, assign bugs to developers and developers to update the bug status.</a:t>
            </a:r>
          </a:p>
          <a:p>
            <a:endParaRPr lang="en-IN" dirty="0"/>
          </a:p>
        </p:txBody>
      </p:sp>
    </p:spTree>
    <p:extLst>
      <p:ext uri="{BB962C8B-B14F-4D97-AF65-F5344CB8AC3E}">
        <p14:creationId xmlns:p14="http://schemas.microsoft.com/office/powerpoint/2010/main" val="2882940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 &amp; Tools</a:t>
            </a:r>
            <a:br>
              <a:rPr lang="en-IN" dirty="0"/>
            </a:br>
            <a:endParaRPr lang="en-IN" dirty="0"/>
          </a:p>
        </p:txBody>
      </p:sp>
      <p:sp>
        <p:nvSpPr>
          <p:cNvPr id="3" name="Content Placeholder 2"/>
          <p:cNvSpPr>
            <a:spLocks noGrp="1"/>
          </p:cNvSpPr>
          <p:nvPr>
            <p:ph idx="1"/>
          </p:nvPr>
        </p:nvSpPr>
        <p:spPr>
          <a:xfrm>
            <a:off x="457200" y="908720"/>
            <a:ext cx="7620000" cy="5492080"/>
          </a:xfrm>
        </p:spPr>
        <p:txBody>
          <a:bodyPr>
            <a:normAutofit fontScale="92500" lnSpcReduction="10000"/>
          </a:bodyPr>
          <a:lstStyle/>
          <a:p>
            <a:pPr marL="114300" indent="0">
              <a:buNone/>
            </a:pPr>
            <a:r>
              <a:rPr lang="en-US" sz="3000" b="1" dirty="0" err="1"/>
              <a:t>Github</a:t>
            </a:r>
            <a:endParaRPr lang="en-US" sz="3000" b="1" dirty="0"/>
          </a:p>
          <a:p>
            <a:endParaRPr lang="en-IN" dirty="0"/>
          </a:p>
          <a:p>
            <a:r>
              <a:rPr lang="en-US" dirty="0"/>
              <a:t>Code Hosting: You can host your </a:t>
            </a:r>
            <a:r>
              <a:rPr lang="en-US" dirty="0" err="1"/>
              <a:t>Git</a:t>
            </a:r>
            <a:r>
              <a:rPr lang="en-US" dirty="0"/>
              <a:t> repositories on </a:t>
            </a:r>
            <a:r>
              <a:rPr lang="en-US" dirty="0" err="1"/>
              <a:t>GitHub</a:t>
            </a:r>
            <a:r>
              <a:rPr lang="en-US" dirty="0"/>
              <a:t>, making it easy to store and share your code with others. </a:t>
            </a:r>
            <a:r>
              <a:rPr lang="en-US" dirty="0" err="1"/>
              <a:t>GitHub</a:t>
            </a:r>
            <a:r>
              <a:rPr lang="en-US" dirty="0"/>
              <a:t> provides reliable and scalable infrastructure for hosting projects of all sizes.</a:t>
            </a:r>
          </a:p>
          <a:p>
            <a:r>
              <a:rPr lang="en-US" dirty="0"/>
              <a:t>Collaboration: </a:t>
            </a:r>
            <a:r>
              <a:rPr lang="en-US" dirty="0" err="1"/>
              <a:t>GitHub</a:t>
            </a:r>
            <a:r>
              <a:rPr lang="en-US" dirty="0"/>
              <a:t> is designed for collaboration. You can work with other developers on the same project, contribute to open-source projects, and easily manage contributions from multiple contributors.</a:t>
            </a:r>
          </a:p>
          <a:p>
            <a:r>
              <a:rPr lang="en-US" dirty="0"/>
              <a:t>Pull Requests: </a:t>
            </a:r>
            <a:r>
              <a:rPr lang="en-US" dirty="0" err="1"/>
              <a:t>GitHub's</a:t>
            </a:r>
            <a:r>
              <a:rPr lang="en-US" dirty="0"/>
              <a:t> pull request feature enables developers to propose changes ta project's codebase. This allows for code review, discussions, and a structured way to integrate new features or bug fixes.</a:t>
            </a:r>
          </a:p>
          <a:p>
            <a:r>
              <a:rPr lang="en-US" dirty="0"/>
              <a:t>Code Review: </a:t>
            </a:r>
            <a:r>
              <a:rPr lang="en-US" dirty="0" err="1"/>
              <a:t>GitHub</a:t>
            </a:r>
            <a:r>
              <a:rPr lang="en-US" dirty="0"/>
              <a:t> provides a rich code review experience with features like inline comments, the ability to compare changes, and the option to leave feedback on specific lines of code. This helps maintain code quality</a:t>
            </a:r>
            <a:r>
              <a:rPr lang="en-US" cap="all" dirty="0"/>
              <a:t>.</a:t>
            </a:r>
          </a:p>
          <a:p>
            <a:endParaRPr lang="en-IN" dirty="0"/>
          </a:p>
        </p:txBody>
      </p:sp>
    </p:spTree>
    <p:extLst>
      <p:ext uri="{BB962C8B-B14F-4D97-AF65-F5344CB8AC3E}">
        <p14:creationId xmlns:p14="http://schemas.microsoft.com/office/powerpoint/2010/main" val="81461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Front-End</a:t>
            </a:r>
            <a:endParaRPr lang="en-IN" dirty="0"/>
          </a:p>
        </p:txBody>
      </p:sp>
      <p:sp>
        <p:nvSpPr>
          <p:cNvPr id="3" name="Content Placeholder 2"/>
          <p:cNvSpPr>
            <a:spLocks noGrp="1"/>
          </p:cNvSpPr>
          <p:nvPr>
            <p:ph idx="1"/>
          </p:nvPr>
        </p:nvSpPr>
        <p:spPr/>
        <p:txBody>
          <a:bodyPr>
            <a:normAutofit fontScale="92500"/>
          </a:bodyPr>
          <a:lstStyle/>
          <a:p>
            <a:pPr marL="114300" indent="0">
              <a:buNone/>
            </a:pPr>
            <a:r>
              <a:rPr lang="en-IN" b="1" dirty="0"/>
              <a:t>HTML</a:t>
            </a:r>
          </a:p>
          <a:p>
            <a:pPr marL="114300" indent="0">
              <a:buNone/>
            </a:pPr>
            <a:r>
              <a:rPr lang="en-US" dirty="0"/>
              <a:t>HTML is a markup language used to create and format documents on the World Wide Web. It consists of a set of elements enclosed in angle brackets ("&lt;" and "&gt;") that define the structure and content of a web page. Each HTML element serves a specific purpose, and web browsers interpret these elements to display web content.</a:t>
            </a:r>
          </a:p>
          <a:p>
            <a:pPr marL="114300" indent="0">
              <a:buNone/>
            </a:pPr>
            <a:r>
              <a:rPr lang="en-IN" b="1" dirty="0"/>
              <a:t>CSS</a:t>
            </a:r>
          </a:p>
          <a:p>
            <a:r>
              <a:rPr lang="en-US" dirty="0"/>
              <a:t>CSS, which stands for Cascading Style Sheets, is a </a:t>
            </a:r>
            <a:r>
              <a:rPr lang="en-US" dirty="0" err="1"/>
              <a:t>stylesheet</a:t>
            </a:r>
            <a:r>
              <a:rPr lang="en-US" dirty="0"/>
              <a:t> language used for describing the presentation and visual formatting of web documents written in HTML and XML. It is an essential technology for web development as it separates the content (HTML or XML) from its presentation (styles) and allows developers to control the layout, appearance, and design of web pages.</a:t>
            </a:r>
            <a:endParaRPr lang="en-IN" dirty="0"/>
          </a:p>
          <a:p>
            <a:pPr marL="114300" indent="0">
              <a:buNone/>
            </a:pPr>
            <a:endParaRPr lang="en-US" dirty="0"/>
          </a:p>
          <a:p>
            <a:endParaRPr lang="en-IN" dirty="0"/>
          </a:p>
        </p:txBody>
      </p:sp>
    </p:spTree>
    <p:extLst>
      <p:ext uri="{BB962C8B-B14F-4D97-AF65-F5344CB8AC3E}">
        <p14:creationId xmlns:p14="http://schemas.microsoft.com/office/powerpoint/2010/main" val="1879802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114300" indent="0">
              <a:buNone/>
            </a:pPr>
            <a:r>
              <a:rPr lang="en-IN" b="1" dirty="0"/>
              <a:t>JAVASCRIPT</a:t>
            </a:r>
          </a:p>
          <a:p>
            <a:pPr marL="114300" indent="0">
              <a:buNone/>
            </a:pPr>
            <a:r>
              <a:rPr lang="en-US" dirty="0"/>
              <a:t>JavaScript is a high-level, versatile, and widely used programming language primarily known for its role in web development. It is an integral part of modern web applications, allowing developers to add interactivity, manipulate the Document Object Model (DOM), and create dynamic content on websites. </a:t>
            </a:r>
            <a:endParaRPr lang="en-IN" dirty="0"/>
          </a:p>
        </p:txBody>
      </p:sp>
    </p:spTree>
    <p:extLst>
      <p:ext uri="{BB962C8B-B14F-4D97-AF65-F5344CB8AC3E}">
        <p14:creationId xmlns:p14="http://schemas.microsoft.com/office/powerpoint/2010/main" val="178899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Back-End</a:t>
            </a:r>
            <a:br>
              <a:rPr lang="en-IN" dirty="0"/>
            </a:br>
            <a:endParaRPr lang="en-IN" dirty="0"/>
          </a:p>
        </p:txBody>
      </p:sp>
      <p:sp>
        <p:nvSpPr>
          <p:cNvPr id="3" name="Content Placeholder 2"/>
          <p:cNvSpPr>
            <a:spLocks noGrp="1"/>
          </p:cNvSpPr>
          <p:nvPr>
            <p:ph idx="1"/>
          </p:nvPr>
        </p:nvSpPr>
        <p:spPr/>
        <p:txBody>
          <a:bodyPr/>
          <a:lstStyle/>
          <a:p>
            <a:pPr marL="114300" indent="0">
              <a:buNone/>
            </a:pPr>
            <a:r>
              <a:rPr lang="en-US" b="1" dirty="0"/>
              <a:t>JAVA</a:t>
            </a:r>
          </a:p>
          <a:p>
            <a:pPr marL="114300" indent="0">
              <a:buNone/>
            </a:pPr>
            <a:r>
              <a:rPr lang="en-US" dirty="0"/>
              <a:t>Java is a popular choice for backend development, especially for building server-side applications, web services, and </a:t>
            </a:r>
            <a:r>
              <a:rPr lang="en-US" dirty="0" err="1"/>
              <a:t>microservices</a:t>
            </a:r>
            <a:r>
              <a:rPr lang="en-US" dirty="0"/>
              <a:t>. Its scalability, performance, and robustness make it well-suited for handling backend logic and data processing.</a:t>
            </a:r>
          </a:p>
          <a:p>
            <a:endParaRPr lang="en-IN" dirty="0"/>
          </a:p>
        </p:txBody>
      </p:sp>
    </p:spTree>
    <p:extLst>
      <p:ext uri="{BB962C8B-B14F-4D97-AF65-F5344CB8AC3E}">
        <p14:creationId xmlns:p14="http://schemas.microsoft.com/office/powerpoint/2010/main" val="624308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Team Member</a:t>
            </a:r>
            <a:br>
              <a:rPr lang="en-IN" dirty="0"/>
            </a:br>
            <a:endParaRPr lang="en-IN" dirty="0"/>
          </a:p>
        </p:txBody>
      </p:sp>
      <p:sp>
        <p:nvSpPr>
          <p:cNvPr id="3" name="Content Placeholder 2"/>
          <p:cNvSpPr>
            <a:spLocks noGrp="1"/>
          </p:cNvSpPr>
          <p:nvPr>
            <p:ph idx="1"/>
          </p:nvPr>
        </p:nvSpPr>
        <p:spPr>
          <a:xfrm>
            <a:off x="395536" y="1628800"/>
            <a:ext cx="7620000" cy="4800600"/>
          </a:xfrm>
        </p:spPr>
        <p:txBody>
          <a:bodyPr/>
          <a:lstStyle/>
          <a:p>
            <a:r>
              <a:rPr lang="en-IN" b="1" dirty="0"/>
              <a:t>FRONT-END</a:t>
            </a:r>
            <a:r>
              <a:rPr lang="en-IN" dirty="0"/>
              <a:t>                                         </a:t>
            </a:r>
          </a:p>
          <a:p>
            <a:pPr marL="114300" indent="0">
              <a:buNone/>
            </a:pPr>
            <a:r>
              <a:rPr lang="en-IN" dirty="0"/>
              <a:t>1.AKASH K.R</a:t>
            </a:r>
          </a:p>
          <a:p>
            <a:pPr marL="114300" indent="0">
              <a:buNone/>
            </a:pPr>
            <a:r>
              <a:rPr lang="en-IN" dirty="0"/>
              <a:t>2.KARTAVYA CHAUHAN </a:t>
            </a:r>
          </a:p>
          <a:p>
            <a:pPr marL="114300" indent="0">
              <a:buNone/>
            </a:pPr>
            <a:r>
              <a:rPr lang="en-IN" dirty="0"/>
              <a:t>3.SUNISHA RAINA </a:t>
            </a:r>
          </a:p>
          <a:p>
            <a:pPr marL="114300" indent="0">
              <a:buNone/>
            </a:pPr>
            <a:r>
              <a:rPr lang="en-IN" dirty="0"/>
              <a:t>4.VEDANGI DHOLE</a:t>
            </a:r>
          </a:p>
          <a:p>
            <a:endParaRPr lang="en-US" dirty="0"/>
          </a:p>
          <a:p>
            <a:r>
              <a:rPr lang="en-IN" b="1" dirty="0"/>
              <a:t>BACK-END</a:t>
            </a:r>
          </a:p>
          <a:p>
            <a:pPr marL="114300" indent="0">
              <a:buNone/>
            </a:pPr>
            <a:r>
              <a:rPr lang="en-IN" dirty="0"/>
              <a:t>1.ASHUTOSH DUBEY </a:t>
            </a:r>
          </a:p>
          <a:p>
            <a:pPr marL="114300" indent="0">
              <a:buNone/>
            </a:pPr>
            <a:r>
              <a:rPr lang="en-IN" dirty="0"/>
              <a:t>2.ANSHITA JAIN</a:t>
            </a:r>
          </a:p>
          <a:p>
            <a:pPr marL="114300" indent="0">
              <a:buNone/>
            </a:pPr>
            <a:r>
              <a:rPr lang="en-IN" dirty="0"/>
              <a:t>3.SHIVANI SHIRALE</a:t>
            </a:r>
          </a:p>
          <a:p>
            <a:pPr marL="114300" indent="0">
              <a:buNone/>
            </a:pPr>
            <a:r>
              <a:rPr lang="en-IN" dirty="0"/>
              <a:t>4.VAIBHAI MEKHE</a:t>
            </a:r>
          </a:p>
          <a:p>
            <a:endParaRPr lang="en-IN" dirty="0"/>
          </a:p>
        </p:txBody>
      </p:sp>
    </p:spTree>
    <p:extLst>
      <p:ext uri="{BB962C8B-B14F-4D97-AF65-F5344CB8AC3E}">
        <p14:creationId xmlns:p14="http://schemas.microsoft.com/office/powerpoint/2010/main" val="2324392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1BEDA8-35AC-50A4-3A0F-AF1B8ACDC0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1844824"/>
            <a:ext cx="6171848" cy="4464496"/>
          </a:xfrm>
        </p:spPr>
      </p:pic>
      <p:sp>
        <p:nvSpPr>
          <p:cNvPr id="10" name="Title 1">
            <a:extLst>
              <a:ext uri="{FF2B5EF4-FFF2-40B4-BE49-F238E27FC236}">
                <a16:creationId xmlns:a16="http://schemas.microsoft.com/office/drawing/2014/main" id="{F368AE9C-252A-1854-79C5-FABD6B76BA90}"/>
              </a:ext>
            </a:extLst>
          </p:cNvPr>
          <p:cNvSpPr>
            <a:spLocks noGrp="1"/>
          </p:cNvSpPr>
          <p:nvPr>
            <p:ph type="title"/>
          </p:nvPr>
        </p:nvSpPr>
        <p:spPr>
          <a:xfrm>
            <a:off x="457200" y="255977"/>
            <a:ext cx="7620000" cy="1143000"/>
          </a:xfrm>
        </p:spPr>
        <p:txBody>
          <a:bodyPr/>
          <a:lstStyle/>
          <a:p>
            <a:r>
              <a:rPr lang="en-US" dirty="0"/>
              <a:t>Project Manager Control</a:t>
            </a:r>
            <a:endParaRPr lang="en-IN" dirty="0"/>
          </a:p>
        </p:txBody>
      </p:sp>
    </p:spTree>
    <p:extLst>
      <p:ext uri="{BB962C8B-B14F-4D97-AF65-F5344CB8AC3E}">
        <p14:creationId xmlns:p14="http://schemas.microsoft.com/office/powerpoint/2010/main" val="3209919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TotalTime>
  <Words>482</Words>
  <Application>Microsoft Office PowerPoint</Application>
  <PresentationFormat>On-screen Show (4:3)</PresentationFormat>
  <Paragraphs>41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Cambria</vt:lpstr>
      <vt:lpstr>Wingdings</vt:lpstr>
      <vt:lpstr>Adjacency</vt:lpstr>
      <vt:lpstr>Bug Tracing System</vt:lpstr>
      <vt:lpstr>Content</vt:lpstr>
      <vt:lpstr>Introduction</vt:lpstr>
      <vt:lpstr>Content &amp; Tools </vt:lpstr>
      <vt:lpstr>Front-End</vt:lpstr>
      <vt:lpstr>PowerPoint Presentation</vt:lpstr>
      <vt:lpstr>Back-End </vt:lpstr>
      <vt:lpstr>Team Member </vt:lpstr>
      <vt:lpstr>Project Manager Control</vt:lpstr>
      <vt:lpstr>Tester Control</vt:lpstr>
      <vt:lpstr>Developer Control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 Tracing System</dc:title>
  <dc:creator>GHETAL</dc:creator>
  <cp:lastModifiedBy>VAIBHAVI MEKHE</cp:lastModifiedBy>
  <cp:revision>4</cp:revision>
  <dcterms:created xsi:type="dcterms:W3CDTF">2023-09-15T01:09:43Z</dcterms:created>
  <dcterms:modified xsi:type="dcterms:W3CDTF">2023-09-15T03:30:57Z</dcterms:modified>
</cp:coreProperties>
</file>