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3.xml" ContentType="application/vnd.openxmlformats-officedocument.theme+xml"/>
  <Override PartName="/ppt/slideLayouts/slideLayout65.xml" ContentType="application/vnd.openxmlformats-officedocument.presentationml.slideLayout+xml"/>
  <Override PartName="/ppt/theme/theme4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  <p:sldMasterId id="2147483818" r:id="rId2"/>
    <p:sldMasterId id="2147483832" r:id="rId3"/>
    <p:sldMasterId id="2147483871" r:id="rId4"/>
    <p:sldMasterId id="2147483885" r:id="rId5"/>
  </p:sldMasterIdLst>
  <p:notesMasterIdLst>
    <p:notesMasterId r:id="rId26"/>
  </p:notesMasterIdLst>
  <p:sldIdLst>
    <p:sldId id="257" r:id="rId6"/>
    <p:sldId id="258" r:id="rId7"/>
    <p:sldId id="275" r:id="rId8"/>
    <p:sldId id="283" r:id="rId9"/>
    <p:sldId id="282" r:id="rId10"/>
    <p:sldId id="264" r:id="rId11"/>
    <p:sldId id="271" r:id="rId12"/>
    <p:sldId id="286" r:id="rId13"/>
    <p:sldId id="287" r:id="rId14"/>
    <p:sldId id="288" r:id="rId15"/>
    <p:sldId id="262" r:id="rId16"/>
    <p:sldId id="289" r:id="rId17"/>
    <p:sldId id="290" r:id="rId18"/>
    <p:sldId id="291" r:id="rId19"/>
    <p:sldId id="292" r:id="rId20"/>
    <p:sldId id="293" r:id="rId21"/>
    <p:sldId id="272" r:id="rId22"/>
    <p:sldId id="277" r:id="rId23"/>
    <p:sldId id="279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75" d="100"/>
          <a:sy n="75" d="100"/>
        </p:scale>
        <p:origin x="151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8E3877-B341-4533-8B6A-FEC2318345FF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D4EE06-8F52-49A9-8ED9-4133E1ED4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0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BIG Title slide">
    <p:bg>
      <p:bgPr>
        <a:solidFill>
          <a:srgbClr val="22394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50" y="-11"/>
            <a:ext cx="4083675" cy="5443212"/>
            <a:chOff x="-150" y="-9"/>
            <a:chExt cx="4083675" cy="4082409"/>
          </a:xfrm>
        </p:grpSpPr>
        <p:sp>
          <p:nvSpPr>
            <p:cNvPr id="11" name="Google Shape;11;p2"/>
            <p:cNvSpPr/>
            <p:nvPr/>
          </p:nvSpPr>
          <p:spPr>
            <a:xfrm rot="5400000">
              <a:off x="0" y="0"/>
              <a:ext cx="4076700" cy="40767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2700000">
              <a:off x="2401436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2700000">
              <a:off x="1947808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2700000">
              <a:off x="1494067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2700000">
              <a:off x="1040326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2700000">
              <a:off x="586598" y="2400850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-2700000">
              <a:off x="132858" y="2854591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-2700000">
              <a:off x="2855301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-226825" y="34020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3176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ctrTitle"/>
          </p:nvPr>
        </p:nvSpPr>
        <p:spPr>
          <a:xfrm>
            <a:off x="1167450" y="2433013"/>
            <a:ext cx="68091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4800"/>
              <a:buFont typeface="Maven Pro"/>
              <a:buNone/>
              <a:defRPr sz="48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8" name="Google Shape;38;p2"/>
          <p:cNvGrpSpPr/>
          <p:nvPr/>
        </p:nvGrpSpPr>
        <p:grpSpPr>
          <a:xfrm>
            <a:off x="5967876" y="2624389"/>
            <a:ext cx="3176125" cy="4233612"/>
            <a:chOff x="5967875" y="1968291"/>
            <a:chExt cx="3176125" cy="3175209"/>
          </a:xfrm>
        </p:grpSpPr>
        <p:sp>
          <p:nvSpPr>
            <p:cNvPr id="39" name="Google Shape;39;p2"/>
            <p:cNvSpPr/>
            <p:nvPr/>
          </p:nvSpPr>
          <p:spPr>
            <a:xfrm rot="-5400000">
              <a:off x="6005400" y="2005198"/>
              <a:ext cx="3152700" cy="3123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8100000">
              <a:off x="7008283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8100000">
              <a:off x="7462036" y="3461950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8100000">
              <a:off x="7915777" y="3008359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8100000">
              <a:off x="8369518" y="2554744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8100000">
              <a:off x="6554543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6787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-5400000">
              <a:off x="8463600" y="21950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subTitle" idx="1"/>
          </p:nvPr>
        </p:nvSpPr>
        <p:spPr>
          <a:xfrm>
            <a:off x="1785900" y="4441900"/>
            <a:ext cx="5572200" cy="1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4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Only">
  <p:cSld name="Title slide">
    <p:bg>
      <p:bgPr>
        <a:solidFill>
          <a:srgbClr val="223947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/>
          <p:nvPr/>
        </p:nvSpPr>
        <p:spPr>
          <a:xfrm rot="8100000">
            <a:off x="6716458" y="338478"/>
            <a:ext cx="2445034" cy="3260045"/>
          </a:xfrm>
          <a:prstGeom prst="rect">
            <a:avLst/>
          </a:prstGeom>
          <a:solidFill>
            <a:srgbClr val="426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1"/>
          <p:cNvSpPr/>
          <p:nvPr/>
        </p:nvSpPr>
        <p:spPr>
          <a:xfrm rot="8100000">
            <a:off x="3144583" y="1798978"/>
            <a:ext cx="2445034" cy="3260045"/>
          </a:xfrm>
          <a:prstGeom prst="rect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 rot="8100000">
            <a:off x="4757077" y="1006170"/>
            <a:ext cx="3634246" cy="4845661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11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264" name="Google Shape;264;p11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6" name="Google Shape;276;p11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7" name="Google Shape;277;p11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281" name="Google Shape;281;p11"/>
          <p:cNvSpPr txBox="1">
            <a:spLocks noGrp="1"/>
          </p:cNvSpPr>
          <p:nvPr>
            <p:ph type="title"/>
          </p:nvPr>
        </p:nvSpPr>
        <p:spPr>
          <a:xfrm>
            <a:off x="4603050" y="1943533"/>
            <a:ext cx="3942300" cy="21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A58"/>
              </a:buClr>
              <a:buSzPts val="3600"/>
              <a:buFont typeface="Maven Pro"/>
              <a:buNone/>
              <a:defRPr b="1">
                <a:solidFill>
                  <a:srgbClr val="2D4A58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11"/>
          <p:cNvSpPr txBox="1">
            <a:spLocks noGrp="1"/>
          </p:cNvSpPr>
          <p:nvPr>
            <p:ph type="subTitle" idx="1"/>
          </p:nvPr>
        </p:nvSpPr>
        <p:spPr>
          <a:xfrm>
            <a:off x="5191575" y="3960767"/>
            <a:ext cx="27813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92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slide">
  <p:cSld name="Caption slide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2"/>
          <p:cNvPicPr preferRelativeResize="0"/>
          <p:nvPr/>
        </p:nvPicPr>
        <p:blipFill rotWithShape="1">
          <a:blip r:embed="rId2">
            <a:alphaModFix/>
          </a:blip>
          <a:srcRect l="999" t="5697" r="989" b="5697"/>
          <a:stretch/>
        </p:blipFill>
        <p:spPr>
          <a:xfrm>
            <a:off x="0" y="0"/>
            <a:ext cx="9144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2"/>
          <p:cNvSpPr/>
          <p:nvPr/>
        </p:nvSpPr>
        <p:spPr>
          <a:xfrm rot="-5400000">
            <a:off x="44354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2"/>
          <p:cNvSpPr txBox="1">
            <a:spLocks noGrp="1"/>
          </p:cNvSpPr>
          <p:nvPr>
            <p:ph type="title"/>
          </p:nvPr>
        </p:nvSpPr>
        <p:spPr>
          <a:xfrm>
            <a:off x="1473450" y="5377633"/>
            <a:ext cx="6197100" cy="1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22394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 b="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 b="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 b="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 b="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 b="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 b="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 b="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 b="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7" name="Google Shape;287;p12"/>
          <p:cNvSpPr txBox="1">
            <a:spLocks noGrp="1"/>
          </p:cNvSpPr>
          <p:nvPr>
            <p:ph type="subTitle" idx="1"/>
          </p:nvPr>
        </p:nvSpPr>
        <p:spPr>
          <a:xfrm>
            <a:off x="7356413" y="2787000"/>
            <a:ext cx="1667100" cy="12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1">
          <p15:clr>
            <a:srgbClr val="FA7B17"/>
          </p15:clr>
        </p15:guide>
        <p15:guide id="2" pos="5059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Diseño personalizado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13"/>
          <p:cNvPicPr preferRelativeResize="0"/>
          <p:nvPr/>
        </p:nvPicPr>
        <p:blipFill rotWithShape="1">
          <a:blip r:embed="rId2">
            <a:alphaModFix/>
          </a:blip>
          <a:srcRect t="4800" b="4791"/>
          <a:stretch/>
        </p:blipFill>
        <p:spPr>
          <a:xfrm>
            <a:off x="0" y="0"/>
            <a:ext cx="9144000" cy="685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3"/>
          <p:cNvSpPr/>
          <p:nvPr/>
        </p:nvSpPr>
        <p:spPr>
          <a:xfrm>
            <a:off x="0" y="50436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title"/>
          </p:nvPr>
        </p:nvSpPr>
        <p:spPr>
          <a:xfrm>
            <a:off x="597775" y="5443025"/>
            <a:ext cx="7948500" cy="11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 text &amp; some text slide">
    <p:bg>
      <p:bgPr>
        <a:solidFill>
          <a:srgbClr val="223947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4"/>
          <p:cNvGrpSpPr/>
          <p:nvPr/>
        </p:nvGrpSpPr>
        <p:grpSpPr>
          <a:xfrm>
            <a:off x="-150" y="-11"/>
            <a:ext cx="3176125" cy="4233612"/>
            <a:chOff x="-150" y="-9"/>
            <a:chExt cx="3176125" cy="3175209"/>
          </a:xfrm>
        </p:grpSpPr>
        <p:sp>
          <p:nvSpPr>
            <p:cNvPr id="294" name="Google Shape;294;p14"/>
            <p:cNvSpPr/>
            <p:nvPr/>
          </p:nvSpPr>
          <p:spPr>
            <a:xfrm rot="5400000">
              <a:off x="100" y="0"/>
              <a:ext cx="3159900" cy="3159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4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title" hasCustomPrompt="1"/>
          </p:nvPr>
        </p:nvSpPr>
        <p:spPr>
          <a:xfrm>
            <a:off x="742950" y="1576433"/>
            <a:ext cx="7729500" cy="26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0"/>
              <a:buFont typeface="Maven Pro"/>
              <a:buNone/>
              <a:defRPr sz="12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14"/>
          <p:cNvSpPr txBox="1">
            <a:spLocks noGrp="1"/>
          </p:cNvSpPr>
          <p:nvPr>
            <p:ph type="body" idx="1"/>
          </p:nvPr>
        </p:nvSpPr>
        <p:spPr>
          <a:xfrm>
            <a:off x="742950" y="4194433"/>
            <a:ext cx="7729500" cy="9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4" name="Google Shape;314;p14"/>
          <p:cNvSpPr txBox="1">
            <a:spLocks noGrp="1"/>
          </p:cNvSpPr>
          <p:nvPr>
            <p:ph type="ctrTitle" idx="2"/>
          </p:nvPr>
        </p:nvSpPr>
        <p:spPr>
          <a:xfrm>
            <a:off x="1167450" y="2054327"/>
            <a:ext cx="68091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4800"/>
              <a:buFont typeface="Maven Pro"/>
              <a:buNone/>
              <a:defRPr sz="48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5" name="Google Shape;315;p14"/>
          <p:cNvSpPr txBox="1">
            <a:spLocks noGrp="1"/>
          </p:cNvSpPr>
          <p:nvPr>
            <p:ph type="subTitle" idx="3"/>
          </p:nvPr>
        </p:nvSpPr>
        <p:spPr>
          <a:xfrm>
            <a:off x="1785900" y="38506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>
            <a:spLocks noGrp="1"/>
          </p:cNvSpPr>
          <p:nvPr>
            <p:ph type="title"/>
          </p:nvPr>
        </p:nvSpPr>
        <p:spPr>
          <a:xfrm>
            <a:off x="-223425" y="465733"/>
            <a:ext cx="9591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 Abstract Corner">
  <p:cSld name="Foot Abstract Corner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5400000">
            <a:off x="6520625" y="4234949"/>
            <a:ext cx="3009600" cy="2236500"/>
          </a:xfrm>
          <a:prstGeom prst="rtTriangle">
            <a:avLst/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6"/>
          <p:cNvSpPr/>
          <p:nvPr/>
        </p:nvSpPr>
        <p:spPr>
          <a:xfrm rot="8100000">
            <a:off x="7915641" y="5220722"/>
            <a:ext cx="641487" cy="855316"/>
          </a:xfrm>
          <a:prstGeom prst="rect">
            <a:avLst/>
          </a:prstGeom>
          <a:solidFill>
            <a:srgbClr val="D600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"/>
          <p:cNvSpPr/>
          <p:nvPr/>
        </p:nvSpPr>
        <p:spPr>
          <a:xfrm rot="8100000">
            <a:off x="8369519" y="4615934"/>
            <a:ext cx="641487" cy="855316"/>
          </a:xfrm>
          <a:prstGeom prst="rect">
            <a:avLst/>
          </a:prstGeom>
          <a:solidFill>
            <a:srgbClr val="BF02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6"/>
          <p:cNvSpPr/>
          <p:nvPr/>
        </p:nvSpPr>
        <p:spPr>
          <a:xfrm rot="8100000">
            <a:off x="8369506" y="5825542"/>
            <a:ext cx="641487" cy="855316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6"/>
          <p:cNvSpPr/>
          <p:nvPr/>
        </p:nvSpPr>
        <p:spPr>
          <a:xfrm rot="8100000">
            <a:off x="7462024" y="5825542"/>
            <a:ext cx="641487" cy="855316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7783025" y="6253188"/>
            <a:ext cx="907200" cy="604800"/>
          </a:xfrm>
          <a:prstGeom prst="triangle">
            <a:avLst>
              <a:gd name="adj" fmla="val 50000"/>
            </a:avLst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6"/>
          <p:cNvSpPr/>
          <p:nvPr/>
        </p:nvSpPr>
        <p:spPr>
          <a:xfrm>
            <a:off x="6875425" y="6253188"/>
            <a:ext cx="907200" cy="604800"/>
          </a:xfrm>
          <a:prstGeom prst="triangle">
            <a:avLst>
              <a:gd name="adj" fmla="val 50000"/>
            </a:avLst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6"/>
          <p:cNvSpPr/>
          <p:nvPr/>
        </p:nvSpPr>
        <p:spPr>
          <a:xfrm rot="-5400000">
            <a:off x="8312275" y="5421588"/>
            <a:ext cx="1209600" cy="453600"/>
          </a:xfrm>
          <a:prstGeom prst="triangle">
            <a:avLst>
              <a:gd name="adj" fmla="val 50000"/>
            </a:avLst>
          </a:prstGeom>
          <a:solidFill>
            <a:srgbClr val="D600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6"/>
          <p:cNvSpPr/>
          <p:nvPr/>
        </p:nvSpPr>
        <p:spPr>
          <a:xfrm rot="-5400000">
            <a:off x="8312275" y="4211904"/>
            <a:ext cx="1209600" cy="453600"/>
          </a:xfrm>
          <a:prstGeom prst="triangle">
            <a:avLst>
              <a:gd name="adj" fmla="val 50000"/>
            </a:avLst>
          </a:prstGeom>
          <a:solidFill>
            <a:srgbClr val="A804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6"/>
          <p:cNvSpPr/>
          <p:nvPr/>
        </p:nvSpPr>
        <p:spPr>
          <a:xfrm rot="-5400000">
            <a:off x="8614675" y="6328788"/>
            <a:ext cx="604800" cy="453600"/>
          </a:xfrm>
          <a:prstGeom prst="rtTriangle">
            <a:avLst/>
          </a:prstGeom>
          <a:solidFill>
            <a:srgbClr val="FF1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6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 Abstract Corner">
  <p:cSld name="Head Abstract Corner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7"/>
          <p:cNvGrpSpPr/>
          <p:nvPr/>
        </p:nvGrpSpPr>
        <p:grpSpPr>
          <a:xfrm>
            <a:off x="0" y="4"/>
            <a:ext cx="2268450" cy="3024096"/>
            <a:chOff x="0" y="3"/>
            <a:chExt cx="2268450" cy="2268072"/>
          </a:xfrm>
        </p:grpSpPr>
        <p:sp>
          <p:nvSpPr>
            <p:cNvPr id="332" name="Google Shape;332;p17"/>
            <p:cNvSpPr/>
            <p:nvPr/>
          </p:nvSpPr>
          <p:spPr>
            <a:xfrm rot="5400000">
              <a:off x="-10150" y="10354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 rot="-2700000">
              <a:off x="586748" y="586475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 rot="-2700000">
              <a:off x="132870" y="1040066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 rot="-2700000">
              <a:off x="132883" y="132859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 rot="-2700000">
              <a:off x="1040364" y="132859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 rot="10800000">
              <a:off x="453650" y="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 rot="10800000">
              <a:off x="1361250" y="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 rot="5400000">
              <a:off x="-226800" y="68041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 rot="5400000">
              <a:off x="-226800" y="1587675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 rot="5400000">
              <a:off x="0" y="13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&amp; Abstract Shapes">
  <p:cSld name="Photo &amp; Abstract Shape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8"/>
          <p:cNvSpPr/>
          <p:nvPr/>
        </p:nvSpPr>
        <p:spPr>
          <a:xfrm rot="8100000">
            <a:off x="6716458" y="338478"/>
            <a:ext cx="2445034" cy="3260045"/>
          </a:xfrm>
          <a:prstGeom prst="rect">
            <a:avLst/>
          </a:prstGeom>
          <a:solidFill>
            <a:srgbClr val="426B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8"/>
          <p:cNvSpPr/>
          <p:nvPr/>
        </p:nvSpPr>
        <p:spPr>
          <a:xfrm rot="8100000">
            <a:off x="3144583" y="1798978"/>
            <a:ext cx="2445034" cy="3260045"/>
          </a:xfrm>
          <a:prstGeom prst="rect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347" name="Google Shape;347;p18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364" name="Google Shape;364;p18"/>
          <p:cNvSpPr txBox="1">
            <a:spLocks noGrp="1"/>
          </p:cNvSpPr>
          <p:nvPr>
            <p:ph type="title"/>
          </p:nvPr>
        </p:nvSpPr>
        <p:spPr>
          <a:xfrm>
            <a:off x="479300" y="817033"/>
            <a:ext cx="3523800" cy="8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">
  <p:cSld name="Diseño personalizado 4">
    <p:bg>
      <p:bgPr>
        <a:solidFill>
          <a:srgbClr val="1F344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>
            <a:off x="-150" y="-11"/>
            <a:ext cx="3176125" cy="4233612"/>
            <a:chOff x="-150" y="-9"/>
            <a:chExt cx="3176125" cy="3175209"/>
          </a:xfrm>
        </p:grpSpPr>
        <p:sp>
          <p:nvSpPr>
            <p:cNvPr id="367" name="Google Shape;367;p19"/>
            <p:cNvSpPr/>
            <p:nvPr/>
          </p:nvSpPr>
          <p:spPr>
            <a:xfrm rot="5400000">
              <a:off x="100" y="0"/>
              <a:ext cx="3159900" cy="3159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19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 txBox="1">
            <a:spLocks noGrp="1"/>
          </p:cNvSpPr>
          <p:nvPr>
            <p:ph type="title" hasCustomPrompt="1"/>
          </p:nvPr>
        </p:nvSpPr>
        <p:spPr>
          <a:xfrm>
            <a:off x="1100650" y="2807667"/>
            <a:ext cx="69426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6" name="Google Shape;386;p19"/>
          <p:cNvSpPr txBox="1">
            <a:spLocks noGrp="1"/>
          </p:cNvSpPr>
          <p:nvPr>
            <p:ph type="subTitle" idx="1"/>
          </p:nvPr>
        </p:nvSpPr>
        <p:spPr>
          <a:xfrm>
            <a:off x="1785900" y="38506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Abstract Corners">
  <p:cSld name="Blue Abstract Corner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389" name="Google Shape;389;p20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0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0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0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1" name="Google Shape;401;p20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2" name="Google Shape;402;p20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406" name="Google Shape;406;p20"/>
          <p:cNvSpPr/>
          <p:nvPr/>
        </p:nvSpPr>
        <p:spPr>
          <a:xfrm rot="-5400000" flipH="1">
            <a:off x="5479950" y="5398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 txBox="1">
            <a:spLocks noGrp="1"/>
          </p:cNvSpPr>
          <p:nvPr>
            <p:ph type="title" hasCustomPrompt="1"/>
          </p:nvPr>
        </p:nvSpPr>
        <p:spPr>
          <a:xfrm>
            <a:off x="1587750" y="1107451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20"/>
          <p:cNvSpPr txBox="1">
            <a:spLocks noGrp="1"/>
          </p:cNvSpPr>
          <p:nvPr>
            <p:ph type="title" idx="2" hasCustomPrompt="1"/>
          </p:nvPr>
        </p:nvSpPr>
        <p:spPr>
          <a:xfrm>
            <a:off x="1587750" y="2718447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9" name="Google Shape;409;p20"/>
          <p:cNvSpPr txBox="1">
            <a:spLocks noGrp="1"/>
          </p:cNvSpPr>
          <p:nvPr>
            <p:ph type="title" idx="3" hasCustomPrompt="1"/>
          </p:nvPr>
        </p:nvSpPr>
        <p:spPr>
          <a:xfrm>
            <a:off x="1587750" y="4317413"/>
            <a:ext cx="59685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800"/>
              <a:buNone/>
              <a:defRPr sz="4800">
                <a:solidFill>
                  <a:srgbClr val="223947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0" name="Google Shape;410;p20"/>
          <p:cNvSpPr txBox="1">
            <a:spLocks noGrp="1"/>
          </p:cNvSpPr>
          <p:nvPr>
            <p:ph type="subTitle" idx="1"/>
          </p:nvPr>
        </p:nvSpPr>
        <p:spPr>
          <a:xfrm>
            <a:off x="2519075" y="1898924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subTitle" idx="4"/>
          </p:nvPr>
        </p:nvSpPr>
        <p:spPr>
          <a:xfrm>
            <a:off x="2519075" y="3536617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subTitle" idx="5"/>
          </p:nvPr>
        </p:nvSpPr>
        <p:spPr>
          <a:xfrm>
            <a:off x="2519075" y="5156757"/>
            <a:ext cx="4175400" cy="5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&amp; subtitle slide" type="secHead">
  <p:cSld name="BIG Title &amp; subtitle slide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59" name="Google Shape;59;p3"/>
          <p:cNvSpPr/>
          <p:nvPr/>
        </p:nvSpPr>
        <p:spPr>
          <a:xfrm>
            <a:off x="0" y="50436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3"/>
          <p:cNvGrpSpPr/>
          <p:nvPr/>
        </p:nvGrpSpPr>
        <p:grpSpPr>
          <a:xfrm>
            <a:off x="5967875" y="5041901"/>
            <a:ext cx="3185650" cy="1816100"/>
            <a:chOff x="5967875" y="3781425"/>
            <a:chExt cx="3185650" cy="1362075"/>
          </a:xfrm>
        </p:grpSpPr>
        <p:sp>
          <p:nvSpPr>
            <p:cNvPr id="61" name="Google Shape;61;p3"/>
            <p:cNvSpPr/>
            <p:nvPr/>
          </p:nvSpPr>
          <p:spPr>
            <a:xfrm>
              <a:off x="601980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62" name="Google Shape;62;p3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8100000">
              <a:off x="7008283" y="3915541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8100000">
              <a:off x="6554543" y="4369156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96787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10800000">
              <a:off x="7329250" y="3782666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10800000">
              <a:off x="8236800" y="3782666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60475" y="1803133"/>
            <a:ext cx="5015700" cy="14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None/>
              <a:defRPr b="1">
                <a:solidFill>
                  <a:srgbClr val="223947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4000"/>
              <a:buFont typeface="Maven Pro"/>
              <a:buNone/>
              <a:defRPr sz="4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subTitle" idx="1"/>
          </p:nvPr>
        </p:nvSpPr>
        <p:spPr>
          <a:xfrm>
            <a:off x="1232650" y="3453967"/>
            <a:ext cx="2671500" cy="1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7">
          <p15:clr>
            <a:srgbClr val="FA7B17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">
  <p:cSld name="Big Abstract Corners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1"/>
          <p:cNvGrpSpPr/>
          <p:nvPr/>
        </p:nvGrpSpPr>
        <p:grpSpPr>
          <a:xfrm>
            <a:off x="-150" y="-11"/>
            <a:ext cx="4083675" cy="5443212"/>
            <a:chOff x="-150" y="-9"/>
            <a:chExt cx="4083675" cy="4082409"/>
          </a:xfrm>
        </p:grpSpPr>
        <p:sp>
          <p:nvSpPr>
            <p:cNvPr id="415" name="Google Shape;415;p21"/>
            <p:cNvSpPr/>
            <p:nvPr/>
          </p:nvSpPr>
          <p:spPr>
            <a:xfrm rot="5400000">
              <a:off x="0" y="0"/>
              <a:ext cx="4076700" cy="40767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-2700000">
              <a:off x="149407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 rot="-2700000">
              <a:off x="2401436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-2700000">
              <a:off x="104032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 rot="-2700000">
              <a:off x="1947808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 rot="-2700000">
              <a:off x="58658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2700000">
              <a:off x="1494067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2700000">
              <a:off x="1040326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2700000">
              <a:off x="13284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2700000">
              <a:off x="586598" y="2400850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 rot="-2700000">
              <a:off x="132858" y="2854591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2700000">
              <a:off x="194782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2700000">
              <a:off x="2855301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1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1"/>
            <p:cNvSpPr/>
            <p:nvPr/>
          </p:nvSpPr>
          <p:spPr>
            <a:xfrm rot="10800000">
              <a:off x="2268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1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1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1"/>
            <p:cNvSpPr/>
            <p:nvPr/>
          </p:nvSpPr>
          <p:spPr>
            <a:xfrm rot="5400000">
              <a:off x="-2269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1"/>
            <p:cNvSpPr/>
            <p:nvPr/>
          </p:nvSpPr>
          <p:spPr>
            <a:xfrm rot="5400000">
              <a:off x="-226825" y="34020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1"/>
            <p:cNvSpPr/>
            <p:nvPr/>
          </p:nvSpPr>
          <p:spPr>
            <a:xfrm rot="10800000">
              <a:off x="3176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1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21"/>
          <p:cNvSpPr txBox="1">
            <a:spLocks noGrp="1"/>
          </p:cNvSpPr>
          <p:nvPr>
            <p:ph type="title"/>
          </p:nvPr>
        </p:nvSpPr>
        <p:spPr>
          <a:xfrm>
            <a:off x="6709125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 i="0" u="none" strike="noStrike" cap="none">
                <a:solidFill>
                  <a:srgbClr val="52525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2400"/>
              <a:buNone/>
              <a:defRPr sz="2400">
                <a:solidFill>
                  <a:srgbClr val="52525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2" name="Google Shape;442;p21"/>
          <p:cNvSpPr txBox="1">
            <a:spLocks noGrp="1"/>
          </p:cNvSpPr>
          <p:nvPr>
            <p:ph type="subTitle" idx="1"/>
          </p:nvPr>
        </p:nvSpPr>
        <p:spPr>
          <a:xfrm>
            <a:off x="6277650" y="3875433"/>
            <a:ext cx="2037900" cy="14596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3" name="Google Shape;443;p21"/>
          <p:cNvSpPr/>
          <p:nvPr/>
        </p:nvSpPr>
        <p:spPr>
          <a:xfrm rot="10800000">
            <a:off x="7863229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 1">
  <p:cSld name="Big Abstract Corners 1">
    <p:bg>
      <p:bgPr>
        <a:solidFill>
          <a:srgbClr val="1F344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2"/>
          <p:cNvSpPr txBox="1">
            <a:spLocks noGrp="1"/>
          </p:cNvSpPr>
          <p:nvPr>
            <p:ph type="title"/>
          </p:nvPr>
        </p:nvSpPr>
        <p:spPr>
          <a:xfrm>
            <a:off x="3964200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 i="0" u="none" strike="noStrike" cap="none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subTitle" idx="1"/>
          </p:nvPr>
        </p:nvSpPr>
        <p:spPr>
          <a:xfrm>
            <a:off x="3964200" y="3875433"/>
            <a:ext cx="2055600" cy="1459600"/>
          </a:xfrm>
          <a:prstGeom prst="rect">
            <a:avLst/>
          </a:prstGeom>
        </p:spPr>
        <p:txBody>
          <a:bodyPr spcFirstLastPara="1" wrap="square" lIns="0" tIns="5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7" name="Google Shape;447;p22"/>
          <p:cNvSpPr/>
          <p:nvPr/>
        </p:nvSpPr>
        <p:spPr>
          <a:xfrm rot="10800000">
            <a:off x="3964200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2"/>
          <p:cNvSpPr/>
          <p:nvPr/>
        </p:nvSpPr>
        <p:spPr>
          <a:xfrm rot="-5400000">
            <a:off x="5479950" y="3194247"/>
            <a:ext cx="4203600" cy="3123900"/>
          </a:xfrm>
          <a:prstGeom prst="rtTriangle">
            <a:avLst/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Abstract Corners 1 1">
  <p:cSld name="Big Abstract Corners 1 1">
    <p:bg>
      <p:bgPr>
        <a:solidFill>
          <a:srgbClr val="FFFFFF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3"/>
          <p:cNvSpPr txBox="1">
            <a:spLocks noGrp="1"/>
          </p:cNvSpPr>
          <p:nvPr>
            <p:ph type="title"/>
          </p:nvPr>
        </p:nvSpPr>
        <p:spPr>
          <a:xfrm>
            <a:off x="2309200" y="2557900"/>
            <a:ext cx="16065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 i="0" u="none" strike="noStrike" cap="none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2400"/>
              <a:buNone/>
              <a:defRPr sz="2400">
                <a:solidFill>
                  <a:srgbClr val="435D74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1" name="Google Shape;451;p23"/>
          <p:cNvSpPr txBox="1">
            <a:spLocks noGrp="1"/>
          </p:cNvSpPr>
          <p:nvPr>
            <p:ph type="subTitle" idx="1"/>
          </p:nvPr>
        </p:nvSpPr>
        <p:spPr>
          <a:xfrm>
            <a:off x="2309200" y="3875433"/>
            <a:ext cx="2055600" cy="1459600"/>
          </a:xfrm>
          <a:prstGeom prst="rect">
            <a:avLst/>
          </a:prstGeom>
        </p:spPr>
        <p:txBody>
          <a:bodyPr spcFirstLastPara="1" wrap="square" lIns="0" tIns="5400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435D74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2" name="Google Shape;452;p23"/>
          <p:cNvSpPr/>
          <p:nvPr/>
        </p:nvSpPr>
        <p:spPr>
          <a:xfrm rot="10800000">
            <a:off x="2309200" y="3473028"/>
            <a:ext cx="452400" cy="3008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9" y="2623178"/>
            <a:ext cx="3175209" cy="4234833"/>
            <a:chOff x="8" y="1967383"/>
            <a:chExt cx="3175209" cy="3176125"/>
          </a:xfrm>
        </p:grpSpPr>
        <p:sp>
          <p:nvSpPr>
            <p:cNvPr id="454" name="Google Shape;454;p23"/>
            <p:cNvSpPr/>
            <p:nvPr/>
          </p:nvSpPr>
          <p:spPr>
            <a:xfrm>
              <a:off x="10" y="2019308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268017" y="468990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 rot="-8100000">
              <a:off x="586480" y="3915147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 rot="-8100000">
              <a:off x="586480" y="3007791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 rot="-8100000">
              <a:off x="1040070" y="3461544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 rot="-8100000">
              <a:off x="1040070" y="4369026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 rot="-8100000">
              <a:off x="1493661" y="3915285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 rot="-8100000">
              <a:off x="1947277" y="4369026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 rot="-8100000">
              <a:off x="132864" y="4369013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 rot="-8100000">
              <a:off x="132864" y="3461532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 rot="-8100000">
              <a:off x="132864" y="2554051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 rot="5400000">
              <a:off x="-226783" y="40093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6" name="Google Shape;466;p23"/>
            <p:cNvSpPr/>
            <p:nvPr/>
          </p:nvSpPr>
          <p:spPr>
            <a:xfrm rot="5400000">
              <a:off x="-226783" y="310173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7" name="Google Shape;467;p23"/>
            <p:cNvSpPr/>
            <p:nvPr/>
          </p:nvSpPr>
          <p:spPr>
            <a:xfrm rot="5400000">
              <a:off x="-226783" y="21941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453617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1360880" y="468978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17" y="4689783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471" name="Google Shape;471;p23"/>
          <p:cNvSpPr/>
          <p:nvPr/>
        </p:nvSpPr>
        <p:spPr>
          <a:xfrm rot="-5400000" flipH="1">
            <a:off x="5479950" y="539847"/>
            <a:ext cx="4203600" cy="3123900"/>
          </a:xfrm>
          <a:prstGeom prst="rtTriangle">
            <a:avLst/>
          </a:prstGeom>
          <a:solidFill>
            <a:srgbClr val="355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tract Foot">
  <p:cSld name="Abstract Foo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4"/>
          <p:cNvSpPr/>
          <p:nvPr/>
        </p:nvSpPr>
        <p:spPr>
          <a:xfrm rot="10800000">
            <a:off x="9525" y="50419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24"/>
          <p:cNvGrpSpPr/>
          <p:nvPr/>
        </p:nvGrpSpPr>
        <p:grpSpPr>
          <a:xfrm>
            <a:off x="0" y="5041901"/>
            <a:ext cx="3185650" cy="1816100"/>
            <a:chOff x="0" y="3781425"/>
            <a:chExt cx="3185650" cy="1362075"/>
          </a:xfrm>
        </p:grpSpPr>
        <p:sp>
          <p:nvSpPr>
            <p:cNvPr id="475" name="Google Shape;475;p24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476" name="Google Shape;476;p24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24"/>
          <p:cNvSpPr txBox="1">
            <a:spLocks noGrp="1"/>
          </p:cNvSpPr>
          <p:nvPr>
            <p:ph type="ctrTitle"/>
          </p:nvPr>
        </p:nvSpPr>
        <p:spPr>
          <a:xfrm>
            <a:off x="1829550" y="54369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89" name="Google Shape;489;p24"/>
          <p:cNvSpPr txBox="1">
            <a:spLocks noGrp="1"/>
          </p:cNvSpPr>
          <p:nvPr>
            <p:ph type="subTitle" idx="1"/>
          </p:nvPr>
        </p:nvSpPr>
        <p:spPr>
          <a:xfrm>
            <a:off x="3066445" y="58941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redits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 txBox="1">
            <a:spLocks noGrp="1"/>
          </p:cNvSpPr>
          <p:nvPr>
            <p:ph type="ctrTitle"/>
          </p:nvPr>
        </p:nvSpPr>
        <p:spPr>
          <a:xfrm>
            <a:off x="1167450" y="637571"/>
            <a:ext cx="6809100" cy="126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Maven Pro"/>
              <a:buNone/>
              <a:defRPr sz="24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2" name="Google Shape;492;p25"/>
          <p:cNvSpPr txBox="1">
            <a:spLocks noGrp="1"/>
          </p:cNvSpPr>
          <p:nvPr>
            <p:ph type="subTitle" idx="1"/>
          </p:nvPr>
        </p:nvSpPr>
        <p:spPr>
          <a:xfrm>
            <a:off x="1785900" y="2316633"/>
            <a:ext cx="5572200" cy="20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 rot="10800000">
            <a:off x="9525" y="504190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25"/>
          <p:cNvGrpSpPr/>
          <p:nvPr/>
        </p:nvGrpSpPr>
        <p:grpSpPr>
          <a:xfrm>
            <a:off x="0" y="5041901"/>
            <a:ext cx="3185650" cy="1816100"/>
            <a:chOff x="0" y="3781425"/>
            <a:chExt cx="3185650" cy="1362075"/>
          </a:xfrm>
        </p:grpSpPr>
        <p:sp>
          <p:nvSpPr>
            <p:cNvPr id="495" name="Google Shape;495;p25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496" name="Google Shape;496;p25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25"/>
          <p:cNvSpPr txBox="1">
            <a:spLocks noGrp="1"/>
          </p:cNvSpPr>
          <p:nvPr>
            <p:ph type="ctrTitle" idx="2"/>
          </p:nvPr>
        </p:nvSpPr>
        <p:spPr>
          <a:xfrm>
            <a:off x="1829550" y="56156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8E189A65-51C0-4A73-BAD1-62408520114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09650" y="4277932"/>
            <a:ext cx="4079400" cy="10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mfortaa"/>
              <a:buNone/>
              <a:defRPr sz="14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Font typeface="Comfortaa"/>
              <a:buNone/>
              <a:defRPr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09650" y="2112400"/>
            <a:ext cx="6045900" cy="19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549400" y="3679225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549400" y="2052333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66600" y="4977096"/>
            <a:ext cx="4810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96859" y="2549200"/>
            <a:ext cx="27726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364850" y="930991"/>
            <a:ext cx="35496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subTitle" idx="1"/>
          </p:nvPr>
        </p:nvSpPr>
        <p:spPr>
          <a:xfrm>
            <a:off x="2666700" y="1332033"/>
            <a:ext cx="3705600" cy="27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>
            <a:off x="1" y="-11"/>
            <a:ext cx="3176125" cy="4233612"/>
            <a:chOff x="0" y="-9"/>
            <a:chExt cx="3176125" cy="3175209"/>
          </a:xfrm>
        </p:grpSpPr>
        <p:sp>
          <p:nvSpPr>
            <p:cNvPr id="79" name="Google Shape;79;p4"/>
            <p:cNvSpPr/>
            <p:nvPr/>
          </p:nvSpPr>
          <p:spPr>
            <a:xfrm rot="5400000">
              <a:off x="-14100" y="14393"/>
              <a:ext cx="3152700" cy="31239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 rot="-2700000">
              <a:off x="586873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 rot="-2700000">
              <a:off x="1494229" y="586463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-2700000">
              <a:off x="1040476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-2700000">
              <a:off x="132995" y="1040053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 rot="-2700000">
              <a:off x="586736" y="1493644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 rot="-2700000">
              <a:off x="132995" y="1947259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-2700000">
              <a:off x="133008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2700000">
              <a:off x="1040489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 rot="-2700000">
              <a:off x="1947970" y="132847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 rot="10800000">
              <a:off x="4537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 rot="10800000">
              <a:off x="13613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 rot="10800000">
              <a:off x="22689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 rot="5400000">
              <a:off x="-22667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5400000">
              <a:off x="-22667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5400000">
              <a:off x="-22680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5400000">
              <a:off x="125" y="0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4"/>
          <p:cNvSpPr/>
          <p:nvPr/>
        </p:nvSpPr>
        <p:spPr>
          <a:xfrm rot="-5400000">
            <a:off x="44447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rot="10800000">
            <a:off x="2911900" y="4373784"/>
            <a:ext cx="687900" cy="4572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 txBox="1">
            <a:spLocks noGrp="1"/>
          </p:cNvSpPr>
          <p:nvPr>
            <p:ph type="subTitle" idx="2"/>
          </p:nvPr>
        </p:nvSpPr>
        <p:spPr>
          <a:xfrm>
            <a:off x="2666700" y="4741083"/>
            <a:ext cx="4530600" cy="7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i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i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i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i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i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i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i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i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i="1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7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4845495" y="4335323"/>
            <a:ext cx="29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1438619" y="4554872"/>
            <a:ext cx="26562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3"/>
          </p:nvPr>
        </p:nvSpPr>
        <p:spPr>
          <a:xfrm>
            <a:off x="5004200" y="4557485"/>
            <a:ext cx="2656200" cy="2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 sz="1400">
                <a:solidFill>
                  <a:srgbClr val="FFFFFF"/>
                </a:solidFill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 sz="14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5"/>
          <p:cNvSpPr txBox="1"/>
          <p:nvPr/>
        </p:nvSpPr>
        <p:spPr>
          <a:xfrm>
            <a:off x="1331069" y="4016767"/>
            <a:ext cx="2871300" cy="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Raleway Thin"/>
              <a:ea typeface="Raleway Thin"/>
              <a:cs typeface="Raleway Thin"/>
              <a:sym typeface="Raleway Thin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1331069" y="4335323"/>
            <a:ext cx="28713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ctrTitle"/>
          </p:nvPr>
        </p:nvSpPr>
        <p:spPr>
          <a:xfrm>
            <a:off x="693852" y="971300"/>
            <a:ext cx="71805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367500" y="1504596"/>
            <a:ext cx="3858900" cy="25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 b="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4381181" y="4174188"/>
            <a:ext cx="384450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691300" y="890400"/>
            <a:ext cx="42768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693850" y="37364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47109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693850" y="25780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ctrTitle"/>
          </p:nvPr>
        </p:nvSpPr>
        <p:spPr>
          <a:xfrm>
            <a:off x="693850" y="976367"/>
            <a:ext cx="82851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799375" y="1373233"/>
            <a:ext cx="75453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799500" y="3898167"/>
            <a:ext cx="75453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1pPr>
            <a:lvl2pPr marL="914400" lvl="1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2pPr>
            <a:lvl3pPr marL="1371600" lvl="2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3pPr>
            <a:lvl4pPr marL="1828800" lvl="3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4pPr>
            <a:lvl5pPr marL="2286000" lvl="4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5pPr>
            <a:lvl6pPr marL="2743200" lvl="5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6pPr>
            <a:lvl7pPr marL="3200400" lvl="6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700">
                <a:solidFill>
                  <a:schemeClr val="lt1"/>
                </a:solidFill>
              </a:defRPr>
            </a:lvl7pPr>
            <a:lvl8pPr marL="3657600" lvl="7" indent="-33655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700">
                <a:solidFill>
                  <a:schemeClr val="lt1"/>
                </a:solidFill>
              </a:defRPr>
            </a:lvl8pPr>
            <a:lvl9pPr marL="4114800" lvl="8" indent="-33655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700"/>
              <a:buChar char="■"/>
              <a:defRPr sz="17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 and bullet poi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693850" y="1829333"/>
            <a:ext cx="7474200" cy="40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 and 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5800" y="2429120"/>
            <a:ext cx="7738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None/>
              <a:defRPr sz="6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None/>
              <a:defRPr sz="53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2678400" y="4123581"/>
            <a:ext cx="3787200" cy="17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 rot="10800000">
            <a:off x="9525" y="0"/>
            <a:ext cx="9144000" cy="1814400"/>
          </a:xfrm>
          <a:prstGeom prst="rect">
            <a:avLst/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5"/>
          <p:cNvGrpSpPr/>
          <p:nvPr/>
        </p:nvGrpSpPr>
        <p:grpSpPr>
          <a:xfrm>
            <a:off x="0" y="1"/>
            <a:ext cx="3185650" cy="1816100"/>
            <a:chOff x="0" y="3781425"/>
            <a:chExt cx="3185650" cy="1362075"/>
          </a:xfrm>
        </p:grpSpPr>
        <p:sp>
          <p:nvSpPr>
            <p:cNvPr id="102" name="Google Shape;102;p5"/>
            <p:cNvSpPr/>
            <p:nvPr/>
          </p:nvSpPr>
          <p:spPr>
            <a:xfrm rot="10800000">
              <a:off x="0" y="3781425"/>
              <a:ext cx="3133725" cy="1362075"/>
            </a:xfrm>
            <a:custGeom>
              <a:avLst/>
              <a:gdLst/>
              <a:ahLst/>
              <a:cxnLst/>
              <a:rect l="l" t="t" r="r" b="b"/>
              <a:pathLst>
                <a:path w="125349" h="54483" extrusionOk="0">
                  <a:moveTo>
                    <a:pt x="52959" y="0"/>
                  </a:moveTo>
                  <a:lnTo>
                    <a:pt x="125349" y="0"/>
                  </a:lnTo>
                  <a:lnTo>
                    <a:pt x="125349" y="54483"/>
                  </a:lnTo>
                  <a:lnTo>
                    <a:pt x="0" y="54483"/>
                  </a:lnTo>
                  <a:close/>
                </a:path>
              </a:pathLst>
            </a:custGeom>
            <a:solidFill>
              <a:srgbClr val="FF125B"/>
            </a:solidFill>
            <a:ln>
              <a:noFill/>
            </a:ln>
          </p:spPr>
        </p:sp>
        <p:sp>
          <p:nvSpPr>
            <p:cNvPr id="103" name="Google Shape;103;p5"/>
            <p:cNvSpPr/>
            <p:nvPr/>
          </p:nvSpPr>
          <p:spPr>
            <a:xfrm rot="-2700000">
              <a:off x="596398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 rot="-2700000">
              <a:off x="1503754" y="4367897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-2700000">
              <a:off x="142533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 rot="-2700000">
              <a:off x="1050014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 rot="-2700000">
              <a:off x="1957495" y="3914281"/>
              <a:ext cx="641487" cy="641487"/>
            </a:xfrm>
            <a:prstGeom prst="rect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 rot="10800000">
              <a:off x="4633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 rot="10800000">
              <a:off x="137090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 rot="10800000">
              <a:off x="2278450" y="37814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 rot="5400000">
              <a:off x="-217150" y="4461834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 rot="5400000">
              <a:off x="9650" y="3781434"/>
              <a:ext cx="453600" cy="453600"/>
            </a:xfrm>
            <a:prstGeom prst="rtTriangle">
              <a:avLst/>
            </a:prstGeom>
            <a:solidFill>
              <a:srgbClr val="FF31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91707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9525" y="4688659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5"/>
          <p:cNvSpPr txBox="1">
            <a:spLocks noGrp="1"/>
          </p:cNvSpPr>
          <p:nvPr>
            <p:ph type="ctrTitle"/>
          </p:nvPr>
        </p:nvSpPr>
        <p:spPr>
          <a:xfrm>
            <a:off x="1829550" y="395087"/>
            <a:ext cx="6809100" cy="6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3000"/>
              <a:buFont typeface="Maven Pro"/>
              <a:buNone/>
              <a:defRPr sz="3000" b="1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40040"/>
              </a:buClr>
              <a:buSzPts val="6000"/>
              <a:buFont typeface="Maven Pro"/>
              <a:buNone/>
              <a:defRPr sz="6000">
                <a:solidFill>
                  <a:srgbClr val="F4004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1"/>
          </p:nvPr>
        </p:nvSpPr>
        <p:spPr>
          <a:xfrm>
            <a:off x="3066445" y="852280"/>
            <a:ext cx="5572200" cy="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title" idx="2"/>
          </p:nvPr>
        </p:nvSpPr>
        <p:spPr>
          <a:xfrm>
            <a:off x="2491800" y="29762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title" idx="3"/>
          </p:nvPr>
        </p:nvSpPr>
        <p:spPr>
          <a:xfrm>
            <a:off x="2484175" y="3776251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 idx="4"/>
          </p:nvPr>
        </p:nvSpPr>
        <p:spPr>
          <a:xfrm>
            <a:off x="2491800" y="45608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5" hasCustomPrompt="1"/>
          </p:nvPr>
        </p:nvSpPr>
        <p:spPr>
          <a:xfrm>
            <a:off x="1336451" y="3457755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1" name="Google Shape;121;p5"/>
          <p:cNvSpPr txBox="1">
            <a:spLocks noGrp="1"/>
          </p:cNvSpPr>
          <p:nvPr>
            <p:ph type="title" idx="6" hasCustomPrompt="1"/>
          </p:nvPr>
        </p:nvSpPr>
        <p:spPr>
          <a:xfrm>
            <a:off x="1336451" y="2636067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2" name="Google Shape;122;p5"/>
          <p:cNvSpPr txBox="1">
            <a:spLocks noGrp="1"/>
          </p:cNvSpPr>
          <p:nvPr>
            <p:ph type="title" idx="7" hasCustomPrompt="1"/>
          </p:nvPr>
        </p:nvSpPr>
        <p:spPr>
          <a:xfrm>
            <a:off x="1336451" y="4220665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8"/>
          </p:nvPr>
        </p:nvSpPr>
        <p:spPr>
          <a:xfrm>
            <a:off x="2491800" y="5345467"/>
            <a:ext cx="5362800" cy="4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 b="0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9" hasCustomPrompt="1"/>
          </p:nvPr>
        </p:nvSpPr>
        <p:spPr>
          <a:xfrm>
            <a:off x="1336451" y="5005267"/>
            <a:ext cx="1147800" cy="11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25" name="Google Shape;125;p5"/>
          <p:cNvSpPr/>
          <p:nvPr/>
        </p:nvSpPr>
        <p:spPr>
          <a:xfrm rot="5400000">
            <a:off x="1098850" y="3139105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5400000">
            <a:off x="1098850" y="3926011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rot="5400000">
            <a:off x="1098850" y="4712967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1098850" y="5499888"/>
            <a:ext cx="528000" cy="1974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subTitle" idx="1"/>
          </p:nvPr>
        </p:nvSpPr>
        <p:spPr>
          <a:xfrm>
            <a:off x="3706825" y="1957133"/>
            <a:ext cx="4290900" cy="2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Raleway Thin"/>
              <a:buNone/>
              <a:defRPr sz="2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656925" y="4817667"/>
            <a:ext cx="3340800" cy="5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1447801" y="2411500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ubTitle" idx="1"/>
          </p:nvPr>
        </p:nvSpPr>
        <p:spPr>
          <a:xfrm>
            <a:off x="1677001" y="2932827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title" idx="2" hasCustomPrompt="1"/>
          </p:nvPr>
        </p:nvSpPr>
        <p:spPr>
          <a:xfrm>
            <a:off x="1677001" y="1670688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6"/>
          <p:cNvSpPr txBox="1">
            <a:spLocks noGrp="1"/>
          </p:cNvSpPr>
          <p:nvPr>
            <p:ph type="title" idx="3"/>
          </p:nvPr>
        </p:nvSpPr>
        <p:spPr>
          <a:xfrm>
            <a:off x="4819803" y="2411500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ubTitle" idx="4"/>
          </p:nvPr>
        </p:nvSpPr>
        <p:spPr>
          <a:xfrm>
            <a:off x="5049003" y="2932827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title" idx="5" hasCustomPrompt="1"/>
          </p:nvPr>
        </p:nvSpPr>
        <p:spPr>
          <a:xfrm>
            <a:off x="5049003" y="1670688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6"/>
          <p:cNvSpPr txBox="1">
            <a:spLocks noGrp="1"/>
          </p:cNvSpPr>
          <p:nvPr>
            <p:ph type="title" idx="6"/>
          </p:nvPr>
        </p:nvSpPr>
        <p:spPr>
          <a:xfrm>
            <a:off x="1447801" y="4902533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7"/>
          </p:nvPr>
        </p:nvSpPr>
        <p:spPr>
          <a:xfrm>
            <a:off x="1677001" y="5432488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title" idx="8" hasCustomPrompt="1"/>
          </p:nvPr>
        </p:nvSpPr>
        <p:spPr>
          <a:xfrm>
            <a:off x="1677001" y="4161745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9"/>
          </p:nvPr>
        </p:nvSpPr>
        <p:spPr>
          <a:xfrm>
            <a:off x="4819803" y="4902539"/>
            <a:ext cx="27888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3"/>
          </p:nvPr>
        </p:nvSpPr>
        <p:spPr>
          <a:xfrm>
            <a:off x="5049003" y="5432488"/>
            <a:ext cx="2330400" cy="8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14" hasCustomPrompt="1"/>
          </p:nvPr>
        </p:nvSpPr>
        <p:spPr>
          <a:xfrm>
            <a:off x="5049003" y="4154813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None/>
              <a:defRPr sz="22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ctrTitle" idx="15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subTitle" idx="1"/>
          </p:nvPr>
        </p:nvSpPr>
        <p:spPr>
          <a:xfrm>
            <a:off x="2095050" y="3072361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2"/>
          </p:nvPr>
        </p:nvSpPr>
        <p:spPr>
          <a:xfrm>
            <a:off x="2355750" y="2696319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3"/>
          </p:nvPr>
        </p:nvSpPr>
        <p:spPr>
          <a:xfrm>
            <a:off x="5483250" y="2696319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2355750" y="4920080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5"/>
          </p:nvPr>
        </p:nvSpPr>
        <p:spPr>
          <a:xfrm>
            <a:off x="5483250" y="4909092"/>
            <a:ext cx="1305000" cy="36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 Thin"/>
              <a:buNone/>
              <a:defRPr sz="17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6"/>
          </p:nvPr>
        </p:nvSpPr>
        <p:spPr>
          <a:xfrm>
            <a:off x="5222550" y="3072361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7"/>
          </p:nvPr>
        </p:nvSpPr>
        <p:spPr>
          <a:xfrm>
            <a:off x="2095050" y="5287133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8"/>
          </p:nvPr>
        </p:nvSpPr>
        <p:spPr>
          <a:xfrm>
            <a:off x="5222550" y="5287133"/>
            <a:ext cx="1826400" cy="3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1340815" y="4311777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2"/>
          </p:nvPr>
        </p:nvSpPr>
        <p:spPr>
          <a:xfrm>
            <a:off x="5952785" y="4323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3"/>
          </p:nvPr>
        </p:nvSpPr>
        <p:spPr>
          <a:xfrm>
            <a:off x="3668467" y="4323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4"/>
          </p:nvPr>
        </p:nvSpPr>
        <p:spPr>
          <a:xfrm>
            <a:off x="1410115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5"/>
          </p:nvPr>
        </p:nvSpPr>
        <p:spPr>
          <a:xfrm>
            <a:off x="3737767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6"/>
          </p:nvPr>
        </p:nvSpPr>
        <p:spPr>
          <a:xfrm>
            <a:off x="6022085" y="4562316"/>
            <a:ext cx="1711800" cy="17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87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498500" y="4270033"/>
            <a:ext cx="3238800" cy="1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2"/>
          </p:nvPr>
        </p:nvSpPr>
        <p:spPr>
          <a:xfrm>
            <a:off x="4498495" y="4006967"/>
            <a:ext cx="32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3"/>
          </p:nvPr>
        </p:nvSpPr>
        <p:spPr>
          <a:xfrm>
            <a:off x="4498500" y="1936167"/>
            <a:ext cx="32736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ctrTitle"/>
          </p:nvPr>
        </p:nvSpPr>
        <p:spPr>
          <a:xfrm>
            <a:off x="693850" y="3004800"/>
            <a:ext cx="3561300" cy="8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4518375" y="2222633"/>
            <a:ext cx="3238800" cy="17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129525" y="3406061"/>
            <a:ext cx="16584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2"/>
          </p:nvPr>
        </p:nvSpPr>
        <p:spPr>
          <a:xfrm>
            <a:off x="6360650" y="3406061"/>
            <a:ext cx="1658400" cy="21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ubTitle" idx="3"/>
          </p:nvPr>
        </p:nvSpPr>
        <p:spPr>
          <a:xfrm>
            <a:off x="937625" y="315811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4"/>
          </p:nvPr>
        </p:nvSpPr>
        <p:spPr>
          <a:xfrm>
            <a:off x="6360658" y="315811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subTitle" idx="1"/>
          </p:nvPr>
        </p:nvSpPr>
        <p:spPr>
          <a:xfrm>
            <a:off x="1432850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2"/>
          </p:nvPr>
        </p:nvSpPr>
        <p:spPr>
          <a:xfrm>
            <a:off x="1340815" y="4819777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3"/>
          </p:nvPr>
        </p:nvSpPr>
        <p:spPr>
          <a:xfrm>
            <a:off x="5952785" y="4831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ubTitle" idx="4"/>
          </p:nvPr>
        </p:nvSpPr>
        <p:spPr>
          <a:xfrm>
            <a:off x="3668467" y="4831371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subTitle" idx="5"/>
          </p:nvPr>
        </p:nvSpPr>
        <p:spPr>
          <a:xfrm>
            <a:off x="1340815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6"/>
          </p:nvPr>
        </p:nvSpPr>
        <p:spPr>
          <a:xfrm>
            <a:off x="5952785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ubTitle" idx="7"/>
          </p:nvPr>
        </p:nvSpPr>
        <p:spPr>
          <a:xfrm>
            <a:off x="3646800" y="2902016"/>
            <a:ext cx="1850400" cy="42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>
                <a:solidFill>
                  <a:schemeClr val="l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7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693853" y="971300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8"/>
          </p:nvPr>
        </p:nvSpPr>
        <p:spPr>
          <a:xfrm>
            <a:off x="3736200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ubTitle" idx="9"/>
          </p:nvPr>
        </p:nvSpPr>
        <p:spPr>
          <a:xfrm>
            <a:off x="6042185" y="315995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3"/>
          </p:nvPr>
        </p:nvSpPr>
        <p:spPr>
          <a:xfrm>
            <a:off x="1440305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4"/>
          </p:nvPr>
        </p:nvSpPr>
        <p:spPr>
          <a:xfrm>
            <a:off x="3743655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5"/>
          </p:nvPr>
        </p:nvSpPr>
        <p:spPr>
          <a:xfrm>
            <a:off x="6049641" y="5088231"/>
            <a:ext cx="16716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Big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869250" y="2459800"/>
            <a:ext cx="7405500" cy="13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2">
  <p:cSld name="Section tit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3771900" y="2407925"/>
            <a:ext cx="40452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 sz="3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2" hasCustomPrompt="1"/>
          </p:nvPr>
        </p:nvSpPr>
        <p:spPr>
          <a:xfrm>
            <a:off x="1596900" y="2788933"/>
            <a:ext cx="23274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3771900" y="3705800"/>
            <a:ext cx="3467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  <a:defRPr sz="21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numbers and three columns">
  <p:cSld name="Three numbers and 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subTitle" idx="1"/>
          </p:nvPr>
        </p:nvSpPr>
        <p:spPr>
          <a:xfrm>
            <a:off x="653699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2"/>
          </p:nvPr>
        </p:nvSpPr>
        <p:spPr>
          <a:xfrm>
            <a:off x="3439674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3"/>
          </p:nvPr>
        </p:nvSpPr>
        <p:spPr>
          <a:xfrm>
            <a:off x="6203701" y="3477033"/>
            <a:ext cx="2286600" cy="1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hasCustomPrompt="1"/>
          </p:nvPr>
        </p:nvSpPr>
        <p:spPr>
          <a:xfrm>
            <a:off x="588299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4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52633"/>
            <a:ext cx="2417400" cy="10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aleway"/>
              <a:buNone/>
              <a:defRPr sz="4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rgbClr val="F4004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/>
          <p:nvPr/>
        </p:nvSpPr>
        <p:spPr>
          <a:xfrm rot="5400000">
            <a:off x="-21466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2239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title"/>
          </p:nvPr>
        </p:nvSpPr>
        <p:spPr>
          <a:xfrm>
            <a:off x="3419300" y="868667"/>
            <a:ext cx="4984500" cy="17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000"/>
              <a:buFont typeface="Maven Pro"/>
              <a:buNone/>
              <a:defRPr sz="30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3680900" y="2881633"/>
            <a:ext cx="4722900" cy="28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⏷"/>
              <a:defRPr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ctrTitle"/>
          </p:nvPr>
        </p:nvSpPr>
        <p:spPr>
          <a:xfrm>
            <a:off x="693853" y="1001247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 and two columns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988150" y="3232067"/>
            <a:ext cx="3364800" cy="2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2"/>
          </p:nvPr>
        </p:nvSpPr>
        <p:spPr>
          <a:xfrm>
            <a:off x="4791075" y="3232067"/>
            <a:ext cx="3364800" cy="26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  <a:defRPr sz="1600">
                <a:solidFill>
                  <a:srgbClr val="FFFFFF"/>
                </a:solidFill>
              </a:defRPr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 sz="1600">
                <a:solidFill>
                  <a:srgbClr val="FFFFFF"/>
                </a:solidFill>
              </a:defRPr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Char char="■"/>
              <a:defRPr sz="160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5308275" y="2266584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title" idx="3"/>
          </p:nvPr>
        </p:nvSpPr>
        <p:spPr>
          <a:xfrm>
            <a:off x="1505350" y="2266584"/>
            <a:ext cx="2330400" cy="7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  <a:defRPr sz="1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Raleway"/>
              <a:buNone/>
              <a:defRPr sz="17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ctrTitle" idx="4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ctrTitle"/>
          </p:nvPr>
        </p:nvSpPr>
        <p:spPr>
          <a:xfrm>
            <a:off x="693853" y="979905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subTitle" idx="1"/>
          </p:nvPr>
        </p:nvSpPr>
        <p:spPr>
          <a:xfrm>
            <a:off x="5368850" y="2555600"/>
            <a:ext cx="2835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ctrTitle"/>
          </p:nvPr>
        </p:nvSpPr>
        <p:spPr>
          <a:xfrm>
            <a:off x="5361700" y="1987300"/>
            <a:ext cx="2568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One column text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>
            <a:spLocks noGrp="1"/>
          </p:cNvSpPr>
          <p:nvPr>
            <p:ph type="ctrTitle"/>
          </p:nvPr>
        </p:nvSpPr>
        <p:spPr>
          <a:xfrm>
            <a:off x="1321885" y="1987300"/>
            <a:ext cx="25683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None/>
              <a:defRPr sz="27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ubTitle" idx="1"/>
          </p:nvPr>
        </p:nvSpPr>
        <p:spPr>
          <a:xfrm>
            <a:off x="1055185" y="2546031"/>
            <a:ext cx="2835000" cy="30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2">
  <p:cSld name="Big tit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subTitle" idx="1"/>
          </p:nvPr>
        </p:nvSpPr>
        <p:spPr>
          <a:xfrm>
            <a:off x="5493275" y="3929200"/>
            <a:ext cx="2835000" cy="2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815725" y="140300"/>
            <a:ext cx="6055500" cy="50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subTitle" idx="1"/>
          </p:nvPr>
        </p:nvSpPr>
        <p:spPr>
          <a:xfrm>
            <a:off x="4641775" y="4666716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subTitle" idx="2"/>
          </p:nvPr>
        </p:nvSpPr>
        <p:spPr>
          <a:xfrm>
            <a:off x="4641775" y="2974405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subTitle" idx="3"/>
          </p:nvPr>
        </p:nvSpPr>
        <p:spPr>
          <a:xfrm>
            <a:off x="4641775" y="1341143"/>
            <a:ext cx="3264000" cy="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696859" y="2752400"/>
            <a:ext cx="2772600" cy="13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2794925" y="1726700"/>
            <a:ext cx="3543300" cy="15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 rot="-5400000">
            <a:off x="4444700" y="2149400"/>
            <a:ext cx="6855200" cy="2562000"/>
          </a:xfrm>
          <a:prstGeom prst="triangle">
            <a:avLst>
              <a:gd name="adj" fmla="val 50000"/>
            </a:avLst>
          </a:prstGeom>
          <a:solidFill>
            <a:srgbClr val="F400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-450" y="-11"/>
            <a:ext cx="3176125" cy="4233612"/>
            <a:chOff x="-450" y="-9"/>
            <a:chExt cx="3176125" cy="3175209"/>
          </a:xfrm>
        </p:grpSpPr>
        <p:sp>
          <p:nvSpPr>
            <p:cNvPr id="137" name="Google Shape;137;p7"/>
            <p:cNvSpPr/>
            <p:nvPr/>
          </p:nvSpPr>
          <p:spPr>
            <a:xfrm rot="5400000">
              <a:off x="-14550" y="14393"/>
              <a:ext cx="3152700" cy="3123900"/>
            </a:xfrm>
            <a:prstGeom prst="rtTriangle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 rot="5400000">
              <a:off x="-227250" y="24948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1F34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 rot="-2700000">
              <a:off x="586423" y="586463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-2700000">
              <a:off x="1493779" y="586463"/>
              <a:ext cx="641487" cy="641487"/>
            </a:xfrm>
            <a:prstGeom prst="rect">
              <a:avLst/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rot="-2700000">
              <a:off x="1040026" y="1040053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 rot="-2700000">
              <a:off x="132545" y="1040053"/>
              <a:ext cx="641487" cy="641487"/>
            </a:xfrm>
            <a:prstGeom prst="rect">
              <a:avLst/>
            </a:prstGeom>
            <a:solidFill>
              <a:srgbClr val="355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 rot="-2700000">
              <a:off x="586286" y="1493644"/>
              <a:ext cx="641487" cy="641487"/>
            </a:xfrm>
            <a:prstGeom prst="rect">
              <a:avLst/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 rot="-2700000">
              <a:off x="132545" y="1947259"/>
              <a:ext cx="641487" cy="641487"/>
            </a:xfrm>
            <a:prstGeom prst="rect">
              <a:avLst/>
            </a:prstGeom>
            <a:solidFill>
              <a:srgbClr val="264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 rot="-2700000">
              <a:off x="132558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rot="-2700000">
              <a:off x="1040039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-2700000">
              <a:off x="1947520" y="132847"/>
              <a:ext cx="641487" cy="641487"/>
            </a:xfrm>
            <a:prstGeom prst="rect">
              <a:avLst/>
            </a:prstGeom>
            <a:solidFill>
              <a:srgbClr val="4C7B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10800000">
              <a:off x="4533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rot="10800000">
              <a:off x="13609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rot="10800000">
              <a:off x="226847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rot="5400000">
              <a:off x="-2271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426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 rot="5400000">
              <a:off x="-2271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2D4A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 rot="5400000">
              <a:off x="-325" y="0"/>
              <a:ext cx="453600" cy="453600"/>
            </a:xfrm>
            <a:prstGeom prst="rtTriangle">
              <a:avLst/>
            </a:prstGeom>
            <a:solidFill>
              <a:srgbClr val="548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C7B93"/>
                </a:solidFill>
              </a:endParaRPr>
            </a:p>
          </p:txBody>
        </p:sp>
      </p:grpSp>
      <p:sp>
        <p:nvSpPr>
          <p:cNvPr id="154" name="Google Shape;154;p7"/>
          <p:cNvSpPr txBox="1">
            <a:spLocks noGrp="1"/>
          </p:cNvSpPr>
          <p:nvPr>
            <p:ph type="subTitle" idx="1"/>
          </p:nvPr>
        </p:nvSpPr>
        <p:spPr>
          <a:xfrm>
            <a:off x="1685425" y="3984633"/>
            <a:ext cx="28287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subTitle" idx="2"/>
          </p:nvPr>
        </p:nvSpPr>
        <p:spPr>
          <a:xfrm>
            <a:off x="4801525" y="3984633"/>
            <a:ext cx="2828700" cy="6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Maven Pro"/>
                <a:ea typeface="Maven Pro"/>
                <a:cs typeface="Maven Pro"/>
                <a:sym typeface="Maven Pr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subTitle" idx="3"/>
          </p:nvPr>
        </p:nvSpPr>
        <p:spPr>
          <a:xfrm>
            <a:off x="1685425" y="4418400"/>
            <a:ext cx="23976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ubTitle" idx="4"/>
          </p:nvPr>
        </p:nvSpPr>
        <p:spPr>
          <a:xfrm>
            <a:off x="4801525" y="4418400"/>
            <a:ext cx="23976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/>
        </p:nvSpPr>
        <p:spPr>
          <a:xfrm>
            <a:off x="2920950" y="4524305"/>
            <a:ext cx="3302100" cy="13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850" b="1">
                <a:solidFill>
                  <a:srgbClr val="FFFFFF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850">
                <a:solidFill>
                  <a:srgbClr val="FFFFFF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8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9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endParaRPr sz="850">
              <a:solidFill>
                <a:srgbClr val="FFFFFF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154" name="Google Shape;154;p35"/>
          <p:cNvSpPr txBox="1">
            <a:spLocks noGrp="1"/>
          </p:cNvSpPr>
          <p:nvPr>
            <p:ph type="ctrTitle"/>
          </p:nvPr>
        </p:nvSpPr>
        <p:spPr>
          <a:xfrm>
            <a:off x="877650" y="1276100"/>
            <a:ext cx="7388700" cy="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100"/>
              <a:buNone/>
              <a:defRPr sz="51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subTitle" idx="1"/>
          </p:nvPr>
        </p:nvSpPr>
        <p:spPr>
          <a:xfrm>
            <a:off x="3010650" y="2302333"/>
            <a:ext cx="3122700" cy="2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3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/>
          <a:lstStyle/>
          <a:p>
            <a:fld id="{8E189A65-51C0-4A73-BAD1-62408520114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449148"/>
            <a:ext cx="7929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5280847"/>
            <a:ext cx="7929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9C06D-4ED8-42C6-905D-CA84CA1B6CBF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222287"/>
            <a:ext cx="7915931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9A65-51C0-4A73-BAD1-624085201149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951396"/>
            <a:ext cx="7921064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5281202"/>
            <a:ext cx="7921064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8CDC4-3D19-4983-B478-82F6B8E5AB66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2222288"/>
            <a:ext cx="3889405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2222287"/>
            <a:ext cx="3895937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2477-D5D3-4181-8C11-75D0F2433A87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 &amp; 3 columns slid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grpSp>
        <p:nvGrpSpPr>
          <p:cNvPr id="160" name="Google Shape;160;p8"/>
          <p:cNvGrpSpPr/>
          <p:nvPr/>
        </p:nvGrpSpPr>
        <p:grpSpPr>
          <a:xfrm>
            <a:off x="-25" y="-12"/>
            <a:ext cx="2268450" cy="3024096"/>
            <a:chOff x="-25" y="-9"/>
            <a:chExt cx="2268450" cy="2268072"/>
          </a:xfrm>
        </p:grpSpPr>
        <p:sp>
          <p:nvSpPr>
            <p:cNvPr id="161" name="Google Shape;161;p8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172" name="Google Shape;172;p8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8"/>
          <p:cNvSpPr txBox="1">
            <a:spLocks noGrp="1"/>
          </p:cNvSpPr>
          <p:nvPr>
            <p:ph type="subTitle" idx="1"/>
          </p:nvPr>
        </p:nvSpPr>
        <p:spPr>
          <a:xfrm>
            <a:off x="879075" y="3581223"/>
            <a:ext cx="21390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3" name="Google Shape;183;p8"/>
          <p:cNvSpPr txBox="1">
            <a:spLocks noGrp="1"/>
          </p:cNvSpPr>
          <p:nvPr>
            <p:ph type="subTitle" idx="2"/>
          </p:nvPr>
        </p:nvSpPr>
        <p:spPr>
          <a:xfrm>
            <a:off x="3343350" y="3581123"/>
            <a:ext cx="22386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4" name="Google Shape;184;p8"/>
          <p:cNvSpPr txBox="1">
            <a:spLocks noGrp="1"/>
          </p:cNvSpPr>
          <p:nvPr>
            <p:ph type="subTitle" idx="3"/>
          </p:nvPr>
        </p:nvSpPr>
        <p:spPr>
          <a:xfrm>
            <a:off x="5911650" y="3581133"/>
            <a:ext cx="2268300" cy="4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 rot="5400000">
            <a:off x="358266" y="3638783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"/>
          <p:cNvSpPr/>
          <p:nvPr/>
        </p:nvSpPr>
        <p:spPr>
          <a:xfrm rot="5400000">
            <a:off x="2829266" y="3638783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"/>
          <p:cNvSpPr/>
          <p:nvPr/>
        </p:nvSpPr>
        <p:spPr>
          <a:xfrm rot="5400000">
            <a:off x="5393091" y="3642649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8"/>
          <p:cNvSpPr txBox="1">
            <a:spLocks noGrp="1"/>
          </p:cNvSpPr>
          <p:nvPr>
            <p:ph type="subTitle" idx="4"/>
          </p:nvPr>
        </p:nvSpPr>
        <p:spPr>
          <a:xfrm>
            <a:off x="879075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subTitle" idx="5"/>
          </p:nvPr>
        </p:nvSpPr>
        <p:spPr>
          <a:xfrm>
            <a:off x="3339324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ubTitle" idx="6"/>
          </p:nvPr>
        </p:nvSpPr>
        <p:spPr>
          <a:xfrm>
            <a:off x="5922949" y="3953367"/>
            <a:ext cx="19110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27">
          <p15:clr>
            <a:srgbClr val="FA7B17"/>
          </p15:clr>
        </p15:guide>
        <p15:guide id="2" orient="horz" pos="2154">
          <p15:clr>
            <a:srgbClr val="FA7B17"/>
          </p15:clr>
        </p15:guide>
        <p15:guide id="3" orient="horz" pos="2352">
          <p15:clr>
            <a:srgbClr val="FA7B17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2174875"/>
            <a:ext cx="389239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751139"/>
            <a:ext cx="3892392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2174875"/>
            <a:ext cx="389593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751139"/>
            <a:ext cx="3895937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253B-1893-4367-8BAE-DF4BC10DC578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2300D-25B3-4603-86C9-4CB776489F00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14AD9-FCC8-48B7-B85B-012A91320DFF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446088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46089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2260739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2DC50-D5DB-4F94-B367-9876CD2C4012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727523"/>
            <a:ext cx="3639741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2344684"/>
            <a:ext cx="3639741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6041363"/>
            <a:ext cx="732659" cy="365125"/>
          </a:xfrm>
        </p:spPr>
        <p:txBody>
          <a:bodyPr/>
          <a:lstStyle/>
          <a:p>
            <a:fld id="{292EB412-E790-42EA-81FE-2925D3A43D91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3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9"/>
            <a:ext cx="796616" cy="490599"/>
          </a:xfrm>
        </p:spPr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800600"/>
            <a:ext cx="792106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5367338"/>
            <a:ext cx="792106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1081456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1238502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4443681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1081457"/>
            <a:ext cx="28575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2435958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2286001"/>
            <a:ext cx="3660225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5921-A91A-409C-921C-0E0EC1E750EC}" type="datetime2">
              <a:rPr lang="en-US" smtClean="0"/>
              <a:t>Friday, September 3,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EEE0E-EDB0-4D84-86B0-50833DF22902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586171"/>
            <a:ext cx="1871093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446089"/>
            <a:ext cx="4958655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372C-B5AB-4C39-B273-B99224EB4DD5}" type="datetime2">
              <a:rPr lang="en-US" smtClean="0"/>
              <a:t>Friday, September 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C0F2-17E0-497A-9BBE-0C73201AAF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 &amp; 6 columns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  <p:sp>
        <p:nvSpPr>
          <p:cNvPr id="194" name="Google Shape;194;p9"/>
          <p:cNvSpPr/>
          <p:nvPr/>
        </p:nvSpPr>
        <p:spPr>
          <a:xfrm rot="5400000">
            <a:off x="551254" y="28641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"/>
          <p:cNvSpPr/>
          <p:nvPr/>
        </p:nvSpPr>
        <p:spPr>
          <a:xfrm rot="5400000">
            <a:off x="2997354" y="2873344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"/>
          <p:cNvSpPr/>
          <p:nvPr/>
        </p:nvSpPr>
        <p:spPr>
          <a:xfrm rot="5400000">
            <a:off x="526379" y="45626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"/>
          <p:cNvSpPr/>
          <p:nvPr/>
        </p:nvSpPr>
        <p:spPr>
          <a:xfrm rot="5400000">
            <a:off x="2997354" y="4566495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"/>
          <p:cNvSpPr/>
          <p:nvPr/>
        </p:nvSpPr>
        <p:spPr>
          <a:xfrm rot="5400000">
            <a:off x="5481504" y="4566528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"/>
          <p:cNvSpPr/>
          <p:nvPr/>
        </p:nvSpPr>
        <p:spPr>
          <a:xfrm rot="5400000">
            <a:off x="5481466" y="2873344"/>
            <a:ext cx="603200" cy="225600"/>
          </a:xfrm>
          <a:prstGeom prst="triangle">
            <a:avLst>
              <a:gd name="adj" fmla="val 50000"/>
            </a:avLst>
          </a:prstGeom>
          <a:solidFill>
            <a:srgbClr val="1F344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3517125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ubTitle" idx="2"/>
          </p:nvPr>
        </p:nvSpPr>
        <p:spPr>
          <a:xfrm>
            <a:off x="6005775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9"/>
          <p:cNvSpPr txBox="1">
            <a:spLocks noGrp="1"/>
          </p:cNvSpPr>
          <p:nvPr>
            <p:ph type="subTitle" idx="3"/>
          </p:nvPr>
        </p:nvSpPr>
        <p:spPr>
          <a:xfrm>
            <a:off x="3517125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9"/>
          <p:cNvSpPr txBox="1">
            <a:spLocks noGrp="1"/>
          </p:cNvSpPr>
          <p:nvPr>
            <p:ph type="subTitle" idx="4"/>
          </p:nvPr>
        </p:nvSpPr>
        <p:spPr>
          <a:xfrm>
            <a:off x="6005775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0" y="-12"/>
            <a:ext cx="2268450" cy="3024096"/>
            <a:chOff x="-25" y="-9"/>
            <a:chExt cx="2268450" cy="2268072"/>
          </a:xfrm>
        </p:grpSpPr>
        <p:sp>
          <p:nvSpPr>
            <p:cNvPr id="205" name="Google Shape;205;p9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9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216" name="Google Shape;216;p9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9"/>
          <p:cNvSpPr txBox="1">
            <a:spLocks noGrp="1"/>
          </p:cNvSpPr>
          <p:nvPr>
            <p:ph type="subTitle" idx="5"/>
          </p:nvPr>
        </p:nvSpPr>
        <p:spPr>
          <a:xfrm>
            <a:off x="1041581" y="2884133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type="subTitle" idx="6"/>
          </p:nvPr>
        </p:nvSpPr>
        <p:spPr>
          <a:xfrm>
            <a:off x="1041581" y="4579004"/>
            <a:ext cx="2230800" cy="3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8" name="Google Shape;228;p9"/>
          <p:cNvSpPr txBox="1">
            <a:spLocks noGrp="1"/>
          </p:cNvSpPr>
          <p:nvPr>
            <p:ph type="subTitle" idx="7"/>
          </p:nvPr>
        </p:nvSpPr>
        <p:spPr>
          <a:xfrm>
            <a:off x="1041575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9" name="Google Shape;229;p9"/>
          <p:cNvSpPr txBox="1">
            <a:spLocks noGrp="1"/>
          </p:cNvSpPr>
          <p:nvPr>
            <p:ph type="subTitle" idx="8"/>
          </p:nvPr>
        </p:nvSpPr>
        <p:spPr>
          <a:xfrm>
            <a:off x="3501814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9"/>
          <p:cNvSpPr txBox="1">
            <a:spLocks noGrp="1"/>
          </p:cNvSpPr>
          <p:nvPr>
            <p:ph type="subTitle" idx="9"/>
          </p:nvPr>
        </p:nvSpPr>
        <p:spPr>
          <a:xfrm>
            <a:off x="6005764" y="3163496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subTitle" idx="13"/>
          </p:nvPr>
        </p:nvSpPr>
        <p:spPr>
          <a:xfrm>
            <a:off x="1041575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9"/>
          <p:cNvSpPr txBox="1">
            <a:spLocks noGrp="1"/>
          </p:cNvSpPr>
          <p:nvPr>
            <p:ph type="subTitle" idx="14"/>
          </p:nvPr>
        </p:nvSpPr>
        <p:spPr>
          <a:xfrm>
            <a:off x="3501814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subTitle" idx="15"/>
          </p:nvPr>
        </p:nvSpPr>
        <p:spPr>
          <a:xfrm>
            <a:off x="6005764" y="4854781"/>
            <a:ext cx="2023200" cy="7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7">
          <p15:clr>
            <a:srgbClr val="FA7B17"/>
          </p15:clr>
        </p15:guide>
        <p15:guide id="2" orient="horz" pos="1644">
          <p15:clr>
            <a:srgbClr val="FA7B17"/>
          </p15:clr>
        </p15:guide>
        <p15:guide id="3" pos="907">
          <p15:clr>
            <a:srgbClr val="FA7B17"/>
          </p15:clr>
        </p15:guide>
        <p15:guide id="4" orient="horz" pos="243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Diseño personalizado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10"/>
          <p:cNvGrpSpPr/>
          <p:nvPr/>
        </p:nvGrpSpPr>
        <p:grpSpPr>
          <a:xfrm>
            <a:off x="0" y="-12"/>
            <a:ext cx="2268450" cy="3024096"/>
            <a:chOff x="-25" y="-9"/>
            <a:chExt cx="2268450" cy="2268072"/>
          </a:xfrm>
        </p:grpSpPr>
        <p:sp>
          <p:nvSpPr>
            <p:cNvPr id="237" name="Google Shape;237;p10"/>
            <p:cNvSpPr/>
            <p:nvPr/>
          </p:nvSpPr>
          <p:spPr>
            <a:xfrm rot="5400000">
              <a:off x="150" y="0"/>
              <a:ext cx="2247000" cy="22470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0"/>
            <p:cNvSpPr/>
            <p:nvPr/>
          </p:nvSpPr>
          <p:spPr>
            <a:xfrm rot="5400000">
              <a:off x="-226825" y="1587663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6B01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0"/>
            <p:cNvSpPr/>
            <p:nvPr/>
          </p:nvSpPr>
          <p:spPr>
            <a:xfrm rot="-2700000">
              <a:off x="586723" y="586463"/>
              <a:ext cx="641487" cy="641487"/>
            </a:xfrm>
            <a:prstGeom prst="rect">
              <a:avLst/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/>
            <p:nvPr/>
          </p:nvSpPr>
          <p:spPr>
            <a:xfrm rot="-2700000">
              <a:off x="132845" y="1040053"/>
              <a:ext cx="641487" cy="641487"/>
            </a:xfrm>
            <a:prstGeom prst="rect">
              <a:avLst/>
            </a:prstGeom>
            <a:solidFill>
              <a:srgbClr val="7C00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 rot="-2700000">
              <a:off x="132858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/>
            <p:nvPr/>
          </p:nvSpPr>
          <p:spPr>
            <a:xfrm rot="-2700000">
              <a:off x="1040339" y="132847"/>
              <a:ext cx="641487" cy="641487"/>
            </a:xfrm>
            <a:prstGeom prst="rect">
              <a:avLst/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 rot="10800000">
              <a:off x="4536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/>
            <p:nvPr/>
          </p:nvSpPr>
          <p:spPr>
            <a:xfrm rot="10800000">
              <a:off x="1361225" y="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 rot="5400000">
              <a:off x="-226825" y="680400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8E0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/>
            <p:nvPr/>
          </p:nvSpPr>
          <p:spPr>
            <a:xfrm rot="5400000">
              <a:off x="-25" y="0"/>
              <a:ext cx="453600" cy="453600"/>
            </a:xfrm>
            <a:prstGeom prst="rtTriangle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10"/>
          <p:cNvGrpSpPr/>
          <p:nvPr/>
        </p:nvGrpSpPr>
        <p:grpSpPr>
          <a:xfrm>
            <a:off x="6875425" y="3833904"/>
            <a:ext cx="2268450" cy="3024096"/>
            <a:chOff x="6875425" y="2875428"/>
            <a:chExt cx="2268450" cy="2268072"/>
          </a:xfrm>
        </p:grpSpPr>
        <p:sp>
          <p:nvSpPr>
            <p:cNvPr id="248" name="Google Shape;248;p10"/>
            <p:cNvSpPr/>
            <p:nvPr/>
          </p:nvSpPr>
          <p:spPr>
            <a:xfrm rot="-5400000">
              <a:off x="6896825" y="2896649"/>
              <a:ext cx="2257200" cy="22365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0"/>
            <p:cNvSpPr/>
            <p:nvPr/>
          </p:nvSpPr>
          <p:spPr>
            <a:xfrm rot="8100000">
              <a:off x="7915640" y="3915541"/>
              <a:ext cx="641487" cy="641487"/>
            </a:xfrm>
            <a:prstGeom prst="rect">
              <a:avLst/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/>
            <p:nvPr/>
          </p:nvSpPr>
          <p:spPr>
            <a:xfrm rot="8100000">
              <a:off x="8369518" y="3461950"/>
              <a:ext cx="641487" cy="641487"/>
            </a:xfrm>
            <a:prstGeom prst="rect">
              <a:avLst/>
            </a:prstGeom>
            <a:solidFill>
              <a:srgbClr val="BF02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 rot="8100000">
              <a:off x="8369505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 rot="8100000">
              <a:off x="7462024" y="4369156"/>
              <a:ext cx="641487" cy="641487"/>
            </a:xfrm>
            <a:prstGeom prst="rect">
              <a:avLst/>
            </a:prstGeom>
            <a:solidFill>
              <a:srgbClr val="F40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77830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6875425" y="46898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 rot="-5400000">
              <a:off x="8463475" y="4009491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D600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 rot="-5400000">
              <a:off x="8463475" y="3102228"/>
              <a:ext cx="907200" cy="453600"/>
            </a:xfrm>
            <a:prstGeom prst="triangle">
              <a:avLst>
                <a:gd name="adj" fmla="val 50000"/>
              </a:avLst>
            </a:prstGeom>
            <a:solidFill>
              <a:srgbClr val="A80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0"/>
            <p:cNvSpPr/>
            <p:nvPr/>
          </p:nvSpPr>
          <p:spPr>
            <a:xfrm rot="-5400000">
              <a:off x="8690275" y="4689891"/>
              <a:ext cx="453600" cy="453600"/>
            </a:xfrm>
            <a:prstGeom prst="rtTriangle">
              <a:avLst/>
            </a:prstGeom>
            <a:solidFill>
              <a:srgbClr val="FF1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0"/>
          <p:cNvSpPr txBox="1">
            <a:spLocks noGrp="1"/>
          </p:cNvSpPr>
          <p:nvPr>
            <p:ph type="title"/>
          </p:nvPr>
        </p:nvSpPr>
        <p:spPr>
          <a:xfrm>
            <a:off x="5272250" y="1185067"/>
            <a:ext cx="3393000" cy="8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2400"/>
              <a:buFont typeface="Maven Pro"/>
              <a:buNone/>
              <a:defRPr sz="2400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9" Type="http://schemas.openxmlformats.org/officeDocument/2006/relationships/theme" Target="../theme/theme3.xml"/><Relationship Id="rId21" Type="http://schemas.openxmlformats.org/officeDocument/2006/relationships/slideLayout" Target="../slideLayouts/slideLayout47.xml"/><Relationship Id="rId34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33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64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slideLayout" Target="../slideLayouts/slideLayout55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32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63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slideLayout" Target="../slideLayouts/slideLayout54.xml"/><Relationship Id="rId36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31" Type="http://schemas.openxmlformats.org/officeDocument/2006/relationships/slideLayout" Target="../slideLayouts/slideLayout57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Relationship Id="rId30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61.xml"/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3.xml"/><Relationship Id="rId13" Type="http://schemas.openxmlformats.org/officeDocument/2006/relationships/slideLayout" Target="../slideLayouts/slideLayout78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12" Type="http://schemas.openxmlformats.org/officeDocument/2006/relationships/slideLayout" Target="../slideLayouts/slideLayout77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0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75.xml"/><Relationship Id="rId4" Type="http://schemas.openxmlformats.org/officeDocument/2006/relationships/slideLayout" Target="../slideLayouts/slideLayout69.xml"/><Relationship Id="rId9" Type="http://schemas.openxmlformats.org/officeDocument/2006/relationships/slideLayout" Target="../slideLayouts/slideLayout74.xml"/><Relationship Id="rId1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3600"/>
              <a:buFont typeface="Maven Pro"/>
              <a:buNone/>
              <a:defRPr sz="3600" b="1">
                <a:solidFill>
                  <a:srgbClr val="223947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Maven Pro"/>
              <a:buNone/>
              <a:defRPr sz="36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●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○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947"/>
              </a:buClr>
              <a:buSzPts val="1200"/>
              <a:buFont typeface="EB Garamond"/>
              <a:buChar char="■"/>
              <a:defRPr sz="1200">
                <a:solidFill>
                  <a:srgbClr val="223947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15" r:id="rId23"/>
    <p:sldLayoutId id="2147483816" r:id="rId24"/>
    <p:sldLayoutId id="2147483817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6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11" name="Google Shape;511;p26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12" name="Google Shape;512;p26"/>
          <p:cNvSpPr txBox="1">
            <a:spLocks noGrp="1"/>
          </p:cNvSpPr>
          <p:nvPr>
            <p:ph type="sldNum" idx="12"/>
          </p:nvPr>
        </p:nvSpPr>
        <p:spPr>
          <a:xfrm>
            <a:off x="85486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1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aleway Thin"/>
              <a:buNone/>
              <a:defRPr sz="2500">
                <a:solidFill>
                  <a:schemeClr val="dk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taatliches"/>
              <a:buNone/>
              <a:defRPr sz="2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●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Didact Gothic"/>
              <a:buChar char="○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Didact Gothic"/>
              <a:buChar char="■"/>
              <a:defRPr sz="13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851" r:id="rId19"/>
    <p:sldLayoutId id="2147483852" r:id="rId20"/>
    <p:sldLayoutId id="2147483853" r:id="rId21"/>
    <p:sldLayoutId id="2147483854" r:id="rId22"/>
    <p:sldLayoutId id="2147483855" r:id="rId23"/>
    <p:sldLayoutId id="2147483856" r:id="rId24"/>
    <p:sldLayoutId id="2147483857" r:id="rId25"/>
    <p:sldLayoutId id="2147483858" r:id="rId26"/>
    <p:sldLayoutId id="2147483859" r:id="rId27"/>
    <p:sldLayoutId id="2147483860" r:id="rId28"/>
    <p:sldLayoutId id="2147483861" r:id="rId29"/>
    <p:sldLayoutId id="2147483862" r:id="rId30"/>
    <p:sldLayoutId id="2147483863" r:id="rId31"/>
    <p:sldLayoutId id="2147483864" r:id="rId32"/>
    <p:sldLayoutId id="2147483865" r:id="rId33"/>
    <p:sldLayoutId id="2147483866" r:id="rId34"/>
    <p:sldLayoutId id="2147483867" r:id="rId35"/>
    <p:sldLayoutId id="2147483868" r:id="rId36"/>
    <p:sldLayoutId id="2147483869" r:id="rId37"/>
    <p:sldLayoutId id="2147483870" r:id="rId3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9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9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2184402"/>
            <a:ext cx="7922464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6041363"/>
            <a:ext cx="648324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6041363"/>
            <a:ext cx="100778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9/3/2021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5915889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10FDD61-E5EE-4D85-812D-D58CE9835EC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458200" cy="1066800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NIELIT SUMMER INTERN 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9164782" cy="5029200"/>
          </a:xfrm>
        </p:spPr>
        <p:txBody>
          <a:bodyPr>
            <a:noAutofit/>
          </a:bodyPr>
          <a:lstStyle/>
          <a:p>
            <a:pPr marL="18288" indent="0">
              <a:buNone/>
            </a:pPr>
            <a:r>
              <a:rPr lang="en-US" sz="2000" b="1" dirty="0">
                <a:latin typeface="Malgun Gothic" pitchFamily="34" charset="-127"/>
                <a:ea typeface="Malgun Gothic" pitchFamily="34" charset="-127"/>
              </a:rPr>
              <a:t>                                   </a:t>
            </a:r>
          </a:p>
          <a:p>
            <a:pPr marL="18288" indent="0">
              <a:buNone/>
            </a:pPr>
            <a:endParaRPr lang="en-US" sz="2000" b="1" u="sng" dirty="0"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r>
              <a:rPr lang="en-US" sz="2400" b="1" u="sng" dirty="0">
                <a:latin typeface="Malgun Gothic" pitchFamily="34" charset="-127"/>
                <a:ea typeface="Malgun Gothic" pitchFamily="34" charset="-127"/>
              </a:rPr>
              <a:t>COURSE: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</a:t>
            </a:r>
          </a:p>
          <a:p>
            <a:pPr marL="18288" indent="0">
              <a:buNone/>
            </a:pPr>
            <a:r>
              <a:rPr lang="en-GB" sz="2400" b="1" dirty="0">
                <a:latin typeface="Malgun Gothic" pitchFamily="34" charset="-127"/>
                <a:ea typeface="Malgun Gothic" pitchFamily="34" charset="-127"/>
              </a:rPr>
              <a:t>JAVA Programming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  	</a:t>
            </a:r>
          </a:p>
          <a:p>
            <a:pPr marL="18288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r>
              <a:rPr lang="en-US" sz="2400" b="1" u="sng" dirty="0">
                <a:latin typeface="Malgun Gothic" pitchFamily="34" charset="-127"/>
                <a:ea typeface="Malgun Gothic" pitchFamily="34" charset="-127"/>
              </a:rPr>
              <a:t>NAME: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</a:t>
            </a:r>
          </a:p>
          <a:p>
            <a:pPr marL="18288" indent="0">
              <a:buNone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ASHUTOSH GUPTA</a:t>
            </a:r>
          </a:p>
          <a:p>
            <a:pPr marL="18288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r>
              <a:rPr lang="en-US" sz="2400" b="1" u="sng" dirty="0">
                <a:latin typeface="Malgun Gothic" pitchFamily="34" charset="-127"/>
                <a:ea typeface="Malgun Gothic" pitchFamily="34" charset="-127"/>
              </a:rPr>
              <a:t>PROJECT NAME: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</a:t>
            </a:r>
          </a:p>
          <a:p>
            <a:pPr marL="18288" indent="0">
              <a:buNone/>
            </a:pPr>
            <a:r>
              <a:rPr lang="en-IN" sz="2400" b="1" dirty="0" err="1">
                <a:latin typeface="Malgun Gothic" pitchFamily="34" charset="-127"/>
                <a:ea typeface="Malgun Gothic" pitchFamily="34" charset="-127"/>
              </a:rPr>
              <a:t>College_Data_Management_System-by_Ashutosh_Gupta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								</a:t>
            </a:r>
            <a:endParaRPr lang="en-US" sz="20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1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16526"/>
          </a:xfrm>
        </p:spPr>
        <p:txBody>
          <a:bodyPr/>
          <a:lstStyle/>
          <a:p>
            <a:pPr algn="ctr"/>
            <a:r>
              <a:rPr lang="en-US" sz="33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HOME PAGE : (Login and Registration Page)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819400"/>
            <a:ext cx="83058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b="1" dirty="0">
              <a:effectLst/>
              <a:latin typeface="Malgun Gothic" pitchFamily="34" charset="-127"/>
              <a:ea typeface="Malgun Gothic" pitchFamily="34" charset="-127"/>
            </a:endParaRPr>
          </a:p>
          <a:p>
            <a:pPr marL="18288" indent="0">
              <a:buNone/>
            </a:pPr>
            <a:endParaRPr lang="en-US" sz="2400" b="1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4B65C-C385-4632-A7C4-120E1240E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180" y="2667000"/>
            <a:ext cx="6020640" cy="245779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E024F7-8A7F-48AE-99A1-ADDA95E4E099}"/>
              </a:ext>
            </a:extLst>
          </p:cNvPr>
          <p:cNvSpPr txBox="1">
            <a:spLocks/>
          </p:cNvSpPr>
          <p:nvPr/>
        </p:nvSpPr>
        <p:spPr>
          <a:xfrm>
            <a:off x="76200" y="5867400"/>
            <a:ext cx="89916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insert your “User ID” and “Password”. 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If Login was successful Information entry page opens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1242017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DCB727-7EA2-4719-BABE-D59C62509737}"/>
              </a:ext>
            </a:extLst>
          </p:cNvPr>
          <p:cNvSpPr txBox="1">
            <a:spLocks/>
          </p:cNvSpPr>
          <p:nvPr/>
        </p:nvSpPr>
        <p:spPr>
          <a:xfrm>
            <a:off x="114300" y="342900"/>
            <a:ext cx="8915400" cy="5334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INFORMATION PAGE: (Data Entry Page)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19CC0-DF42-4781-B5EF-144672C9B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295400"/>
            <a:ext cx="3048000" cy="490271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6C397C-24BC-4808-879A-32D73B9954F8}"/>
              </a:ext>
            </a:extLst>
          </p:cNvPr>
          <p:cNvSpPr txBox="1">
            <a:spLocks/>
          </p:cNvSpPr>
          <p:nvPr/>
        </p:nvSpPr>
        <p:spPr>
          <a:xfrm>
            <a:off x="38100" y="6118172"/>
            <a:ext cx="89916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insert your data and click on submit.</a:t>
            </a:r>
          </a:p>
        </p:txBody>
      </p:sp>
    </p:spTree>
    <p:extLst>
      <p:ext uri="{BB962C8B-B14F-4D97-AF65-F5344CB8AC3E}">
        <p14:creationId xmlns:p14="http://schemas.microsoft.com/office/powerpoint/2010/main" val="4243429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DCB727-7EA2-4719-BABE-D59C62509737}"/>
              </a:ext>
            </a:extLst>
          </p:cNvPr>
          <p:cNvSpPr txBox="1">
            <a:spLocks/>
          </p:cNvSpPr>
          <p:nvPr/>
        </p:nvSpPr>
        <p:spPr>
          <a:xfrm>
            <a:off x="114300" y="342900"/>
            <a:ext cx="8915400" cy="5334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INFORMATION PAGE: (Data Entry Page)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726A-4473-466A-A7E7-C90AA1035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519" y="1013650"/>
            <a:ext cx="3208962" cy="510452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0A3867-BADF-4E21-9346-45A2214EC87E}"/>
              </a:ext>
            </a:extLst>
          </p:cNvPr>
          <p:cNvSpPr txBox="1">
            <a:spLocks/>
          </p:cNvSpPr>
          <p:nvPr/>
        </p:nvSpPr>
        <p:spPr>
          <a:xfrm>
            <a:off x="38100" y="6118172"/>
            <a:ext cx="89916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Recheck your data if everything correct thick the checkbox or click on “Cancel and Edit”</a:t>
            </a:r>
          </a:p>
        </p:txBody>
      </p:sp>
    </p:spTree>
    <p:extLst>
      <p:ext uri="{BB962C8B-B14F-4D97-AF65-F5344CB8AC3E}">
        <p14:creationId xmlns:p14="http://schemas.microsoft.com/office/powerpoint/2010/main" val="232686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DCB727-7EA2-4719-BABE-D59C62509737}"/>
              </a:ext>
            </a:extLst>
          </p:cNvPr>
          <p:cNvSpPr txBox="1">
            <a:spLocks/>
          </p:cNvSpPr>
          <p:nvPr/>
        </p:nvSpPr>
        <p:spPr>
          <a:xfrm>
            <a:off x="114300" y="342900"/>
            <a:ext cx="8915400" cy="53340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INFORMATION PAGE: (Data Entry Page)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AEDE2-5860-4749-93F5-6C21FB7EB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113507"/>
            <a:ext cx="3048000" cy="503853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C046A9-E4CB-4B2B-81D1-F5C2DA24219A}"/>
              </a:ext>
            </a:extLst>
          </p:cNvPr>
          <p:cNvSpPr txBox="1">
            <a:spLocks/>
          </p:cNvSpPr>
          <p:nvPr/>
        </p:nvSpPr>
        <p:spPr>
          <a:xfrm>
            <a:off x="38100" y="6118172"/>
            <a:ext cx="89916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Click on Check &amp; Submit it automatically opens Course Fee Page</a:t>
            </a:r>
          </a:p>
        </p:txBody>
      </p:sp>
    </p:spTree>
    <p:extLst>
      <p:ext uri="{BB962C8B-B14F-4D97-AF65-F5344CB8AC3E}">
        <p14:creationId xmlns:p14="http://schemas.microsoft.com/office/powerpoint/2010/main" val="588655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533400"/>
          </a:xfrm>
        </p:spPr>
        <p:txBody>
          <a:bodyPr/>
          <a:lstStyle/>
          <a:p>
            <a:r>
              <a:rPr lang="en-US" sz="30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COURSE FEE PAGE</a:t>
            </a:r>
            <a:r>
              <a:rPr lang="en-US" sz="3000" b="1" u="sng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:</a:t>
            </a:r>
            <a:r>
              <a:rPr lang="en-US" sz="3000" b="1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0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(Course Fee Structure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9B4067-E710-424A-8AE0-39F17E7EA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21" y="1828800"/>
            <a:ext cx="5164557" cy="4419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339FE-5F3C-4719-B407-3D25B4F638B5}"/>
              </a:ext>
            </a:extLst>
          </p:cNvPr>
          <p:cNvSpPr txBox="1">
            <a:spLocks/>
          </p:cNvSpPr>
          <p:nvPr/>
        </p:nvSpPr>
        <p:spPr>
          <a:xfrm>
            <a:off x="38100" y="6118172"/>
            <a:ext cx="89916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use drop box and make a decision for course and click on submit.</a:t>
            </a:r>
          </a:p>
        </p:txBody>
      </p:sp>
    </p:spTree>
    <p:extLst>
      <p:ext uri="{BB962C8B-B14F-4D97-AF65-F5344CB8AC3E}">
        <p14:creationId xmlns:p14="http://schemas.microsoft.com/office/powerpoint/2010/main" val="250235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533400"/>
          </a:xfrm>
        </p:spPr>
        <p:txBody>
          <a:bodyPr/>
          <a:lstStyle/>
          <a:p>
            <a:r>
              <a:rPr lang="en-US" sz="30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COURSE FEE PAGE</a:t>
            </a:r>
            <a:r>
              <a:rPr lang="en-US" sz="3000" b="1" u="sng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:</a:t>
            </a:r>
            <a:r>
              <a:rPr lang="en-US" sz="3000" b="1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0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(Course Fee Structure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7E1CB-7628-4019-A521-3E520EF8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063" y="1905000"/>
            <a:ext cx="5005873" cy="422520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FD2E58-2E4A-4661-BFFB-BAC19E5A8A18}"/>
              </a:ext>
            </a:extLst>
          </p:cNvPr>
          <p:cNvSpPr txBox="1">
            <a:spLocks/>
          </p:cNvSpPr>
          <p:nvPr/>
        </p:nvSpPr>
        <p:spPr>
          <a:xfrm>
            <a:off x="38100" y="6118172"/>
            <a:ext cx="89916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Recheck your chosen course and donations if everything correct thick the checkbox or click on “Cancel and Edit”</a:t>
            </a:r>
          </a:p>
        </p:txBody>
      </p:sp>
    </p:spTree>
    <p:extLst>
      <p:ext uri="{BB962C8B-B14F-4D97-AF65-F5344CB8AC3E}">
        <p14:creationId xmlns:p14="http://schemas.microsoft.com/office/powerpoint/2010/main" val="36243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28600"/>
            <a:ext cx="8991600" cy="533400"/>
          </a:xfrm>
        </p:spPr>
        <p:txBody>
          <a:bodyPr/>
          <a:lstStyle/>
          <a:p>
            <a:r>
              <a:rPr lang="en-US" sz="30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COURSE FEE PAGE</a:t>
            </a:r>
            <a:r>
              <a:rPr lang="en-US" sz="3000" b="1" u="sng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:</a:t>
            </a:r>
            <a:r>
              <a:rPr lang="en-US" sz="3000" b="1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0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(Course Fee Structure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5E33D-D946-4AF2-9927-7101F0074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026" y="1828800"/>
            <a:ext cx="4843947" cy="41329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BD0399-80B7-4CEC-9507-A47E9E1BF5D6}"/>
              </a:ext>
            </a:extLst>
          </p:cNvPr>
          <p:cNvSpPr txBox="1">
            <a:spLocks/>
          </p:cNvSpPr>
          <p:nvPr/>
        </p:nvSpPr>
        <p:spPr>
          <a:xfrm>
            <a:off x="38100" y="6118172"/>
            <a:ext cx="89916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Click on Check &amp; Submit it automatically opens Fee Payment Page</a:t>
            </a:r>
          </a:p>
        </p:txBody>
      </p:sp>
    </p:spTree>
    <p:extLst>
      <p:ext uri="{BB962C8B-B14F-4D97-AF65-F5344CB8AC3E}">
        <p14:creationId xmlns:p14="http://schemas.microsoft.com/office/powerpoint/2010/main" val="286364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584" y="228600"/>
            <a:ext cx="7922831" cy="513250"/>
          </a:xfrm>
        </p:spPr>
        <p:txBody>
          <a:bodyPr/>
          <a:lstStyle/>
          <a:p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FEE PAYMENT PAGE:</a:t>
            </a:r>
            <a:r>
              <a:rPr lang="en-US" sz="3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(</a:t>
            </a:r>
            <a:r>
              <a:rPr lang="en-US" sz="30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Payment Page</a:t>
            </a:r>
            <a:r>
              <a:rPr lang="en-US" sz="3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)</a:t>
            </a:r>
            <a:endParaRPr lang="en-US" sz="3400" u="sng" dirty="0">
              <a:solidFill>
                <a:schemeClr val="bg1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9B4F1-9588-42D9-9343-267A365C6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33600"/>
            <a:ext cx="4086795" cy="355332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4F98A-D11E-4F52-9138-7C7D998F08B7}"/>
              </a:ext>
            </a:extLst>
          </p:cNvPr>
          <p:cNvSpPr txBox="1">
            <a:spLocks/>
          </p:cNvSpPr>
          <p:nvPr/>
        </p:nvSpPr>
        <p:spPr>
          <a:xfrm>
            <a:off x="38100" y="6118172"/>
            <a:ext cx="89916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Click on Pay Fee</a:t>
            </a:r>
          </a:p>
        </p:txBody>
      </p:sp>
    </p:spTree>
    <p:extLst>
      <p:ext uri="{BB962C8B-B14F-4D97-AF65-F5344CB8AC3E}">
        <p14:creationId xmlns:p14="http://schemas.microsoft.com/office/powerpoint/2010/main" val="1868545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228600"/>
            <a:ext cx="7928999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DATABASE INSERTED VALUES: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1D84F-1808-4EC6-A38A-DA361DFE2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3314"/>
            <a:ext cx="9144000" cy="467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2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928999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PROJECT FILES: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199"/>
            <a:ext cx="9144000" cy="4868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   </a:t>
            </a:r>
            <a:r>
              <a:rPr lang="en-US" sz="2400" b="1" u="sng" dirty="0">
                <a:latin typeface="Malgun Gothic" pitchFamily="34" charset="-127"/>
                <a:ea typeface="Malgun Gothic" pitchFamily="34" charset="-127"/>
              </a:rPr>
              <a:t>PROJECT FILES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:</a:t>
            </a:r>
          </a:p>
          <a:p>
            <a:pPr marL="0" indent="0">
              <a:buNone/>
            </a:pPr>
            <a:endParaRPr lang="en-US" sz="1200" b="1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build (Folder)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err="1">
                <a:latin typeface="Malgun Gothic" pitchFamily="34" charset="-127"/>
                <a:ea typeface="Malgun Gothic" pitchFamily="34" charset="-127"/>
              </a:rPr>
              <a:t>nbproject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(Folder)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err="1">
                <a:latin typeface="Malgun Gothic" pitchFamily="34" charset="-127"/>
                <a:ea typeface="Malgun Gothic" pitchFamily="34" charset="-127"/>
              </a:rPr>
              <a:t>src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(Folder)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test (Folder)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build (XML Document)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manifest (MF File)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err="1">
                <a:latin typeface="Malgun Gothic" pitchFamily="34" charset="-127"/>
                <a:ea typeface="Malgun Gothic" pitchFamily="34" charset="-127"/>
              </a:rPr>
              <a:t>colledge_database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(SQL Source File)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err="1">
                <a:latin typeface="Malgun Gothic" pitchFamily="34" charset="-127"/>
                <a:ea typeface="Malgun Gothic" pitchFamily="34" charset="-127"/>
              </a:rPr>
              <a:t>colledge_database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 (XML </a:t>
            </a:r>
            <a:r>
              <a:rPr lang="en-US" sz="2400" b="1" dirty="0" err="1">
                <a:latin typeface="Malgun Gothic" pitchFamily="34" charset="-127"/>
                <a:ea typeface="Malgun Gothic" pitchFamily="34" charset="-127"/>
              </a:rPr>
              <a:t>Documen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706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9296400" cy="914400"/>
          </a:xfrm>
        </p:spPr>
        <p:txBody>
          <a:bodyPr>
            <a:normAutofit fontScale="90000"/>
          </a:bodyPr>
          <a:lstStyle/>
          <a:p>
            <a:br>
              <a:rPr lang="en-US" sz="2800" b="1" u="sng" dirty="0">
                <a:effectLst/>
              </a:rPr>
            </a:br>
            <a:br>
              <a:rPr lang="en-US" sz="2800" b="1" u="sng" dirty="0">
                <a:effectLst/>
              </a:rPr>
            </a:br>
            <a:br>
              <a:rPr lang="en-US" sz="3100" u="sng" dirty="0">
                <a:latin typeface="Malgun Gothic" pitchFamily="34" charset="-127"/>
                <a:ea typeface="Malgun Gothic" pitchFamily="34" charset="-127"/>
              </a:rPr>
            </a:br>
            <a:br>
              <a:rPr lang="en-US" sz="3100" b="1" dirty="0">
                <a:solidFill>
                  <a:schemeClr val="tx1"/>
                </a:solidFill>
                <a:effectLst/>
                <a:latin typeface="Malgun Gothic" pitchFamily="34" charset="-127"/>
                <a:ea typeface="Malgun Gothic" pitchFamily="34" charset="-127"/>
              </a:rPr>
            </a:br>
            <a:br>
              <a:rPr lang="en-US" sz="31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</a:br>
            <a:br>
              <a:rPr lang="en-US" sz="3100" b="1" dirty="0">
                <a:solidFill>
                  <a:schemeClr val="tx1"/>
                </a:solidFill>
                <a:effectLst/>
                <a:latin typeface="Malgun Gothic" pitchFamily="34" charset="-127"/>
                <a:ea typeface="Malgun Gothic" pitchFamily="34" charset="-127"/>
              </a:rPr>
            </a:br>
            <a:r>
              <a:rPr lang="en-US" sz="36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CODE EDITOR AND LANGUAGES USED</a:t>
            </a:r>
            <a:r>
              <a:rPr lang="en-US" sz="3600" b="1" u="sng" dirty="0">
                <a:solidFill>
                  <a:schemeClr val="bg1"/>
                </a:solidFill>
                <a:effectLst/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600" b="1" u="sng" dirty="0">
                <a:solidFill>
                  <a:schemeClr val="bg1"/>
                </a:solidFill>
                <a:effectLst/>
              </a:rPr>
              <a:t>:</a:t>
            </a:r>
            <a:r>
              <a:rPr lang="en-US" sz="3600" b="1" dirty="0">
                <a:solidFill>
                  <a:schemeClr val="bg1"/>
                </a:solidFill>
                <a:effectLst/>
              </a:rPr>
              <a:t>   </a:t>
            </a:r>
            <a:endParaRPr lang="en-US" sz="3600" b="1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828800"/>
            <a:ext cx="8915400" cy="50292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Malgun Gothic" pitchFamily="34" charset="-127"/>
                <a:ea typeface="Malgun Gothic" pitchFamily="34" charset="-127"/>
              </a:rPr>
              <a:t>JAVA Programing using text editor (Sublime Text)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latin typeface="Malgun Gothic" pitchFamily="34" charset="-127"/>
                <a:ea typeface="Malgun Gothic" pitchFamily="34" charset="-127"/>
              </a:rPr>
              <a:t>JAVA Program execution in command prompt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Malgun Gothic" pitchFamily="34" charset="-127"/>
                <a:ea typeface="Malgun Gothic" pitchFamily="34" charset="-127"/>
              </a:rPr>
              <a:t>JAVA Programing using Eclipse IDE 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Malgun Gothic" pitchFamily="34" charset="-127"/>
                <a:ea typeface="Malgun Gothic" pitchFamily="34" charset="-127"/>
              </a:rPr>
              <a:t>Use of APPLET in java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Malgun Gothic" pitchFamily="34" charset="-127"/>
                <a:ea typeface="Malgun Gothic" pitchFamily="34" charset="-127"/>
              </a:rPr>
              <a:t>APACHE NETBEANS IDE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Malgun Gothic" pitchFamily="34" charset="-127"/>
                <a:ea typeface="Malgun Gothic" pitchFamily="34" charset="-127"/>
              </a:rPr>
              <a:t>MYSQL Basics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>
                <a:latin typeface="Malgun Gothic" pitchFamily="34" charset="-127"/>
                <a:ea typeface="Malgun Gothic" pitchFamily="34" charset="-127"/>
              </a:rPr>
              <a:t>MYSQL and NETBEANS IDE connection</a:t>
            </a:r>
          </a:p>
        </p:txBody>
      </p:sp>
    </p:spTree>
    <p:extLst>
      <p:ext uri="{BB962C8B-B14F-4D97-AF65-F5344CB8AC3E}">
        <p14:creationId xmlns:p14="http://schemas.microsoft.com/office/powerpoint/2010/main" val="1098384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2133600"/>
            <a:ext cx="7915931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Malgun Gothic" pitchFamily="34" charset="-127"/>
                <a:ea typeface="Malgun Gothic" pitchFamily="34" charset="-127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16342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928999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5" y="2209800"/>
            <a:ext cx="85344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It has many features like:-</a:t>
            </a:r>
          </a:p>
          <a:p>
            <a:pPr marL="0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 marL="0" indent="0">
              <a:buNone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Login and Registration Page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Registration Page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Data Entry Page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Course Fee Structure Page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Payment Page</a:t>
            </a:r>
          </a:p>
        </p:txBody>
      </p:sp>
    </p:spTree>
    <p:extLst>
      <p:ext uri="{BB962C8B-B14F-4D97-AF65-F5344CB8AC3E}">
        <p14:creationId xmlns:p14="http://schemas.microsoft.com/office/powerpoint/2010/main" val="113553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928999" cy="970450"/>
          </a:xfrm>
        </p:spPr>
        <p:txBody>
          <a:bodyPr/>
          <a:lstStyle/>
          <a:p>
            <a:r>
              <a:rPr lang="en-US" sz="32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DESCRIPTION: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" y="2209800"/>
            <a:ext cx="8991600" cy="448331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Padma College of Expertise. Provides best teachers all over the world 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We are, Padma College of Expertise our one and only goal. To make everyone super special in their interest subjects.</a:t>
            </a:r>
          </a:p>
          <a:p>
            <a:pPr>
              <a:buFont typeface="Wingdings" pitchFamily="2" charset="2"/>
              <a:buChar char="Ø"/>
            </a:pPr>
            <a:endParaRPr lang="en-IN" sz="2400" b="1" dirty="0">
              <a:latin typeface="Malgun Gothic" pitchFamily="34" charset="-127"/>
              <a:ea typeface="Malgun Gothic" pitchFamily="34" charset="-127"/>
            </a:endParaRP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We </a:t>
            </a:r>
            <a:r>
              <a:rPr lang="en-US" sz="2400" b="1" dirty="0">
                <a:latin typeface="Malgun Gothic" pitchFamily="34" charset="-127"/>
                <a:ea typeface="Malgun Gothic" pitchFamily="34" charset="-127"/>
              </a:rPr>
              <a:t>provides best instruments, best library, best hostel, best food, best Wi-Fi and most importantly best education. </a:t>
            </a:r>
          </a:p>
        </p:txBody>
      </p:sp>
    </p:spTree>
    <p:extLst>
      <p:ext uri="{BB962C8B-B14F-4D97-AF65-F5344CB8AC3E}">
        <p14:creationId xmlns:p14="http://schemas.microsoft.com/office/powerpoint/2010/main" val="15696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36365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Malgun Gothic" pitchFamily="34" charset="-127"/>
                <a:ea typeface="Malgun Gothic" pitchFamily="34" charset="-127"/>
              </a:rPr>
              <a:t>SCREENSHOTS OF THE </a:t>
            </a:r>
          </a:p>
          <a:p>
            <a:pPr marL="0" indent="0" algn="ctr">
              <a:buNone/>
            </a:pPr>
            <a:r>
              <a:rPr lang="en-US" sz="4000" b="1" dirty="0">
                <a:latin typeface="Malgun Gothic" pitchFamily="34" charset="-127"/>
                <a:ea typeface="Malgun Gothic" pitchFamily="34" charset="-127"/>
              </a:rPr>
              <a:t>DIFFERENT PAGES OF APP</a:t>
            </a:r>
          </a:p>
        </p:txBody>
      </p:sp>
    </p:spTree>
    <p:extLst>
      <p:ext uri="{BB962C8B-B14F-4D97-AF65-F5344CB8AC3E}">
        <p14:creationId xmlns:p14="http://schemas.microsoft.com/office/powerpoint/2010/main" val="387558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616526"/>
          </a:xfrm>
        </p:spPr>
        <p:txBody>
          <a:bodyPr/>
          <a:lstStyle/>
          <a:p>
            <a:pPr algn="ctr"/>
            <a:r>
              <a:rPr lang="en-US" sz="33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HOME PAGE : (Login and Registration Page)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C7A5F-7048-4014-927D-087F34D28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67000"/>
            <a:ext cx="3439005" cy="2467319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8C457A-42CC-42E5-B768-31F9AD714347}"/>
              </a:ext>
            </a:extLst>
          </p:cNvPr>
          <p:cNvSpPr txBox="1">
            <a:spLocks/>
          </p:cNvSpPr>
          <p:nvPr/>
        </p:nvSpPr>
        <p:spPr>
          <a:xfrm>
            <a:off x="76200" y="5943600"/>
            <a:ext cx="93345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Click on “Register” to register yourself.</a:t>
            </a: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308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42900"/>
            <a:ext cx="8915400" cy="5334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REGISTRATION PAGE</a:t>
            </a:r>
            <a:r>
              <a:rPr lang="en-US" sz="3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: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(Registration Page)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DEB812-00F9-417D-8EF4-1BA0E2F1D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73" y="2914376"/>
            <a:ext cx="3962953" cy="39248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CE1B09-7755-4F41-8D0A-2AA9AC5C89BD}"/>
              </a:ext>
            </a:extLst>
          </p:cNvPr>
          <p:cNvSpPr txBox="1">
            <a:spLocks/>
          </p:cNvSpPr>
          <p:nvPr/>
        </p:nvSpPr>
        <p:spPr>
          <a:xfrm>
            <a:off x="-8467" y="2300627"/>
            <a:ext cx="93345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fill your details.</a:t>
            </a: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91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42900"/>
            <a:ext cx="8915400" cy="5334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REGISTRATION PAGE</a:t>
            </a:r>
            <a:r>
              <a:rPr lang="en-US" sz="3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: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(Registration Page)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C7CF7F-B811-4FBC-9518-102ED87F8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879" y="1981200"/>
            <a:ext cx="6744641" cy="389626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482F92-28C0-4867-A6D3-C8E2ADEC6CD9}"/>
              </a:ext>
            </a:extLst>
          </p:cNvPr>
          <p:cNvSpPr txBox="1">
            <a:spLocks/>
          </p:cNvSpPr>
          <p:nvPr/>
        </p:nvSpPr>
        <p:spPr>
          <a:xfrm>
            <a:off x="76200" y="5943600"/>
            <a:ext cx="93345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check “User ID” if Available.</a:t>
            </a: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591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342900"/>
            <a:ext cx="8915400" cy="5334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REGISTRATION PAGE</a:t>
            </a:r>
            <a:r>
              <a:rPr lang="en-US" sz="3400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: </a:t>
            </a:r>
            <a:r>
              <a:rPr lang="en-US" sz="3400" u="sng" dirty="0">
                <a:solidFill>
                  <a:schemeClr val="bg1"/>
                </a:solidFill>
                <a:latin typeface="Malgun Gothic" pitchFamily="34" charset="-127"/>
                <a:ea typeface="Malgun Gothic" pitchFamily="34" charset="-127"/>
              </a:rPr>
              <a:t>(Registration Page)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E349AC-7C52-4BF3-884B-3493B7F01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37" y="1981200"/>
            <a:ext cx="6811326" cy="396295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BFA45B-5227-4FAF-A39A-5FEF5C3EE28F}"/>
              </a:ext>
            </a:extLst>
          </p:cNvPr>
          <p:cNvSpPr txBox="1">
            <a:spLocks/>
          </p:cNvSpPr>
          <p:nvPr/>
        </p:nvSpPr>
        <p:spPr>
          <a:xfrm>
            <a:off x="76200" y="5943600"/>
            <a:ext cx="9334500" cy="7938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Now click “Register” to register yourself. </a:t>
            </a:r>
          </a:p>
          <a:p>
            <a:pPr>
              <a:buFont typeface="Wingdings" pitchFamily="2" charset="2"/>
              <a:buChar char="Ø"/>
            </a:pPr>
            <a:r>
              <a:rPr lang="en-IN" sz="2400" b="1" dirty="0">
                <a:latin typeface="Malgun Gothic" pitchFamily="34" charset="-127"/>
                <a:ea typeface="Malgun Gothic" pitchFamily="34" charset="-127"/>
              </a:rPr>
              <a:t>Login page opens automatically if registration was successful</a:t>
            </a:r>
            <a:endParaRPr lang="en-US" sz="24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974158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8.jpeg"/></Relationships>
</file>

<file path=ppt/theme/theme1.xml><?xml version="1.0" encoding="utf-8"?>
<a:theme xmlns:a="http://schemas.openxmlformats.org/drawingml/2006/main" name="Modern Busin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Redly Presentation by Slidesgo">
  <a:themeElements>
    <a:clrScheme name="Simple Light">
      <a:dk1>
        <a:srgbClr val="F8005C"/>
      </a:dk1>
      <a:lt1>
        <a:srgbClr val="FFFFFF"/>
      </a:lt1>
      <a:dk2>
        <a:srgbClr val="FF7063"/>
      </a:dk2>
      <a:lt2>
        <a:srgbClr val="311445"/>
      </a:lt2>
      <a:accent1>
        <a:srgbClr val="F8005C"/>
      </a:accent1>
      <a:accent2>
        <a:srgbClr val="FFFFFF"/>
      </a:accent2>
      <a:accent3>
        <a:srgbClr val="FF7063"/>
      </a:accent3>
      <a:accent4>
        <a:srgbClr val="311445"/>
      </a:accent4>
      <a:accent5>
        <a:srgbClr val="F8005C"/>
      </a:accent5>
      <a:accent6>
        <a:srgbClr val="FFFFF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Modern Business by Slidesgo</Template>
  <TotalTime>1708</TotalTime>
  <Words>484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42" baseType="lpstr">
      <vt:lpstr>Malgun Gothic</vt:lpstr>
      <vt:lpstr>Arial</vt:lpstr>
      <vt:lpstr>Arvo</vt:lpstr>
      <vt:lpstr>Calibri</vt:lpstr>
      <vt:lpstr>Century Gothic</vt:lpstr>
      <vt:lpstr>Comfortaa</vt:lpstr>
      <vt:lpstr>Didact Gothic</vt:lpstr>
      <vt:lpstr>EB Garamond</vt:lpstr>
      <vt:lpstr>Maven Pro</vt:lpstr>
      <vt:lpstr>Montserrat ExtraBold</vt:lpstr>
      <vt:lpstr>Proxima Nova</vt:lpstr>
      <vt:lpstr>Proxima Nova Semibold</vt:lpstr>
      <vt:lpstr>Raleway</vt:lpstr>
      <vt:lpstr>Raleway Thin</vt:lpstr>
      <vt:lpstr>Staatliches</vt:lpstr>
      <vt:lpstr>Wingdings</vt:lpstr>
      <vt:lpstr>Wingdings 2</vt:lpstr>
      <vt:lpstr>Modern Business</vt:lpstr>
      <vt:lpstr>SlidesGo Final Pages</vt:lpstr>
      <vt:lpstr>Redly Presentation by Slidesgo</vt:lpstr>
      <vt:lpstr>1_Slidesgo Final Pages</vt:lpstr>
      <vt:lpstr>Quotable</vt:lpstr>
      <vt:lpstr>NIELIT SUMMER INTERN 2021</vt:lpstr>
      <vt:lpstr>      CODE EDITOR AND LANGUAGES USED :   </vt:lpstr>
      <vt:lpstr>FEATURES:</vt:lpstr>
      <vt:lpstr>DESCRIPTION:</vt:lpstr>
      <vt:lpstr>PowerPoint Presentation</vt:lpstr>
      <vt:lpstr>HOME PAGE : (Login and Registration Page)</vt:lpstr>
      <vt:lpstr> REGISTRATION PAGE: (Registration Page)</vt:lpstr>
      <vt:lpstr> REGISTRATION PAGE: (Registration Page)</vt:lpstr>
      <vt:lpstr> REGISTRATION PAGE: (Registration Page)</vt:lpstr>
      <vt:lpstr>HOME PAGE : (Login and Registration Page)</vt:lpstr>
      <vt:lpstr>PowerPoint Presentation</vt:lpstr>
      <vt:lpstr>PowerPoint Presentation</vt:lpstr>
      <vt:lpstr>PowerPoint Presentation</vt:lpstr>
      <vt:lpstr>COURSE FEE PAGE: (Course Fee Structure Page)</vt:lpstr>
      <vt:lpstr>COURSE FEE PAGE: (Course Fee Structure Page)</vt:lpstr>
      <vt:lpstr>COURSE FEE PAGE: (Course Fee Structure Page)</vt:lpstr>
      <vt:lpstr>FEE PAYMENT PAGE: (Payment Page)</vt:lpstr>
      <vt:lpstr>DATABASE INSERTED VALUES:</vt:lpstr>
      <vt:lpstr>PROJECT FILES: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Ashutosh Gupta</cp:lastModifiedBy>
  <cp:revision>122</cp:revision>
  <dcterms:created xsi:type="dcterms:W3CDTF">2020-12-03T01:40:19Z</dcterms:created>
  <dcterms:modified xsi:type="dcterms:W3CDTF">2021-09-03T14:45:40Z</dcterms:modified>
</cp:coreProperties>
</file>