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17EC-9B98-4A61-8B34-6E4056EE4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2D175-674A-2E9A-9DB4-F94BB97E0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Ashutosh gaur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08F7-6302-685D-7CFF-A0830D8F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internship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6423-588B-AB73-EA0D-8C6D2444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 – 4 month</a:t>
            </a:r>
          </a:p>
          <a:p>
            <a:r>
              <a:rPr lang="en-US" dirty="0"/>
              <a:t>Start Date – 15 may 2023</a:t>
            </a:r>
          </a:p>
          <a:p>
            <a:r>
              <a:rPr lang="en-US" dirty="0"/>
              <a:t>End Date – 15 </a:t>
            </a:r>
            <a:r>
              <a:rPr lang="en-US" dirty="0" err="1"/>
              <a:t>sep</a:t>
            </a:r>
            <a:r>
              <a:rPr lang="en-US" dirty="0"/>
              <a:t> 2023</a:t>
            </a:r>
          </a:p>
          <a:p>
            <a:r>
              <a:rPr lang="en-US" dirty="0"/>
              <a:t>Domain – Ai/</a:t>
            </a:r>
            <a:r>
              <a:rPr lang="en-US" dirty="0" err="1"/>
              <a:t>Ml</a:t>
            </a:r>
            <a:r>
              <a:rPr lang="en-US" dirty="0"/>
              <a:t> and Web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A1B2-6F81-C3B2-EB2A-23F2EED3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Month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6D4E-CDC2-B329-9344-3A0FE8C9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</a:t>
            </a:r>
            <a:r>
              <a:rPr lang="en-US" dirty="0"/>
              <a:t> Teams</a:t>
            </a:r>
          </a:p>
          <a:p>
            <a:r>
              <a:rPr lang="en-US" dirty="0" err="1"/>
              <a:t>Ms</a:t>
            </a:r>
            <a:r>
              <a:rPr lang="en-US" dirty="0"/>
              <a:t> excel </a:t>
            </a:r>
            <a:r>
              <a:rPr lang="en-IN" dirty="0"/>
              <a:t>, power point , word</a:t>
            </a:r>
          </a:p>
          <a:p>
            <a:r>
              <a:rPr lang="en-IN" dirty="0"/>
              <a:t>Agile fundamentals</a:t>
            </a:r>
          </a:p>
          <a:p>
            <a:r>
              <a:rPr lang="en-IN" dirty="0"/>
              <a:t>Draw.io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8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23A9-E921-C7D8-C43C-26B31C42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Month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1865-FC2F-7359-444B-E5435EB2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Allocation</a:t>
            </a:r>
          </a:p>
          <a:p>
            <a:r>
              <a:rPr lang="en-US" dirty="0"/>
              <a:t>Git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Linux</a:t>
            </a:r>
          </a:p>
          <a:p>
            <a:r>
              <a:rPr lang="en-US" dirty="0" err="1"/>
              <a:t>GoogleAppsheet</a:t>
            </a:r>
            <a:endParaRPr lang="en-US" dirty="0"/>
          </a:p>
          <a:p>
            <a:r>
              <a:rPr lang="en-US" dirty="0" err="1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53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16B-1616-39BE-4944-D38204BA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Month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ADB4-068F-076D-A9C7-F49D6764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Selenium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87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9C1B-2603-9D95-485A-D2C2E690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Month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96A0-CF1E-413B-0AF4-97674A5C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Udemy Courses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Ai and </a:t>
            </a:r>
            <a:r>
              <a:rPr lang="en-US"/>
              <a:t>ML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63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Internship report</Template>
  <TotalTime>0</TotalTime>
  <Words>70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Internship report</vt:lpstr>
      <vt:lpstr>About internship</vt:lpstr>
      <vt:lpstr>First Month</vt:lpstr>
      <vt:lpstr>Second Month</vt:lpstr>
      <vt:lpstr>Third Month</vt:lpstr>
      <vt:lpstr>Fourth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Ashutosh Gaur</dc:creator>
  <cp:lastModifiedBy>Ashutosh Gaur</cp:lastModifiedBy>
  <cp:revision>1</cp:revision>
  <dcterms:created xsi:type="dcterms:W3CDTF">2023-09-20T14:42:43Z</dcterms:created>
  <dcterms:modified xsi:type="dcterms:W3CDTF">2023-09-20T14:42:55Z</dcterms:modified>
</cp:coreProperties>
</file>