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sldIdLst>
    <p:sldId id="260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01" autoAdjust="0"/>
    <p:restoredTop sz="94660"/>
  </p:normalViewPr>
  <p:slideViewPr>
    <p:cSldViewPr snapToGrid="0">
      <p:cViewPr>
        <p:scale>
          <a:sx n="70" d="100"/>
          <a:sy n="70" d="100"/>
        </p:scale>
        <p:origin x="-114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728422-C7D4-40C8-97B8-2BB92B9E6DF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A0D967-9582-4EFB-AEB9-AFD6177B64A9}">
      <dgm:prSet phldrT="[Text]"/>
      <dgm:spPr/>
      <dgm:t>
        <a:bodyPr/>
        <a:lstStyle/>
        <a:p>
          <a:r>
            <a:rPr lang="en-US" dirty="0" smtClean="0"/>
            <a:t>SIGN UP</a:t>
          </a:r>
          <a:endParaRPr lang="en-US" dirty="0"/>
        </a:p>
      </dgm:t>
    </dgm:pt>
    <dgm:pt modelId="{FBFDE880-D8BC-49E1-8B53-3A4426E067A4}" type="parTrans" cxnId="{D02639E6-7A54-41B3-9F46-1314FC4C0AD4}">
      <dgm:prSet/>
      <dgm:spPr/>
      <dgm:t>
        <a:bodyPr/>
        <a:lstStyle/>
        <a:p>
          <a:endParaRPr lang="en-US"/>
        </a:p>
      </dgm:t>
    </dgm:pt>
    <dgm:pt modelId="{E3C22DFF-A77B-4038-B495-53A3B19E52EF}" type="sibTrans" cxnId="{D02639E6-7A54-41B3-9F46-1314FC4C0AD4}">
      <dgm:prSet/>
      <dgm:spPr/>
      <dgm:t>
        <a:bodyPr/>
        <a:lstStyle/>
        <a:p>
          <a:endParaRPr lang="en-US"/>
        </a:p>
      </dgm:t>
    </dgm:pt>
    <dgm:pt modelId="{B924D8A3-C1E3-4DA8-BEA4-D103C5DEF133}" type="asst">
      <dgm:prSet phldrT="[Text]"/>
      <dgm:spPr/>
      <dgm:t>
        <a:bodyPr/>
        <a:lstStyle/>
        <a:p>
          <a:r>
            <a:rPr lang="en-US" dirty="0" smtClean="0"/>
            <a:t>LOGIN</a:t>
          </a:r>
          <a:endParaRPr lang="en-US" dirty="0"/>
        </a:p>
      </dgm:t>
    </dgm:pt>
    <dgm:pt modelId="{827CDBFC-301F-4DE2-89D1-7F5F774B14E8}" type="parTrans" cxnId="{44911D95-FC93-4BCE-A17C-26431CE209A5}">
      <dgm:prSet/>
      <dgm:spPr/>
      <dgm:t>
        <a:bodyPr/>
        <a:lstStyle/>
        <a:p>
          <a:endParaRPr lang="en-US"/>
        </a:p>
      </dgm:t>
    </dgm:pt>
    <dgm:pt modelId="{8A97846B-E1D4-4B2E-A8B6-9CDC6ABC5E86}" type="sibTrans" cxnId="{44911D95-FC93-4BCE-A17C-26431CE209A5}">
      <dgm:prSet/>
      <dgm:spPr/>
      <dgm:t>
        <a:bodyPr/>
        <a:lstStyle/>
        <a:p>
          <a:endParaRPr lang="en-US"/>
        </a:p>
      </dgm:t>
    </dgm:pt>
    <dgm:pt modelId="{0A13561A-FABD-4325-8030-FCF7F396855A}">
      <dgm:prSet/>
      <dgm:spPr/>
      <dgm:t>
        <a:bodyPr/>
        <a:lstStyle/>
        <a:p>
          <a:r>
            <a:rPr lang="en-US" dirty="0" smtClean="0"/>
            <a:t>MAIN INTERFACE</a:t>
          </a:r>
          <a:endParaRPr lang="en-US" dirty="0"/>
        </a:p>
      </dgm:t>
    </dgm:pt>
    <dgm:pt modelId="{75F4ECD2-8D9D-4AD2-A6F0-99F714034E31}" type="parTrans" cxnId="{D302C845-1F86-4F22-85FC-59B236E38D1F}">
      <dgm:prSet/>
      <dgm:spPr/>
      <dgm:t>
        <a:bodyPr/>
        <a:lstStyle/>
        <a:p>
          <a:endParaRPr lang="en-US"/>
        </a:p>
      </dgm:t>
    </dgm:pt>
    <dgm:pt modelId="{87E1F805-8BF7-43C5-9179-F3AA13B7ED93}" type="sibTrans" cxnId="{D302C845-1F86-4F22-85FC-59B236E38D1F}">
      <dgm:prSet/>
      <dgm:spPr/>
      <dgm:t>
        <a:bodyPr/>
        <a:lstStyle/>
        <a:p>
          <a:endParaRPr lang="en-US"/>
        </a:p>
      </dgm:t>
    </dgm:pt>
    <dgm:pt modelId="{53D19F9A-F1B9-4380-BE2B-214B87FFD1E9}">
      <dgm:prSet/>
      <dgm:spPr/>
      <dgm:t>
        <a:bodyPr/>
        <a:lstStyle/>
        <a:p>
          <a:r>
            <a:rPr lang="en-US" dirty="0" smtClean="0"/>
            <a:t>PAYMENT GATEWAY</a:t>
          </a:r>
          <a:endParaRPr lang="en-US" dirty="0"/>
        </a:p>
      </dgm:t>
    </dgm:pt>
    <dgm:pt modelId="{0116477A-26F8-45A1-8C01-D4C51A3F7D70}" type="parTrans" cxnId="{A21E4DCB-D596-4CA2-9057-18F1AE8A3B72}">
      <dgm:prSet/>
      <dgm:spPr/>
      <dgm:t>
        <a:bodyPr/>
        <a:lstStyle/>
        <a:p>
          <a:endParaRPr lang="en-US"/>
        </a:p>
      </dgm:t>
    </dgm:pt>
    <dgm:pt modelId="{6DA472BA-C60B-4939-BA7D-5470CA7080D2}" type="sibTrans" cxnId="{A21E4DCB-D596-4CA2-9057-18F1AE8A3B72}">
      <dgm:prSet/>
      <dgm:spPr/>
      <dgm:t>
        <a:bodyPr/>
        <a:lstStyle/>
        <a:p>
          <a:endParaRPr lang="en-US"/>
        </a:p>
      </dgm:t>
    </dgm:pt>
    <dgm:pt modelId="{E807E52B-B9EB-4D81-9693-6433A82E1393}">
      <dgm:prSet/>
      <dgm:spPr/>
      <dgm:t>
        <a:bodyPr/>
        <a:lstStyle/>
        <a:p>
          <a:r>
            <a:rPr lang="en-US" dirty="0" smtClean="0"/>
            <a:t>E-TICKET</a:t>
          </a:r>
          <a:endParaRPr lang="en-US" dirty="0"/>
        </a:p>
      </dgm:t>
    </dgm:pt>
    <dgm:pt modelId="{D6AE24E4-10D0-4EBD-BEE9-D744DEDA1D4E}" type="parTrans" cxnId="{5352B923-5124-453D-81CB-E99EC3330829}">
      <dgm:prSet/>
      <dgm:spPr/>
      <dgm:t>
        <a:bodyPr/>
        <a:lstStyle/>
        <a:p>
          <a:endParaRPr lang="en-US"/>
        </a:p>
      </dgm:t>
    </dgm:pt>
    <dgm:pt modelId="{FED4A684-11C2-4C72-82A3-04F27D62230D}" type="sibTrans" cxnId="{5352B923-5124-453D-81CB-E99EC3330829}">
      <dgm:prSet/>
      <dgm:spPr/>
      <dgm:t>
        <a:bodyPr/>
        <a:lstStyle/>
        <a:p>
          <a:endParaRPr lang="en-US"/>
        </a:p>
      </dgm:t>
    </dgm:pt>
    <dgm:pt modelId="{7DCC284C-C718-44B3-9D6D-3CE0E50BAC5A}">
      <dgm:prSet/>
      <dgm:spPr/>
      <dgm:t>
        <a:bodyPr/>
        <a:lstStyle/>
        <a:p>
          <a:r>
            <a:rPr lang="en-US" dirty="0" smtClean="0"/>
            <a:t>CHECK IN</a:t>
          </a:r>
          <a:endParaRPr lang="en-US" dirty="0"/>
        </a:p>
      </dgm:t>
    </dgm:pt>
    <dgm:pt modelId="{47F97AD8-9CC5-403D-BDD2-78F202A0A984}" type="sibTrans" cxnId="{6D4B484D-00A1-47C3-9CF0-4F6E9D9D298D}">
      <dgm:prSet/>
      <dgm:spPr/>
      <dgm:t>
        <a:bodyPr/>
        <a:lstStyle/>
        <a:p>
          <a:endParaRPr lang="en-US"/>
        </a:p>
      </dgm:t>
    </dgm:pt>
    <dgm:pt modelId="{298B477E-5B2D-4E9A-B43B-153C5E256838}" type="parTrans" cxnId="{6D4B484D-00A1-47C3-9CF0-4F6E9D9D298D}">
      <dgm:prSet/>
      <dgm:spPr/>
      <dgm:t>
        <a:bodyPr/>
        <a:lstStyle/>
        <a:p>
          <a:endParaRPr lang="en-US"/>
        </a:p>
      </dgm:t>
    </dgm:pt>
    <dgm:pt modelId="{DD385652-D710-406B-8479-A1839A344230}" type="pres">
      <dgm:prSet presAssocID="{1D728422-C7D4-40C8-97B8-2BB92B9E6D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1B3ACAF-4414-461E-B564-20DDD1EE981D}" type="pres">
      <dgm:prSet presAssocID="{31A0D967-9582-4EFB-AEB9-AFD6177B64A9}" presName="hierRoot1" presStyleCnt="0">
        <dgm:presLayoutVars>
          <dgm:hierBranch val="init"/>
        </dgm:presLayoutVars>
      </dgm:prSet>
      <dgm:spPr/>
    </dgm:pt>
    <dgm:pt modelId="{119A27E0-CCF3-49DC-A662-2A90B524F027}" type="pres">
      <dgm:prSet presAssocID="{31A0D967-9582-4EFB-AEB9-AFD6177B64A9}" presName="rootComposite1" presStyleCnt="0"/>
      <dgm:spPr/>
    </dgm:pt>
    <dgm:pt modelId="{CBB8D86C-F9CB-45AD-AF72-0B9B56C3E83A}" type="pres">
      <dgm:prSet presAssocID="{31A0D967-9582-4EFB-AEB9-AFD6177B64A9}" presName="rootText1" presStyleLbl="node0" presStyleIdx="0" presStyleCnt="1" custLinFactX="-100000" custLinFactNeighborX="-148464" custLinFactNeighborY="-118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C9460B-F1C5-4FD4-8CD9-68B38362A534}" type="pres">
      <dgm:prSet presAssocID="{31A0D967-9582-4EFB-AEB9-AFD6177B64A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DB5EF3-95D0-4BAE-8DEC-24C454A55D27}" type="pres">
      <dgm:prSet presAssocID="{31A0D967-9582-4EFB-AEB9-AFD6177B64A9}" presName="hierChild2" presStyleCnt="0"/>
      <dgm:spPr/>
    </dgm:pt>
    <dgm:pt modelId="{205E0B77-DC74-40D7-8FBD-9E79CF9DB7BD}" type="pres">
      <dgm:prSet presAssocID="{31A0D967-9582-4EFB-AEB9-AFD6177B64A9}" presName="hierChild3" presStyleCnt="0"/>
      <dgm:spPr/>
    </dgm:pt>
    <dgm:pt modelId="{1DB7AC76-943C-44B1-9B6A-AF5B8A4FB5B4}" type="pres">
      <dgm:prSet presAssocID="{827CDBFC-301F-4DE2-89D1-7F5F774B14E8}" presName="Name111" presStyleLbl="parChTrans1D2" presStyleIdx="0" presStyleCnt="1"/>
      <dgm:spPr/>
      <dgm:t>
        <a:bodyPr/>
        <a:lstStyle/>
        <a:p>
          <a:endParaRPr lang="en-US"/>
        </a:p>
      </dgm:t>
    </dgm:pt>
    <dgm:pt modelId="{FC7BD5B0-C59F-4F8A-8CAC-BB87A975F40B}" type="pres">
      <dgm:prSet presAssocID="{B924D8A3-C1E3-4DA8-BEA4-D103C5DEF133}" presName="hierRoot3" presStyleCnt="0">
        <dgm:presLayoutVars>
          <dgm:hierBranch val="init"/>
        </dgm:presLayoutVars>
      </dgm:prSet>
      <dgm:spPr/>
    </dgm:pt>
    <dgm:pt modelId="{EBBDCAAB-E542-4C5F-B838-11C2EDE283ED}" type="pres">
      <dgm:prSet presAssocID="{B924D8A3-C1E3-4DA8-BEA4-D103C5DEF133}" presName="rootComposite3" presStyleCnt="0"/>
      <dgm:spPr/>
    </dgm:pt>
    <dgm:pt modelId="{A75B9AA1-B283-4601-8B90-7070042762A2}" type="pres">
      <dgm:prSet presAssocID="{B924D8A3-C1E3-4DA8-BEA4-D103C5DEF133}" presName="rootText3" presStyleLbl="asst1" presStyleIdx="0" presStyleCnt="1" custLinFactX="5545" custLinFactNeighborX="100000" custLinFactNeighborY="-65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4ACBE4-C05B-441B-8CEE-3698E71164EC}" type="pres">
      <dgm:prSet presAssocID="{B924D8A3-C1E3-4DA8-BEA4-D103C5DEF133}" presName="rootConnector3" presStyleLbl="asst1" presStyleIdx="0" presStyleCnt="1"/>
      <dgm:spPr/>
      <dgm:t>
        <a:bodyPr/>
        <a:lstStyle/>
        <a:p>
          <a:endParaRPr lang="en-US"/>
        </a:p>
      </dgm:t>
    </dgm:pt>
    <dgm:pt modelId="{E87401C6-9164-41D4-A659-7264A2058367}" type="pres">
      <dgm:prSet presAssocID="{B924D8A3-C1E3-4DA8-BEA4-D103C5DEF133}" presName="hierChild6" presStyleCnt="0"/>
      <dgm:spPr/>
    </dgm:pt>
    <dgm:pt modelId="{48502E70-F786-4C68-920C-1C844AB73212}" type="pres">
      <dgm:prSet presAssocID="{75F4ECD2-8D9D-4AD2-A6F0-99F714034E31}" presName="Name37" presStyleLbl="parChTrans1D3" presStyleIdx="0" presStyleCnt="1"/>
      <dgm:spPr/>
      <dgm:t>
        <a:bodyPr/>
        <a:lstStyle/>
        <a:p>
          <a:endParaRPr lang="en-US"/>
        </a:p>
      </dgm:t>
    </dgm:pt>
    <dgm:pt modelId="{C1BD714D-3E8B-4D7D-B939-88DB50FD8A20}" type="pres">
      <dgm:prSet presAssocID="{0A13561A-FABD-4325-8030-FCF7F396855A}" presName="hierRoot2" presStyleCnt="0">
        <dgm:presLayoutVars>
          <dgm:hierBranch val="init"/>
        </dgm:presLayoutVars>
      </dgm:prSet>
      <dgm:spPr/>
    </dgm:pt>
    <dgm:pt modelId="{FB9BB1F2-CA05-49EE-99F5-CFB587C6586A}" type="pres">
      <dgm:prSet presAssocID="{0A13561A-FABD-4325-8030-FCF7F396855A}" presName="rootComposite" presStyleCnt="0"/>
      <dgm:spPr/>
    </dgm:pt>
    <dgm:pt modelId="{45058810-15A0-4A4A-846E-C4EED2211425}" type="pres">
      <dgm:prSet presAssocID="{0A13561A-FABD-4325-8030-FCF7F396855A}" presName="rootText" presStyleLbl="node3" presStyleIdx="0" presStyleCnt="1" custScaleX="187790" custScaleY="150672" custLinFactX="-23632" custLinFactNeighborX="-100000" custLinFactNeighborY="105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3F2FC9-450E-4834-9DA9-EE5B0A1EAE66}" type="pres">
      <dgm:prSet presAssocID="{0A13561A-FABD-4325-8030-FCF7F396855A}" presName="rootConnector" presStyleLbl="node3" presStyleIdx="0" presStyleCnt="1"/>
      <dgm:spPr/>
      <dgm:t>
        <a:bodyPr/>
        <a:lstStyle/>
        <a:p>
          <a:endParaRPr lang="en-US"/>
        </a:p>
      </dgm:t>
    </dgm:pt>
    <dgm:pt modelId="{44B6D46E-F98E-4180-AE1C-DAAC780CC643}" type="pres">
      <dgm:prSet presAssocID="{0A13561A-FABD-4325-8030-FCF7F396855A}" presName="hierChild4" presStyleCnt="0"/>
      <dgm:spPr/>
    </dgm:pt>
    <dgm:pt modelId="{8C6199BF-8366-486D-AC5D-1AFEDE36CD4A}" type="pres">
      <dgm:prSet presAssocID="{0116477A-26F8-45A1-8C01-D4C51A3F7D70}" presName="Name37" presStyleLbl="parChTrans1D4" presStyleIdx="0" presStyleCnt="3"/>
      <dgm:spPr/>
      <dgm:t>
        <a:bodyPr/>
        <a:lstStyle/>
        <a:p>
          <a:endParaRPr lang="en-US"/>
        </a:p>
      </dgm:t>
    </dgm:pt>
    <dgm:pt modelId="{8572267F-49F4-4309-9239-B615FADA5318}" type="pres">
      <dgm:prSet presAssocID="{53D19F9A-F1B9-4380-BE2B-214B87FFD1E9}" presName="hierRoot2" presStyleCnt="0">
        <dgm:presLayoutVars>
          <dgm:hierBranch val="init"/>
        </dgm:presLayoutVars>
      </dgm:prSet>
      <dgm:spPr/>
    </dgm:pt>
    <dgm:pt modelId="{326C1AAC-A078-4DA8-A702-C63A260BA59B}" type="pres">
      <dgm:prSet presAssocID="{53D19F9A-F1B9-4380-BE2B-214B87FFD1E9}" presName="rootComposite" presStyleCnt="0"/>
      <dgm:spPr/>
    </dgm:pt>
    <dgm:pt modelId="{07F062FD-89D3-4B3F-B33A-DFACAF8CCA42}" type="pres">
      <dgm:prSet presAssocID="{53D19F9A-F1B9-4380-BE2B-214B87FFD1E9}" presName="rootText" presStyleLbl="node4" presStyleIdx="0" presStyleCnt="3" custScaleX="103033" custScaleY="124611" custLinFactNeighborX="78793" custLinFactNeighborY="767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292C16-B65D-44EF-B307-01D1CAC6C650}" type="pres">
      <dgm:prSet presAssocID="{53D19F9A-F1B9-4380-BE2B-214B87FFD1E9}" presName="rootConnector" presStyleLbl="node4" presStyleIdx="0" presStyleCnt="3"/>
      <dgm:spPr/>
      <dgm:t>
        <a:bodyPr/>
        <a:lstStyle/>
        <a:p>
          <a:endParaRPr lang="en-US"/>
        </a:p>
      </dgm:t>
    </dgm:pt>
    <dgm:pt modelId="{98835706-0A6B-4D34-BDAE-9223D025B2AC}" type="pres">
      <dgm:prSet presAssocID="{53D19F9A-F1B9-4380-BE2B-214B87FFD1E9}" presName="hierChild4" presStyleCnt="0"/>
      <dgm:spPr/>
    </dgm:pt>
    <dgm:pt modelId="{768A9254-E777-4C62-8FA0-CDADA702FDDB}" type="pres">
      <dgm:prSet presAssocID="{D6AE24E4-10D0-4EBD-BEE9-D744DEDA1D4E}" presName="Name37" presStyleLbl="parChTrans1D4" presStyleIdx="1" presStyleCnt="3"/>
      <dgm:spPr/>
      <dgm:t>
        <a:bodyPr/>
        <a:lstStyle/>
        <a:p>
          <a:endParaRPr lang="en-US"/>
        </a:p>
      </dgm:t>
    </dgm:pt>
    <dgm:pt modelId="{290FE239-FCAA-4B5F-B816-F734A981D76B}" type="pres">
      <dgm:prSet presAssocID="{E807E52B-B9EB-4D81-9693-6433A82E1393}" presName="hierRoot2" presStyleCnt="0">
        <dgm:presLayoutVars>
          <dgm:hierBranch val="init"/>
        </dgm:presLayoutVars>
      </dgm:prSet>
      <dgm:spPr/>
    </dgm:pt>
    <dgm:pt modelId="{6F4AD51A-A6E1-439B-BF04-27660A47479B}" type="pres">
      <dgm:prSet presAssocID="{E807E52B-B9EB-4D81-9693-6433A82E1393}" presName="rootComposite" presStyleCnt="0"/>
      <dgm:spPr/>
    </dgm:pt>
    <dgm:pt modelId="{B983FDBC-5713-4111-B4F2-414CC5136BB2}" type="pres">
      <dgm:prSet presAssocID="{E807E52B-B9EB-4D81-9693-6433A82E1393}" presName="rootText" presStyleLbl="node4" presStyleIdx="1" presStyleCnt="3" custLinFactX="-100000" custLinFactNeighborX="-115251" custLinFactNeighborY="518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8ABC6D-6829-4027-A7D1-34D863D7EC7A}" type="pres">
      <dgm:prSet presAssocID="{E807E52B-B9EB-4D81-9693-6433A82E1393}" presName="rootConnector" presStyleLbl="node4" presStyleIdx="1" presStyleCnt="3"/>
      <dgm:spPr/>
      <dgm:t>
        <a:bodyPr/>
        <a:lstStyle/>
        <a:p>
          <a:endParaRPr lang="en-US"/>
        </a:p>
      </dgm:t>
    </dgm:pt>
    <dgm:pt modelId="{66055799-AD3E-4F13-9882-E96F60D3C616}" type="pres">
      <dgm:prSet presAssocID="{E807E52B-B9EB-4D81-9693-6433A82E1393}" presName="hierChild4" presStyleCnt="0"/>
      <dgm:spPr/>
    </dgm:pt>
    <dgm:pt modelId="{6B3291BD-C50E-431A-B9A6-56F554B7F29F}" type="pres">
      <dgm:prSet presAssocID="{298B477E-5B2D-4E9A-B43B-153C5E256838}" presName="Name37" presStyleLbl="parChTrans1D4" presStyleIdx="2" presStyleCnt="3"/>
      <dgm:spPr/>
      <dgm:t>
        <a:bodyPr/>
        <a:lstStyle/>
        <a:p>
          <a:endParaRPr lang="en-US"/>
        </a:p>
      </dgm:t>
    </dgm:pt>
    <dgm:pt modelId="{A89D60BF-E1BC-4B6D-96D3-09CFAE562FA3}" type="pres">
      <dgm:prSet presAssocID="{7DCC284C-C718-44B3-9D6D-3CE0E50BAC5A}" presName="hierRoot2" presStyleCnt="0">
        <dgm:presLayoutVars>
          <dgm:hierBranch val="init"/>
        </dgm:presLayoutVars>
      </dgm:prSet>
      <dgm:spPr/>
    </dgm:pt>
    <dgm:pt modelId="{27CC941B-44B8-4C88-AD1F-9BB3514ADC0D}" type="pres">
      <dgm:prSet presAssocID="{7DCC284C-C718-44B3-9D6D-3CE0E50BAC5A}" presName="rootComposite" presStyleCnt="0"/>
      <dgm:spPr/>
    </dgm:pt>
    <dgm:pt modelId="{6F03F9C3-F17E-464D-B797-F4DBBBE6EACE}" type="pres">
      <dgm:prSet presAssocID="{7DCC284C-C718-44B3-9D6D-3CE0E50BAC5A}" presName="rootText" presStyleLbl="node4" presStyleIdx="2" presStyleCnt="3" custLinFactX="105605" custLinFactY="8882" custLinFactNeighborX="2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0C22EC-4167-4D11-8CD1-8ABF761E9200}" type="pres">
      <dgm:prSet presAssocID="{7DCC284C-C718-44B3-9D6D-3CE0E50BAC5A}" presName="rootConnector" presStyleLbl="node4" presStyleIdx="2" presStyleCnt="3"/>
      <dgm:spPr/>
      <dgm:t>
        <a:bodyPr/>
        <a:lstStyle/>
        <a:p>
          <a:endParaRPr lang="en-US"/>
        </a:p>
      </dgm:t>
    </dgm:pt>
    <dgm:pt modelId="{82DB01E9-891D-4358-AD04-C2AAA09F3D6F}" type="pres">
      <dgm:prSet presAssocID="{7DCC284C-C718-44B3-9D6D-3CE0E50BAC5A}" presName="hierChild4" presStyleCnt="0"/>
      <dgm:spPr/>
    </dgm:pt>
    <dgm:pt modelId="{31ED9769-F6D2-4C70-8351-19635D112326}" type="pres">
      <dgm:prSet presAssocID="{7DCC284C-C718-44B3-9D6D-3CE0E50BAC5A}" presName="hierChild5" presStyleCnt="0"/>
      <dgm:spPr/>
    </dgm:pt>
    <dgm:pt modelId="{FD62FF13-A833-47DC-9044-0D10ADA27B72}" type="pres">
      <dgm:prSet presAssocID="{E807E52B-B9EB-4D81-9693-6433A82E1393}" presName="hierChild5" presStyleCnt="0"/>
      <dgm:spPr/>
    </dgm:pt>
    <dgm:pt modelId="{25319BC2-BE21-476A-B804-D92022C8DDA1}" type="pres">
      <dgm:prSet presAssocID="{53D19F9A-F1B9-4380-BE2B-214B87FFD1E9}" presName="hierChild5" presStyleCnt="0"/>
      <dgm:spPr/>
    </dgm:pt>
    <dgm:pt modelId="{FBBE8B1E-F650-422B-A6F8-22BB8D5AD9E1}" type="pres">
      <dgm:prSet presAssocID="{0A13561A-FABD-4325-8030-FCF7F396855A}" presName="hierChild5" presStyleCnt="0"/>
      <dgm:spPr/>
    </dgm:pt>
    <dgm:pt modelId="{619E7E57-D0C2-4209-91E8-4EB28438DB58}" type="pres">
      <dgm:prSet presAssocID="{B924D8A3-C1E3-4DA8-BEA4-D103C5DEF133}" presName="hierChild7" presStyleCnt="0"/>
      <dgm:spPr/>
    </dgm:pt>
  </dgm:ptLst>
  <dgm:cxnLst>
    <dgm:cxn modelId="{F049D16F-2007-4648-8106-B2096734EF91}" type="presOf" srcId="{75F4ECD2-8D9D-4AD2-A6F0-99F714034E31}" destId="{48502E70-F786-4C68-920C-1C844AB73212}" srcOrd="0" destOrd="0" presId="urn:microsoft.com/office/officeart/2005/8/layout/orgChart1"/>
    <dgm:cxn modelId="{A21E4DCB-D596-4CA2-9057-18F1AE8A3B72}" srcId="{0A13561A-FABD-4325-8030-FCF7F396855A}" destId="{53D19F9A-F1B9-4380-BE2B-214B87FFD1E9}" srcOrd="0" destOrd="0" parTransId="{0116477A-26F8-45A1-8C01-D4C51A3F7D70}" sibTransId="{6DA472BA-C60B-4939-BA7D-5470CA7080D2}"/>
    <dgm:cxn modelId="{CF9DF2A5-846B-4A2B-9834-CE177763656B}" type="presOf" srcId="{7DCC284C-C718-44B3-9D6D-3CE0E50BAC5A}" destId="{AD0C22EC-4167-4D11-8CD1-8ABF761E9200}" srcOrd="1" destOrd="0" presId="urn:microsoft.com/office/officeart/2005/8/layout/orgChart1"/>
    <dgm:cxn modelId="{B478F98B-3565-4FAD-A3EF-649A37A9A0F4}" type="presOf" srcId="{B924D8A3-C1E3-4DA8-BEA4-D103C5DEF133}" destId="{F74ACBE4-C05B-441B-8CEE-3698E71164EC}" srcOrd="1" destOrd="0" presId="urn:microsoft.com/office/officeart/2005/8/layout/orgChart1"/>
    <dgm:cxn modelId="{F0AFD06A-7B2A-4339-BE65-D9BD6350301C}" type="presOf" srcId="{D6AE24E4-10D0-4EBD-BEE9-D744DEDA1D4E}" destId="{768A9254-E777-4C62-8FA0-CDADA702FDDB}" srcOrd="0" destOrd="0" presId="urn:microsoft.com/office/officeart/2005/8/layout/orgChart1"/>
    <dgm:cxn modelId="{D322295F-70B8-45CA-8898-C7D1D1C2D63B}" type="presOf" srcId="{53D19F9A-F1B9-4380-BE2B-214B87FFD1E9}" destId="{AB292C16-B65D-44EF-B307-01D1CAC6C650}" srcOrd="1" destOrd="0" presId="urn:microsoft.com/office/officeart/2005/8/layout/orgChart1"/>
    <dgm:cxn modelId="{DF98D881-F800-4460-AB64-991A518D3C04}" type="presOf" srcId="{E807E52B-B9EB-4D81-9693-6433A82E1393}" destId="{8F8ABC6D-6829-4027-A7D1-34D863D7EC7A}" srcOrd="1" destOrd="0" presId="urn:microsoft.com/office/officeart/2005/8/layout/orgChart1"/>
    <dgm:cxn modelId="{D02639E6-7A54-41B3-9F46-1314FC4C0AD4}" srcId="{1D728422-C7D4-40C8-97B8-2BB92B9E6DF9}" destId="{31A0D967-9582-4EFB-AEB9-AFD6177B64A9}" srcOrd="0" destOrd="0" parTransId="{FBFDE880-D8BC-49E1-8B53-3A4426E067A4}" sibTransId="{E3C22DFF-A77B-4038-B495-53A3B19E52EF}"/>
    <dgm:cxn modelId="{5CF9176B-EC28-44B5-BEF5-3DDE6BDC2561}" type="presOf" srcId="{0116477A-26F8-45A1-8C01-D4C51A3F7D70}" destId="{8C6199BF-8366-486D-AC5D-1AFEDE36CD4A}" srcOrd="0" destOrd="0" presId="urn:microsoft.com/office/officeart/2005/8/layout/orgChart1"/>
    <dgm:cxn modelId="{AA1E72CF-9970-40FB-ABA0-F69227CDB9AB}" type="presOf" srcId="{298B477E-5B2D-4E9A-B43B-153C5E256838}" destId="{6B3291BD-C50E-431A-B9A6-56F554B7F29F}" srcOrd="0" destOrd="0" presId="urn:microsoft.com/office/officeart/2005/8/layout/orgChart1"/>
    <dgm:cxn modelId="{5352B923-5124-453D-81CB-E99EC3330829}" srcId="{53D19F9A-F1B9-4380-BE2B-214B87FFD1E9}" destId="{E807E52B-B9EB-4D81-9693-6433A82E1393}" srcOrd="0" destOrd="0" parTransId="{D6AE24E4-10D0-4EBD-BEE9-D744DEDA1D4E}" sibTransId="{FED4A684-11C2-4C72-82A3-04F27D62230D}"/>
    <dgm:cxn modelId="{8313A53F-3E98-460A-B211-012D86613587}" type="presOf" srcId="{0A13561A-FABD-4325-8030-FCF7F396855A}" destId="{E53F2FC9-450E-4834-9DA9-EE5B0A1EAE66}" srcOrd="1" destOrd="0" presId="urn:microsoft.com/office/officeart/2005/8/layout/orgChart1"/>
    <dgm:cxn modelId="{398745F1-F8CB-42CF-8D8A-DD4DB23E184C}" type="presOf" srcId="{E807E52B-B9EB-4D81-9693-6433A82E1393}" destId="{B983FDBC-5713-4111-B4F2-414CC5136BB2}" srcOrd="0" destOrd="0" presId="urn:microsoft.com/office/officeart/2005/8/layout/orgChart1"/>
    <dgm:cxn modelId="{B7AAC8DB-A5E6-4463-A848-4E717618F7CB}" type="presOf" srcId="{827CDBFC-301F-4DE2-89D1-7F5F774B14E8}" destId="{1DB7AC76-943C-44B1-9B6A-AF5B8A4FB5B4}" srcOrd="0" destOrd="0" presId="urn:microsoft.com/office/officeart/2005/8/layout/orgChart1"/>
    <dgm:cxn modelId="{19C8A44B-08E1-41BE-B5E9-664DC18D1574}" type="presOf" srcId="{31A0D967-9582-4EFB-AEB9-AFD6177B64A9}" destId="{CBB8D86C-F9CB-45AD-AF72-0B9B56C3E83A}" srcOrd="0" destOrd="0" presId="urn:microsoft.com/office/officeart/2005/8/layout/orgChart1"/>
    <dgm:cxn modelId="{D25F844A-D98F-443A-BD35-95901DDEE3B4}" type="presOf" srcId="{0A13561A-FABD-4325-8030-FCF7F396855A}" destId="{45058810-15A0-4A4A-846E-C4EED2211425}" srcOrd="0" destOrd="0" presId="urn:microsoft.com/office/officeart/2005/8/layout/orgChart1"/>
    <dgm:cxn modelId="{A7EE260A-742A-4CA0-8F24-78E6787128C8}" type="presOf" srcId="{53D19F9A-F1B9-4380-BE2B-214B87FFD1E9}" destId="{07F062FD-89D3-4B3F-B33A-DFACAF8CCA42}" srcOrd="0" destOrd="0" presId="urn:microsoft.com/office/officeart/2005/8/layout/orgChart1"/>
    <dgm:cxn modelId="{D302C845-1F86-4F22-85FC-59B236E38D1F}" srcId="{B924D8A3-C1E3-4DA8-BEA4-D103C5DEF133}" destId="{0A13561A-FABD-4325-8030-FCF7F396855A}" srcOrd="0" destOrd="0" parTransId="{75F4ECD2-8D9D-4AD2-A6F0-99F714034E31}" sibTransId="{87E1F805-8BF7-43C5-9179-F3AA13B7ED93}"/>
    <dgm:cxn modelId="{EAD8B41C-3B15-4F01-8297-52ADEB0FD962}" type="presOf" srcId="{B924D8A3-C1E3-4DA8-BEA4-D103C5DEF133}" destId="{A75B9AA1-B283-4601-8B90-7070042762A2}" srcOrd="0" destOrd="0" presId="urn:microsoft.com/office/officeart/2005/8/layout/orgChart1"/>
    <dgm:cxn modelId="{44911D95-FC93-4BCE-A17C-26431CE209A5}" srcId="{31A0D967-9582-4EFB-AEB9-AFD6177B64A9}" destId="{B924D8A3-C1E3-4DA8-BEA4-D103C5DEF133}" srcOrd="0" destOrd="0" parTransId="{827CDBFC-301F-4DE2-89D1-7F5F774B14E8}" sibTransId="{8A97846B-E1D4-4B2E-A8B6-9CDC6ABC5E86}"/>
    <dgm:cxn modelId="{6D4B484D-00A1-47C3-9CF0-4F6E9D9D298D}" srcId="{E807E52B-B9EB-4D81-9693-6433A82E1393}" destId="{7DCC284C-C718-44B3-9D6D-3CE0E50BAC5A}" srcOrd="0" destOrd="0" parTransId="{298B477E-5B2D-4E9A-B43B-153C5E256838}" sibTransId="{47F97AD8-9CC5-403D-BDD2-78F202A0A984}"/>
    <dgm:cxn modelId="{3F00F1A5-94DE-44ED-ACCA-D9B2C88C819B}" type="presOf" srcId="{31A0D967-9582-4EFB-AEB9-AFD6177B64A9}" destId="{A0C9460B-F1C5-4FD4-8CD9-68B38362A534}" srcOrd="1" destOrd="0" presId="urn:microsoft.com/office/officeart/2005/8/layout/orgChart1"/>
    <dgm:cxn modelId="{B82DEB02-2DB7-4D5D-A325-0DA7DE9FAD42}" type="presOf" srcId="{7DCC284C-C718-44B3-9D6D-3CE0E50BAC5A}" destId="{6F03F9C3-F17E-464D-B797-F4DBBBE6EACE}" srcOrd="0" destOrd="0" presId="urn:microsoft.com/office/officeart/2005/8/layout/orgChart1"/>
    <dgm:cxn modelId="{865F3CB5-FA73-4A49-A7DD-3F954CF91569}" type="presOf" srcId="{1D728422-C7D4-40C8-97B8-2BB92B9E6DF9}" destId="{DD385652-D710-406B-8479-A1839A344230}" srcOrd="0" destOrd="0" presId="urn:microsoft.com/office/officeart/2005/8/layout/orgChart1"/>
    <dgm:cxn modelId="{13B62B3B-1DF8-4C0D-A85D-BF45C92054A4}" type="presParOf" srcId="{DD385652-D710-406B-8479-A1839A344230}" destId="{E1B3ACAF-4414-461E-B564-20DDD1EE981D}" srcOrd="0" destOrd="0" presId="urn:microsoft.com/office/officeart/2005/8/layout/orgChart1"/>
    <dgm:cxn modelId="{205EA667-D471-401A-B2DC-EA74472B9FD6}" type="presParOf" srcId="{E1B3ACAF-4414-461E-B564-20DDD1EE981D}" destId="{119A27E0-CCF3-49DC-A662-2A90B524F027}" srcOrd="0" destOrd="0" presId="urn:microsoft.com/office/officeart/2005/8/layout/orgChart1"/>
    <dgm:cxn modelId="{A1DAEEB5-D9E3-4EDE-8379-AA2008DB2D52}" type="presParOf" srcId="{119A27E0-CCF3-49DC-A662-2A90B524F027}" destId="{CBB8D86C-F9CB-45AD-AF72-0B9B56C3E83A}" srcOrd="0" destOrd="0" presId="urn:microsoft.com/office/officeart/2005/8/layout/orgChart1"/>
    <dgm:cxn modelId="{22E2BA68-E823-42C1-9A8C-1E6156CEE899}" type="presParOf" srcId="{119A27E0-CCF3-49DC-A662-2A90B524F027}" destId="{A0C9460B-F1C5-4FD4-8CD9-68B38362A534}" srcOrd="1" destOrd="0" presId="urn:microsoft.com/office/officeart/2005/8/layout/orgChart1"/>
    <dgm:cxn modelId="{DA717781-E081-4950-9D24-A2BFBF363AB4}" type="presParOf" srcId="{E1B3ACAF-4414-461E-B564-20DDD1EE981D}" destId="{2CDB5EF3-95D0-4BAE-8DEC-24C454A55D27}" srcOrd="1" destOrd="0" presId="urn:microsoft.com/office/officeart/2005/8/layout/orgChart1"/>
    <dgm:cxn modelId="{D1A05925-FCDA-4BEE-AB82-95C313EE47D4}" type="presParOf" srcId="{E1B3ACAF-4414-461E-B564-20DDD1EE981D}" destId="{205E0B77-DC74-40D7-8FBD-9E79CF9DB7BD}" srcOrd="2" destOrd="0" presId="urn:microsoft.com/office/officeart/2005/8/layout/orgChart1"/>
    <dgm:cxn modelId="{4DDBF545-1243-47E0-8CDD-BADC538412A3}" type="presParOf" srcId="{205E0B77-DC74-40D7-8FBD-9E79CF9DB7BD}" destId="{1DB7AC76-943C-44B1-9B6A-AF5B8A4FB5B4}" srcOrd="0" destOrd="0" presId="urn:microsoft.com/office/officeart/2005/8/layout/orgChart1"/>
    <dgm:cxn modelId="{40ED361B-7F81-42A1-A44E-FD6503997959}" type="presParOf" srcId="{205E0B77-DC74-40D7-8FBD-9E79CF9DB7BD}" destId="{FC7BD5B0-C59F-4F8A-8CAC-BB87A975F40B}" srcOrd="1" destOrd="0" presId="urn:microsoft.com/office/officeart/2005/8/layout/orgChart1"/>
    <dgm:cxn modelId="{107477A0-73E5-4CC0-AD26-6C9816B43DDF}" type="presParOf" srcId="{FC7BD5B0-C59F-4F8A-8CAC-BB87A975F40B}" destId="{EBBDCAAB-E542-4C5F-B838-11C2EDE283ED}" srcOrd="0" destOrd="0" presId="urn:microsoft.com/office/officeart/2005/8/layout/orgChart1"/>
    <dgm:cxn modelId="{ADEB74A1-EBE7-4EDE-B127-98C6597D7616}" type="presParOf" srcId="{EBBDCAAB-E542-4C5F-B838-11C2EDE283ED}" destId="{A75B9AA1-B283-4601-8B90-7070042762A2}" srcOrd="0" destOrd="0" presId="urn:microsoft.com/office/officeart/2005/8/layout/orgChart1"/>
    <dgm:cxn modelId="{D8245BE2-A8A4-4BBE-94D1-D2984992B9A2}" type="presParOf" srcId="{EBBDCAAB-E542-4C5F-B838-11C2EDE283ED}" destId="{F74ACBE4-C05B-441B-8CEE-3698E71164EC}" srcOrd="1" destOrd="0" presId="urn:microsoft.com/office/officeart/2005/8/layout/orgChart1"/>
    <dgm:cxn modelId="{709D4B48-81B1-4473-A373-2A1C2279E515}" type="presParOf" srcId="{FC7BD5B0-C59F-4F8A-8CAC-BB87A975F40B}" destId="{E87401C6-9164-41D4-A659-7264A2058367}" srcOrd="1" destOrd="0" presId="urn:microsoft.com/office/officeart/2005/8/layout/orgChart1"/>
    <dgm:cxn modelId="{B5F8BA81-B793-43E5-9999-557AC4567D71}" type="presParOf" srcId="{E87401C6-9164-41D4-A659-7264A2058367}" destId="{48502E70-F786-4C68-920C-1C844AB73212}" srcOrd="0" destOrd="0" presId="urn:microsoft.com/office/officeart/2005/8/layout/orgChart1"/>
    <dgm:cxn modelId="{69EC8CC7-5DC5-4E06-BB17-A1C6AD892B4C}" type="presParOf" srcId="{E87401C6-9164-41D4-A659-7264A2058367}" destId="{C1BD714D-3E8B-4D7D-B939-88DB50FD8A20}" srcOrd="1" destOrd="0" presId="urn:microsoft.com/office/officeart/2005/8/layout/orgChart1"/>
    <dgm:cxn modelId="{F3BAB176-9099-4FD9-9E9D-96DE6DE24726}" type="presParOf" srcId="{C1BD714D-3E8B-4D7D-B939-88DB50FD8A20}" destId="{FB9BB1F2-CA05-49EE-99F5-CFB587C6586A}" srcOrd="0" destOrd="0" presId="urn:microsoft.com/office/officeart/2005/8/layout/orgChart1"/>
    <dgm:cxn modelId="{CDE28E31-3221-42CE-954E-83BA9EEAABF5}" type="presParOf" srcId="{FB9BB1F2-CA05-49EE-99F5-CFB587C6586A}" destId="{45058810-15A0-4A4A-846E-C4EED2211425}" srcOrd="0" destOrd="0" presId="urn:microsoft.com/office/officeart/2005/8/layout/orgChart1"/>
    <dgm:cxn modelId="{45B4A6C9-13AC-4385-8C90-A18D69E7D994}" type="presParOf" srcId="{FB9BB1F2-CA05-49EE-99F5-CFB587C6586A}" destId="{E53F2FC9-450E-4834-9DA9-EE5B0A1EAE66}" srcOrd="1" destOrd="0" presId="urn:microsoft.com/office/officeart/2005/8/layout/orgChart1"/>
    <dgm:cxn modelId="{E439E115-94E3-4420-B0E2-D549FE59532E}" type="presParOf" srcId="{C1BD714D-3E8B-4D7D-B939-88DB50FD8A20}" destId="{44B6D46E-F98E-4180-AE1C-DAAC780CC643}" srcOrd="1" destOrd="0" presId="urn:microsoft.com/office/officeart/2005/8/layout/orgChart1"/>
    <dgm:cxn modelId="{2F44C075-DC26-49C5-89C0-E17118290D02}" type="presParOf" srcId="{44B6D46E-F98E-4180-AE1C-DAAC780CC643}" destId="{8C6199BF-8366-486D-AC5D-1AFEDE36CD4A}" srcOrd="0" destOrd="0" presId="urn:microsoft.com/office/officeart/2005/8/layout/orgChart1"/>
    <dgm:cxn modelId="{D2ECB497-B740-4C2E-829B-AF692B7D6C30}" type="presParOf" srcId="{44B6D46E-F98E-4180-AE1C-DAAC780CC643}" destId="{8572267F-49F4-4309-9239-B615FADA5318}" srcOrd="1" destOrd="0" presId="urn:microsoft.com/office/officeart/2005/8/layout/orgChart1"/>
    <dgm:cxn modelId="{94F5E1F0-1043-4DD1-A26C-7B14E140AD00}" type="presParOf" srcId="{8572267F-49F4-4309-9239-B615FADA5318}" destId="{326C1AAC-A078-4DA8-A702-C63A260BA59B}" srcOrd="0" destOrd="0" presId="urn:microsoft.com/office/officeart/2005/8/layout/orgChart1"/>
    <dgm:cxn modelId="{EE466443-4D4F-4B46-85EF-B5832F042FC3}" type="presParOf" srcId="{326C1AAC-A078-4DA8-A702-C63A260BA59B}" destId="{07F062FD-89D3-4B3F-B33A-DFACAF8CCA42}" srcOrd="0" destOrd="0" presId="urn:microsoft.com/office/officeart/2005/8/layout/orgChart1"/>
    <dgm:cxn modelId="{008F2F7E-2799-4012-82B6-12B68E89FF1E}" type="presParOf" srcId="{326C1AAC-A078-4DA8-A702-C63A260BA59B}" destId="{AB292C16-B65D-44EF-B307-01D1CAC6C650}" srcOrd="1" destOrd="0" presId="urn:microsoft.com/office/officeart/2005/8/layout/orgChart1"/>
    <dgm:cxn modelId="{79EF6A52-F35E-4262-B133-E7A6963D49B2}" type="presParOf" srcId="{8572267F-49F4-4309-9239-B615FADA5318}" destId="{98835706-0A6B-4D34-BDAE-9223D025B2AC}" srcOrd="1" destOrd="0" presId="urn:microsoft.com/office/officeart/2005/8/layout/orgChart1"/>
    <dgm:cxn modelId="{BF71ED44-8F0E-4BBD-9D1F-5429F6CD789B}" type="presParOf" srcId="{98835706-0A6B-4D34-BDAE-9223D025B2AC}" destId="{768A9254-E777-4C62-8FA0-CDADA702FDDB}" srcOrd="0" destOrd="0" presId="urn:microsoft.com/office/officeart/2005/8/layout/orgChart1"/>
    <dgm:cxn modelId="{E9971A8D-9223-4395-9B7E-5C8485F4F03C}" type="presParOf" srcId="{98835706-0A6B-4D34-BDAE-9223D025B2AC}" destId="{290FE239-FCAA-4B5F-B816-F734A981D76B}" srcOrd="1" destOrd="0" presId="urn:microsoft.com/office/officeart/2005/8/layout/orgChart1"/>
    <dgm:cxn modelId="{ACD3833B-8025-452F-A906-4C109D0BAC35}" type="presParOf" srcId="{290FE239-FCAA-4B5F-B816-F734A981D76B}" destId="{6F4AD51A-A6E1-439B-BF04-27660A47479B}" srcOrd="0" destOrd="0" presId="urn:microsoft.com/office/officeart/2005/8/layout/orgChart1"/>
    <dgm:cxn modelId="{13629CB1-0264-4089-84E8-67A49C341DED}" type="presParOf" srcId="{6F4AD51A-A6E1-439B-BF04-27660A47479B}" destId="{B983FDBC-5713-4111-B4F2-414CC5136BB2}" srcOrd="0" destOrd="0" presId="urn:microsoft.com/office/officeart/2005/8/layout/orgChart1"/>
    <dgm:cxn modelId="{87B5D4C0-F8AD-434B-8699-02899E4C380D}" type="presParOf" srcId="{6F4AD51A-A6E1-439B-BF04-27660A47479B}" destId="{8F8ABC6D-6829-4027-A7D1-34D863D7EC7A}" srcOrd="1" destOrd="0" presId="urn:microsoft.com/office/officeart/2005/8/layout/orgChart1"/>
    <dgm:cxn modelId="{E44E8BBC-EE95-41B6-BFC7-D355968D70A3}" type="presParOf" srcId="{290FE239-FCAA-4B5F-B816-F734A981D76B}" destId="{66055799-AD3E-4F13-9882-E96F60D3C616}" srcOrd="1" destOrd="0" presId="urn:microsoft.com/office/officeart/2005/8/layout/orgChart1"/>
    <dgm:cxn modelId="{B0A6B2BF-6542-45C3-AFBF-EF1879F120CA}" type="presParOf" srcId="{66055799-AD3E-4F13-9882-E96F60D3C616}" destId="{6B3291BD-C50E-431A-B9A6-56F554B7F29F}" srcOrd="0" destOrd="0" presId="urn:microsoft.com/office/officeart/2005/8/layout/orgChart1"/>
    <dgm:cxn modelId="{AE99134F-7E89-4BA6-9410-94B1CB5AC34B}" type="presParOf" srcId="{66055799-AD3E-4F13-9882-E96F60D3C616}" destId="{A89D60BF-E1BC-4B6D-96D3-09CFAE562FA3}" srcOrd="1" destOrd="0" presId="urn:microsoft.com/office/officeart/2005/8/layout/orgChart1"/>
    <dgm:cxn modelId="{05FB6201-F162-425E-B179-F1DF1ADAF647}" type="presParOf" srcId="{A89D60BF-E1BC-4B6D-96D3-09CFAE562FA3}" destId="{27CC941B-44B8-4C88-AD1F-9BB3514ADC0D}" srcOrd="0" destOrd="0" presId="urn:microsoft.com/office/officeart/2005/8/layout/orgChart1"/>
    <dgm:cxn modelId="{65D8645C-825A-4ABE-B984-767B33A352B4}" type="presParOf" srcId="{27CC941B-44B8-4C88-AD1F-9BB3514ADC0D}" destId="{6F03F9C3-F17E-464D-B797-F4DBBBE6EACE}" srcOrd="0" destOrd="0" presId="urn:microsoft.com/office/officeart/2005/8/layout/orgChart1"/>
    <dgm:cxn modelId="{A5F6BF1B-683A-4574-8AC3-A0911D02A95B}" type="presParOf" srcId="{27CC941B-44B8-4C88-AD1F-9BB3514ADC0D}" destId="{AD0C22EC-4167-4D11-8CD1-8ABF761E9200}" srcOrd="1" destOrd="0" presId="urn:microsoft.com/office/officeart/2005/8/layout/orgChart1"/>
    <dgm:cxn modelId="{9A9668A4-9D6F-492D-8CB6-45D0209BE4E3}" type="presParOf" srcId="{A89D60BF-E1BC-4B6D-96D3-09CFAE562FA3}" destId="{82DB01E9-891D-4358-AD04-C2AAA09F3D6F}" srcOrd="1" destOrd="0" presId="urn:microsoft.com/office/officeart/2005/8/layout/orgChart1"/>
    <dgm:cxn modelId="{9CF72D79-4848-43B4-9CB7-2E93392B7B89}" type="presParOf" srcId="{A89D60BF-E1BC-4B6D-96D3-09CFAE562FA3}" destId="{31ED9769-F6D2-4C70-8351-19635D112326}" srcOrd="2" destOrd="0" presId="urn:microsoft.com/office/officeart/2005/8/layout/orgChart1"/>
    <dgm:cxn modelId="{D9D0429D-B9C7-4EB3-8A1A-E64D32994DB2}" type="presParOf" srcId="{290FE239-FCAA-4B5F-B816-F734A981D76B}" destId="{FD62FF13-A833-47DC-9044-0D10ADA27B72}" srcOrd="2" destOrd="0" presId="urn:microsoft.com/office/officeart/2005/8/layout/orgChart1"/>
    <dgm:cxn modelId="{4C922CDD-71DA-4D9C-98E0-436070DC0990}" type="presParOf" srcId="{8572267F-49F4-4309-9239-B615FADA5318}" destId="{25319BC2-BE21-476A-B804-D92022C8DDA1}" srcOrd="2" destOrd="0" presId="urn:microsoft.com/office/officeart/2005/8/layout/orgChart1"/>
    <dgm:cxn modelId="{10DF4FE6-EE73-47AA-94C2-B0A9AFE99DE4}" type="presParOf" srcId="{C1BD714D-3E8B-4D7D-B939-88DB50FD8A20}" destId="{FBBE8B1E-F650-422B-A6F8-22BB8D5AD9E1}" srcOrd="2" destOrd="0" presId="urn:microsoft.com/office/officeart/2005/8/layout/orgChart1"/>
    <dgm:cxn modelId="{3C001790-6224-42FD-825F-52EC74507BA6}" type="presParOf" srcId="{FC7BD5B0-C59F-4F8A-8CAC-BB87A975F40B}" destId="{619E7E57-D0C2-4209-91E8-4EB28438DB58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TICKETLESS </a:t>
            </a:r>
            <a:r>
              <a:rPr lang="en-US" sz="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ENTRY SYSTEM IN MUSEUM</a:t>
            </a:r>
            <a:endParaRPr lang="en-US" sz="6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TEAM-SOFTWARE  CHASERS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32" y="914400"/>
            <a:ext cx="8357821" cy="1965278"/>
          </a:xfrm>
        </p:spPr>
        <p:txBody>
          <a:bodyPr>
            <a:normAutofit/>
          </a:bodyPr>
          <a:lstStyle/>
          <a:p>
            <a:r>
              <a:rPr lang="en-US" sz="44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ABOUT PROBLEM</a:t>
            </a:r>
            <a:br>
              <a:rPr lang="en-US" sz="44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</a:br>
            <a:endParaRPr lang="en-US" sz="4400" b="1" u="sng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26" y="3117376"/>
            <a:ext cx="7020341" cy="2409968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MINISTRY AND ORGANIZATION – </a:t>
            </a:r>
            <a:r>
              <a:rPr lang="en-US" sz="2000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MINISTRY OF CULTURE </a:t>
            </a:r>
          </a:p>
          <a:p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PROBLEM STATEMENT – </a:t>
            </a:r>
            <a:r>
              <a:rPr lang="en-US" sz="2000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E-TICKET ENTRY SYSTEM IN MUSEUM</a:t>
            </a:r>
          </a:p>
          <a:p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TEAM NAME -  </a:t>
            </a:r>
            <a:r>
              <a:rPr lang="en-US" sz="2000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SOFTWARE CHASERS</a:t>
            </a:r>
          </a:p>
          <a:p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TEAM </a:t>
            </a: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MEMBER </a:t>
            </a: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–  </a:t>
            </a: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GAJENDRA  , ANIRUDH , AYUSH ,   ASHUTOSH</a:t>
            </a:r>
          </a:p>
          <a:p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DEPARTMENT – </a:t>
            </a:r>
            <a:r>
              <a:rPr lang="en-US" sz="2000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COMPUTER  SCIENCE AND </a:t>
            </a:r>
            <a:r>
              <a:rPr lang="en-US" sz="2000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ENGINEERING</a:t>
            </a:r>
            <a:endParaRPr lang="en-US" sz="2000" dirty="0" smtClean="0">
              <a:ln w="12700">
                <a:noFill/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800" dirty="0" smtClean="0">
              <a:ln w="12700">
                <a:noFill/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720" y="245660"/>
            <a:ext cx="7714280" cy="747215"/>
          </a:xfrm>
        </p:spPr>
        <p:txBody>
          <a:bodyPr>
            <a:normAutofit fontScale="90000"/>
          </a:bodyPr>
          <a:lstStyle/>
          <a:p>
            <a:r>
              <a:rPr lang="en-US" b="1" u="sng" spc="300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OBJECTIVE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071" y="879143"/>
            <a:ext cx="10553016" cy="552165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IT REDUCE BOOKING EXPENSES BY ELIMINATING NEED FOR</a:t>
            </a:r>
          </a:p>
          <a:p>
            <a:pPr>
              <a:buNone/>
            </a:pPr>
            <a:r>
              <a:rPr lang="en-US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   PRINTING AND MAILING PAPER DOCUMENTS</a:t>
            </a:r>
            <a:r>
              <a:rPr lang="en-US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dirty="0" smtClean="0">
              <a:ln w="12700">
                <a:noFill/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 CAN HELP TO KEEPING BETTER RECORD OF VISITORS.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 IMPROVE SALES AS A VISTOR CAN BOOK, PURCHASE AND PRINT OUT </a:t>
            </a:r>
            <a:r>
              <a:rPr lang="en-US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E-TICKET ANY TIME IN 24 HOURS.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PREDICT THE EXPECTED CROWD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SERVICE BOOKING FOR PHYSICALLY HANDICAPPED PEOPLE</a:t>
            </a:r>
            <a:endParaRPr lang="en-US" dirty="0" smtClean="0">
              <a:ln w="12700">
                <a:noFill/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1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524" y="0"/>
            <a:ext cx="1983475" cy="1983475"/>
          </a:xfrm>
          <a:prstGeom prst="rect">
            <a:avLst/>
          </a:prstGeom>
        </p:spPr>
      </p:pic>
      <p:pic>
        <p:nvPicPr>
          <p:cNvPr id="5" name="Picture 4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993" y="436729"/>
            <a:ext cx="2974301" cy="1239292"/>
          </a:xfrm>
          <a:prstGeom prst="rect">
            <a:avLst/>
          </a:prstGeom>
        </p:spPr>
      </p:pic>
      <p:pic>
        <p:nvPicPr>
          <p:cNvPr id="7" name="Picture 6" descr="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287" y="3731463"/>
            <a:ext cx="908776" cy="908776"/>
          </a:xfrm>
          <a:prstGeom prst="rect">
            <a:avLst/>
          </a:prstGeom>
        </p:spPr>
      </p:pic>
      <p:pic>
        <p:nvPicPr>
          <p:cNvPr id="8" name="Picture 7" descr="6.jf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808" y="5114642"/>
            <a:ext cx="1279336" cy="1279336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809" y="0"/>
            <a:ext cx="3712191" cy="1555845"/>
          </a:xfrm>
        </p:spPr>
        <p:txBody>
          <a:bodyPr/>
          <a:lstStyle/>
          <a:p>
            <a:r>
              <a:rPr lang="en-US" b="1" u="sng" spc="300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537" y="1629769"/>
            <a:ext cx="10895464" cy="437524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 Visitor coming on login page, put his/her general information and reach main interface of the website.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 On the main interface, the visitor puts his/her visiting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details.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 After this, the visitor gets to the payment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gateway (UPI/CREDIT CARD ETC).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 After successful payment, an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LINK share in SMS form  to the visitor’s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device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IN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After click on it an E-ticket with QR code will be generated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 When the user reach at the venue, the QR code will be checked by the guard on duty and the visitors can be able to visit the place</a:t>
            </a:r>
            <a:endParaRPr lang="en-US" dirty="0"/>
          </a:p>
        </p:txBody>
      </p:sp>
      <p:pic>
        <p:nvPicPr>
          <p:cNvPr id="4" name="Picture 3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607" y="0"/>
            <a:ext cx="1354017" cy="1354017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571" y="0"/>
            <a:ext cx="3756429" cy="1388660"/>
          </a:xfrm>
        </p:spPr>
        <p:txBody>
          <a:bodyPr/>
          <a:lstStyle/>
          <a:p>
            <a:r>
              <a:rPr lang="en-IN" b="1" u="sng" spc="300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USER CASE</a:t>
            </a:r>
            <a:endParaRPr lang="en-US" dirty="0"/>
          </a:p>
        </p:txBody>
      </p:sp>
      <p:pic>
        <p:nvPicPr>
          <p:cNvPr id="22" name="Content Placeholder 21" descr="8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7097" y="0"/>
            <a:ext cx="1523822" cy="1523822"/>
          </a:xfrm>
        </p:spPr>
      </p:pic>
      <p:pic>
        <p:nvPicPr>
          <p:cNvPr id="24" name="Picture 2" descr="C:\Users\LENOVO\Documents\ashutosh\ma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2601036" y="2042615"/>
            <a:ext cx="1167493" cy="1676400"/>
          </a:xfrm>
          <a:prstGeom prst="rect">
            <a:avLst/>
          </a:prstGeom>
          <a:noFill/>
        </p:spPr>
      </p:pic>
      <p:graphicFrame>
        <p:nvGraphicFramePr>
          <p:cNvPr id="25" name="Diagram 24"/>
          <p:cNvGraphicFramePr/>
          <p:nvPr/>
        </p:nvGraphicFramePr>
        <p:xfrm>
          <a:off x="2829636" y="2042615"/>
          <a:ext cx="5562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220036" y="3566615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USER/VISITOR</a:t>
            </a:r>
            <a:endParaRPr lang="en-US" sz="1400" dirty="0"/>
          </a:p>
        </p:txBody>
      </p:sp>
      <p:pic>
        <p:nvPicPr>
          <p:cNvPr id="27" name="Picture 4" descr="https://support.poloniex.com/hc/article_attachments/360053408713/captcha.png"/>
          <p:cNvPicPr>
            <a:picLocks noChangeAspect="1" noChangeArrowheads="1"/>
          </p:cNvPicPr>
          <p:nvPr/>
        </p:nvPicPr>
        <p:blipFill>
          <a:blip r:embed="rId8" cstate="print"/>
          <a:srcRect l="77528" t="20326" r="7391" b="30997"/>
          <a:stretch>
            <a:fillRect/>
          </a:stretch>
        </p:blipFill>
        <p:spPr bwMode="auto">
          <a:xfrm>
            <a:off x="4582237" y="1966415"/>
            <a:ext cx="228599" cy="25037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4210334" y="1518314"/>
            <a:ext cx="2627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USERNAME, EMAIL, MOBILE NO, PASSWORD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393976" y="2324668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EMAIL</a:t>
            </a:r>
            <a:r>
              <a:rPr lang="en-US" sz="1400" dirty="0" smtClean="0"/>
              <a:t>, PASSWORD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173337" y="2995684"/>
            <a:ext cx="3516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OTP GENERATED ON GIVEN </a:t>
            </a:r>
            <a:r>
              <a:rPr lang="en-US" sz="1400" dirty="0" smtClean="0"/>
              <a:t>EMAIL/PHONE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384041" y="3330054"/>
            <a:ext cx="3923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FACILITIES, TIME SLOT, NUMBER OF VISITORS, ID CARD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78054" y="4130723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INTERNET BANKING / UPI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579126" y="4061346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BOOKING REFERENCE ID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137546" y="4851779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WITH QR CODE</a:t>
            </a:r>
            <a:endParaRPr lang="en-US" sz="1400" dirty="0"/>
          </a:p>
        </p:txBody>
      </p:sp>
      <p:pic>
        <p:nvPicPr>
          <p:cNvPr id="35" name="Picture 5" descr="C:\Users\LENOVO\Documents\ashutosh\guar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7782636" y="4709615"/>
            <a:ext cx="1524003" cy="1524003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7706436" y="6081215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GUARD CHECKS THE QR CODE</a:t>
            </a:r>
            <a:endParaRPr lang="en-US" sz="1400" dirty="0"/>
          </a:p>
        </p:txBody>
      </p:sp>
      <p:pic>
        <p:nvPicPr>
          <p:cNvPr id="37" name="Picture 9" descr="https://cdn-icons-png.flaticon.com/512/165/165383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flipH="1">
            <a:off x="11044451" y="2623782"/>
            <a:ext cx="966788" cy="966788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10685060" y="3546143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DATABASE</a:t>
            </a:r>
            <a:endParaRPr lang="en-US" sz="1400" dirty="0"/>
          </a:p>
        </p:txBody>
      </p:sp>
      <p:cxnSp>
        <p:nvCxnSpPr>
          <p:cNvPr id="39" name="Shape 38"/>
          <p:cNvCxnSpPr>
            <a:stCxn id="28" idx="3"/>
            <a:endCxn id="37" idx="0"/>
          </p:cNvCxnSpPr>
          <p:nvPr/>
        </p:nvCxnSpPr>
        <p:spPr>
          <a:xfrm>
            <a:off x="6837528" y="1779924"/>
            <a:ext cx="4690317" cy="84385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29" idx="3"/>
            <a:endCxn id="37" idx="0"/>
          </p:cNvCxnSpPr>
          <p:nvPr/>
        </p:nvCxnSpPr>
        <p:spPr>
          <a:xfrm>
            <a:off x="8451376" y="2478557"/>
            <a:ext cx="3076469" cy="14522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59"/>
          <p:cNvCxnSpPr>
            <a:stCxn id="31" idx="3"/>
            <a:endCxn id="37" idx="3"/>
          </p:cNvCxnSpPr>
          <p:nvPr/>
        </p:nvCxnSpPr>
        <p:spPr>
          <a:xfrm flipV="1">
            <a:off x="9307772" y="3107176"/>
            <a:ext cx="1736679" cy="4844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59"/>
          <p:cNvCxnSpPr>
            <a:stCxn id="32" idx="3"/>
            <a:endCxn id="38" idx="2"/>
          </p:cNvCxnSpPr>
          <p:nvPr/>
        </p:nvCxnSpPr>
        <p:spPr>
          <a:xfrm flipV="1">
            <a:off x="8130654" y="3853920"/>
            <a:ext cx="3430706" cy="53841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10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93720" y="655092"/>
            <a:ext cx="766965" cy="777922"/>
          </a:xfrm>
          <a:prstGeom prst="rect">
            <a:avLst/>
          </a:prstGeom>
        </p:spPr>
      </p:pic>
      <p:pic>
        <p:nvPicPr>
          <p:cNvPr id="56" name="Picture 55" descr="12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2555" y="3930554"/>
            <a:ext cx="2074460" cy="1555845"/>
          </a:xfrm>
          <a:prstGeom prst="rect">
            <a:avLst/>
          </a:prstGeom>
        </p:spPr>
      </p:pic>
      <p:cxnSp>
        <p:nvCxnSpPr>
          <p:cNvPr id="57" name="Shape 56"/>
          <p:cNvCxnSpPr/>
          <p:nvPr/>
        </p:nvCxnSpPr>
        <p:spPr>
          <a:xfrm>
            <a:off x="3049137" y="6261261"/>
            <a:ext cx="3076469" cy="14522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>
            <a:off x="2818265" y="3555239"/>
            <a:ext cx="1078173" cy="8188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13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49436" y="3794076"/>
            <a:ext cx="750628" cy="750628"/>
          </a:xfrm>
          <a:prstGeom prst="rect">
            <a:avLst/>
          </a:prstGeom>
        </p:spPr>
      </p:pic>
      <p:pic>
        <p:nvPicPr>
          <p:cNvPr id="66" name="Picture 65" descr="24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46675" y="4831308"/>
            <a:ext cx="1703294" cy="1809751"/>
          </a:xfrm>
          <a:prstGeom prst="rect">
            <a:avLst/>
          </a:prstGeom>
        </p:spPr>
      </p:pic>
      <p:pic>
        <p:nvPicPr>
          <p:cNvPr id="67" name="Picture 66" descr="14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11268" y="5207351"/>
            <a:ext cx="2380601" cy="1439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CBB8D86C-F9CB-45AD-AF72-0B9B56C3E8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>
                                            <p:graphicEl>
                                              <a:dgm id="{CBB8D86C-F9CB-45AD-AF72-0B9B56C3E8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>
                                            <p:graphicEl>
                                              <a:dgm id="{CBB8D86C-F9CB-45AD-AF72-0B9B56C3E8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DB7AC76-943C-44B1-9B6A-AF5B8A4FB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>
                                            <p:graphicEl>
                                              <a:dgm id="{1DB7AC76-943C-44B1-9B6A-AF5B8A4FB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>
                                            <p:graphicEl>
                                              <a:dgm id="{1DB7AC76-943C-44B1-9B6A-AF5B8A4FB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A75B9AA1-B283-4601-8B90-7070042762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graphicEl>
                                              <a:dgm id="{A75B9AA1-B283-4601-8B90-7070042762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graphicEl>
                                              <a:dgm id="{A75B9AA1-B283-4601-8B90-7070042762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48502E70-F786-4C68-920C-1C844AB732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>
                                            <p:graphicEl>
                                              <a:dgm id="{48502E70-F786-4C68-920C-1C844AB732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>
                                            <p:graphicEl>
                                              <a:dgm id="{48502E70-F786-4C68-920C-1C844AB732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45058810-15A0-4A4A-846E-C4EED22114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>
                                            <p:graphicEl>
                                              <a:dgm id="{45058810-15A0-4A4A-846E-C4EED22114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>
                                            <p:graphicEl>
                                              <a:dgm id="{45058810-15A0-4A4A-846E-C4EED22114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8C6199BF-8366-486D-AC5D-1AFEDE36CD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>
                                            <p:graphicEl>
                                              <a:dgm id="{8C6199BF-8366-486D-AC5D-1AFEDE36CD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">
                                            <p:graphicEl>
                                              <a:dgm id="{8C6199BF-8366-486D-AC5D-1AFEDE36CD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7F062FD-89D3-4B3F-B33A-DFACAF8CCA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5">
                                            <p:graphicEl>
                                              <a:dgm id="{07F062FD-89D3-4B3F-B33A-DFACAF8CCA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">
                                            <p:graphicEl>
                                              <a:dgm id="{07F062FD-89D3-4B3F-B33A-DFACAF8CCA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68A9254-E777-4C62-8FA0-CDADA702F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5">
                                            <p:graphicEl>
                                              <a:dgm id="{768A9254-E777-4C62-8FA0-CDADA702F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5">
                                            <p:graphicEl>
                                              <a:dgm id="{768A9254-E777-4C62-8FA0-CDADA702F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B983FDBC-5713-4111-B4F2-414CC5136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5">
                                            <p:graphicEl>
                                              <a:dgm id="{B983FDBC-5713-4111-B4F2-414CC5136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5">
                                            <p:graphicEl>
                                              <a:dgm id="{B983FDBC-5713-4111-B4F2-414CC5136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6B3291BD-C50E-431A-B9A6-56F554B7F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5">
                                            <p:graphicEl>
                                              <a:dgm id="{6B3291BD-C50E-431A-B9A6-56F554B7F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5">
                                            <p:graphicEl>
                                              <a:dgm id="{6B3291BD-C50E-431A-B9A6-56F554B7F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6F03F9C3-F17E-464D-B797-F4DBBBE6EA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5">
                                            <p:graphicEl>
                                              <a:dgm id="{6F03F9C3-F17E-464D-B797-F4DBBBE6EA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5">
                                            <p:graphicEl>
                                              <a:dgm id="{6F03F9C3-F17E-464D-B797-F4DBBBE6EA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 uiExpand="1">
        <p:bldSub>
          <a:bldDgm bld="one"/>
        </p:bldSub>
      </p:bldGraphic>
      <p:bldP spid="26" grpId="0"/>
      <p:bldP spid="28" grpId="0" uiExpand="1"/>
      <p:bldP spid="29" grpId="0" uiExpand="1"/>
      <p:bldP spid="30" grpId="0" uiExpand="1"/>
      <p:bldP spid="31" grpId="0" uiExpand="1"/>
      <p:bldP spid="32" grpId="0" uiExpand="1"/>
      <p:bldP spid="34" grpId="0" uiExpand="1"/>
      <p:bldP spid="36" grpId="0"/>
      <p:bldP spid="38" grpId="0" uiExpan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970" y="0"/>
            <a:ext cx="3669209" cy="1306773"/>
          </a:xfrm>
        </p:spPr>
        <p:txBody>
          <a:bodyPr>
            <a:normAutofit fontScale="90000"/>
          </a:bodyPr>
          <a:lstStyle/>
          <a:p>
            <a:r>
              <a:rPr lang="en-IN" b="1" u="sng" spc="300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2799" y="865497"/>
            <a:ext cx="7250257" cy="1823114"/>
          </a:xfrm>
        </p:spPr>
        <p:txBody>
          <a:bodyPr/>
          <a:lstStyle/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FOR FRONTEND - HTML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, CSS,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JAVASCRIPT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FOR BACKEND- PYTHON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FOR DATABASE - MYSQL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4526" y="2748971"/>
            <a:ext cx="7192369" cy="1668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b="1" u="sng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FUTURE WORK</a:t>
            </a:r>
          </a:p>
          <a:p>
            <a:pPr>
              <a:lnSpc>
                <a:spcPct val="150000"/>
              </a:lnSpc>
            </a:pPr>
            <a:endParaRPr lang="en-US" sz="3600" b="1" u="sng" dirty="0" smtClean="0">
              <a:ln w="12700">
                <a:noFill/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37312" y="3595132"/>
            <a:ext cx="107089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b="1" dirty="0" smtClean="0">
              <a:ln w="12700">
                <a:noFill/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GPS TRACKING SERVICE TO PROVIDE MORE COMFORT  AND SERVICES TO USER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ln w="12700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ADD VIRTUAL ASSISTANCE TO PROVIDE INFO REGARDING THE VISITING PLACE AT MOMENT OF VISIT 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179626"/>
            <a:ext cx="10018713" cy="1752599"/>
          </a:xfrm>
        </p:spPr>
        <p:txBody>
          <a:bodyPr/>
          <a:lstStyle/>
          <a:p>
            <a:r>
              <a:rPr lang="hi-IN" dirty="0" smtClean="0"/>
              <a:t>सुगम्य</a:t>
            </a:r>
            <a:r>
              <a:rPr lang="en-IN" dirty="0" smtClean="0"/>
              <a:t> </a:t>
            </a:r>
            <a:r>
              <a:rPr lang="hi-IN" dirty="0" smtClean="0"/>
              <a:t>भारत</a:t>
            </a:r>
            <a:r>
              <a:rPr lang="en-IN" dirty="0" smtClean="0"/>
              <a:t> </a:t>
            </a:r>
            <a:r>
              <a:rPr lang="hi-IN" dirty="0" smtClean="0"/>
              <a:t>समर्थ</a:t>
            </a:r>
            <a:r>
              <a:rPr lang="en-IN" dirty="0" smtClean="0"/>
              <a:t> </a:t>
            </a:r>
            <a:r>
              <a:rPr lang="hi-IN" dirty="0" smtClean="0"/>
              <a:t>भारत</a:t>
            </a:r>
            <a:r>
              <a:rPr lang="en-IN" dirty="0" smtClean="0"/>
              <a:t> </a:t>
            </a:r>
            <a:endParaRPr lang="en-US" dirty="0"/>
          </a:p>
        </p:txBody>
      </p:sp>
      <p:pic>
        <p:nvPicPr>
          <p:cNvPr id="4" name="Content Placeholder 3" descr="17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0834" y="1187355"/>
            <a:ext cx="4514850" cy="2819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22644756_win32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tf22644756_win32</Template>
  <TotalTime>0</TotalTime>
  <Words>312</Words>
  <Application>Microsoft Office PowerPoint</Application>
  <PresentationFormat>Custom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tf22644756_win32</vt:lpstr>
      <vt:lpstr>TICKETLESS ENTRY SYSTEM IN MUSEUM</vt:lpstr>
      <vt:lpstr>ABOUT PROBLEM </vt:lpstr>
      <vt:lpstr>OBJECTIVE  </vt:lpstr>
      <vt:lpstr>SOLUTION</vt:lpstr>
      <vt:lpstr>USER CASE</vt:lpstr>
      <vt:lpstr>TECHNOLOGY</vt:lpstr>
      <vt:lpstr>सुगम्य भारत समर्थ भारत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2023-02-27T13:53:40Z</dcterms:created>
  <dcterms:modified xsi:type="dcterms:W3CDTF">2023-02-27T16:04:44Z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