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 id="2147483654" r:id="rId2"/>
    <p:sldMasterId id="2147483655" r:id="rId3"/>
  </p:sldMasterIdLst>
  <p:notesMasterIdLst>
    <p:notesMasterId r:id="rId16"/>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7102475" cy="10234613"/>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88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77739" cy="513508"/>
          </a:xfrm>
          <a:prstGeom prst="rect">
            <a:avLst/>
          </a:prstGeom>
          <a:noFill/>
          <a:ln>
            <a:noFill/>
          </a:ln>
        </p:spPr>
        <p:txBody>
          <a:bodyPr spcFirstLastPara="1" wrap="square" lIns="99050" tIns="49525" rIns="99050" bIns="49525" anchor="t"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23092" y="0"/>
            <a:ext cx="3077739" cy="513508"/>
          </a:xfrm>
          <a:prstGeom prst="rect">
            <a:avLst/>
          </a:prstGeom>
          <a:noFill/>
          <a:ln>
            <a:noFill/>
          </a:ln>
        </p:spPr>
        <p:txBody>
          <a:bodyPr spcFirstLastPara="1" wrap="square" lIns="99050" tIns="49525" rIns="99050" bIns="49525" anchor="t" anchorCtr="0">
            <a:noAutofit/>
          </a:bodyPr>
          <a:lstStyle>
            <a:lvl1pPr marR="0" lvl="0" algn="r"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81013"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10248" y="4925407"/>
            <a:ext cx="5681980" cy="4029879"/>
          </a:xfrm>
          <a:prstGeom prst="rect">
            <a:avLst/>
          </a:prstGeom>
          <a:noFill/>
          <a:ln>
            <a:noFill/>
          </a:ln>
        </p:spPr>
        <p:txBody>
          <a:bodyPr spcFirstLastPara="1" wrap="square" lIns="99050" tIns="49525" rIns="99050" bIns="49525"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721107"/>
            <a:ext cx="3077739" cy="513507"/>
          </a:xfrm>
          <a:prstGeom prst="rect">
            <a:avLst/>
          </a:prstGeom>
          <a:noFill/>
          <a:ln>
            <a:noFill/>
          </a:ln>
        </p:spPr>
        <p:txBody>
          <a:bodyPr spcFirstLastPara="1" wrap="square" lIns="99050" tIns="49525" rIns="99050" bIns="49525" anchor="b" anchorCtr="0">
            <a:noAutofit/>
          </a:bodyPr>
          <a:lstStyle>
            <a:lvl1pPr marR="0" lvl="0" algn="l" rtl="0">
              <a:spcBef>
                <a:spcPts val="0"/>
              </a:spcBef>
              <a:spcAft>
                <a:spcPts val="0"/>
              </a:spcAft>
              <a:buSzPts val="1400"/>
              <a:buNone/>
              <a:defRPr sz="13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23092" y="9721107"/>
            <a:ext cx="3077739" cy="513507"/>
          </a:xfrm>
          <a:prstGeom prst="rect">
            <a:avLst/>
          </a:prstGeom>
          <a:noFill/>
          <a:ln>
            <a:noFill/>
          </a:ln>
        </p:spPr>
        <p:txBody>
          <a:bodyPr spcFirstLastPara="1" wrap="square" lIns="99050" tIns="49525" rIns="99050" bIns="495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Calibri"/>
                <a:ea typeface="Calibri"/>
                <a:cs typeface="Calibri"/>
                <a:sym typeface="Calibri"/>
              </a:rPr>
              <a:t>‹#›</a:t>
            </a:fld>
            <a:endParaRPr sz="13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a:spLocks noGrp="1" noRot="1" noChangeAspect="1"/>
          </p:cNvSpPr>
          <p:nvPr>
            <p:ph type="sldImg" idx="2"/>
          </p:nvPr>
        </p:nvSpPr>
        <p:spPr>
          <a:xfrm>
            <a:off x="481013"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 name="Google Shape;66;p1:notes"/>
          <p:cNvSpPr txBox="1">
            <a:spLocks noGrp="1"/>
          </p:cNvSpPr>
          <p:nvPr>
            <p:ph type="body" idx="1"/>
          </p:nvPr>
        </p:nvSpPr>
        <p:spPr>
          <a:xfrm>
            <a:off x="710248" y="4925407"/>
            <a:ext cx="5681980" cy="4029879"/>
          </a:xfrm>
          <a:prstGeom prst="rect">
            <a:avLst/>
          </a:prstGeom>
          <a:noFill/>
          <a:ln>
            <a:noFill/>
          </a:ln>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67" name="Google Shape;67;p1:notes"/>
          <p:cNvSpPr txBox="1">
            <a:spLocks noGrp="1"/>
          </p:cNvSpPr>
          <p:nvPr>
            <p:ph type="sldNum" idx="12"/>
          </p:nvPr>
        </p:nvSpPr>
        <p:spPr>
          <a:xfrm>
            <a:off x="4023092" y="9721107"/>
            <a:ext cx="3077739" cy="513507"/>
          </a:xfrm>
          <a:prstGeom prst="rect">
            <a:avLst/>
          </a:prstGeom>
          <a:noFill/>
          <a:ln>
            <a:noFill/>
          </a:ln>
        </p:spPr>
        <p:txBody>
          <a:bodyPr spcFirstLastPara="1" wrap="square" lIns="99050" tIns="49525" rIns="99050" bIns="4952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6e7acd313d_0_28:notes"/>
          <p:cNvSpPr txBox="1">
            <a:spLocks noGrp="1"/>
          </p:cNvSpPr>
          <p:nvPr>
            <p:ph type="body" idx="1"/>
          </p:nvPr>
        </p:nvSpPr>
        <p:spPr>
          <a:xfrm>
            <a:off x="710248" y="4925407"/>
            <a:ext cx="5682000" cy="4029900"/>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139" name="Google Shape;139;g36e7acd313d_0_28:notes"/>
          <p:cNvSpPr>
            <a:spLocks noGrp="1" noRot="1" noChangeAspect="1"/>
          </p:cNvSpPr>
          <p:nvPr>
            <p:ph type="sldImg" idx="2"/>
          </p:nvPr>
        </p:nvSpPr>
        <p:spPr>
          <a:xfrm>
            <a:off x="481013"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36e776ec5a1_0_14:notes"/>
          <p:cNvSpPr txBox="1">
            <a:spLocks noGrp="1"/>
          </p:cNvSpPr>
          <p:nvPr>
            <p:ph type="body" idx="1"/>
          </p:nvPr>
        </p:nvSpPr>
        <p:spPr>
          <a:xfrm>
            <a:off x="710248" y="4925407"/>
            <a:ext cx="5682000" cy="4029900"/>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147" name="Google Shape;147;g36e776ec5a1_0_14:notes"/>
          <p:cNvSpPr>
            <a:spLocks noGrp="1" noRot="1" noChangeAspect="1"/>
          </p:cNvSpPr>
          <p:nvPr>
            <p:ph type="sldImg" idx="2"/>
          </p:nvPr>
        </p:nvSpPr>
        <p:spPr>
          <a:xfrm>
            <a:off x="481013"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10:notes"/>
          <p:cNvSpPr txBox="1">
            <a:spLocks noGrp="1"/>
          </p:cNvSpPr>
          <p:nvPr>
            <p:ph type="body" idx="1"/>
          </p:nvPr>
        </p:nvSpPr>
        <p:spPr>
          <a:xfrm>
            <a:off x="710248" y="4925407"/>
            <a:ext cx="5681980" cy="4029879"/>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154" name="Google Shape;154;p10:notes"/>
          <p:cNvSpPr>
            <a:spLocks noGrp="1" noRot="1" noChangeAspect="1"/>
          </p:cNvSpPr>
          <p:nvPr>
            <p:ph type="sldImg" idx="2"/>
          </p:nvPr>
        </p:nvSpPr>
        <p:spPr>
          <a:xfrm>
            <a:off x="481013"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2:notes"/>
          <p:cNvSpPr txBox="1">
            <a:spLocks noGrp="1"/>
          </p:cNvSpPr>
          <p:nvPr>
            <p:ph type="body" idx="1"/>
          </p:nvPr>
        </p:nvSpPr>
        <p:spPr>
          <a:xfrm>
            <a:off x="710248" y="4925407"/>
            <a:ext cx="5681980" cy="4029879"/>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74" name="Google Shape;74;p2:notes"/>
          <p:cNvSpPr>
            <a:spLocks noGrp="1" noRot="1" noChangeAspect="1"/>
          </p:cNvSpPr>
          <p:nvPr>
            <p:ph type="sldImg" idx="2"/>
          </p:nvPr>
        </p:nvSpPr>
        <p:spPr>
          <a:xfrm>
            <a:off x="481013"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710248" y="4925407"/>
            <a:ext cx="5681980" cy="4029879"/>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481013"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6e776ec5a1_0_20:notes"/>
          <p:cNvSpPr txBox="1">
            <a:spLocks noGrp="1"/>
          </p:cNvSpPr>
          <p:nvPr>
            <p:ph type="body" idx="1"/>
          </p:nvPr>
        </p:nvSpPr>
        <p:spPr>
          <a:xfrm>
            <a:off x="710248" y="4925407"/>
            <a:ext cx="5682000" cy="4029900"/>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90" name="Google Shape;90;g36e776ec5a1_0_20:notes"/>
          <p:cNvSpPr>
            <a:spLocks noGrp="1" noRot="1" noChangeAspect="1"/>
          </p:cNvSpPr>
          <p:nvPr>
            <p:ph type="sldImg" idx="2"/>
          </p:nvPr>
        </p:nvSpPr>
        <p:spPr>
          <a:xfrm>
            <a:off x="481013"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6e776ec5a1_0_8:notes"/>
          <p:cNvSpPr txBox="1">
            <a:spLocks noGrp="1"/>
          </p:cNvSpPr>
          <p:nvPr>
            <p:ph type="body" idx="1"/>
          </p:nvPr>
        </p:nvSpPr>
        <p:spPr>
          <a:xfrm>
            <a:off x="710248" y="4925407"/>
            <a:ext cx="5682000" cy="4029900"/>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97" name="Google Shape;97;g36e776ec5a1_0_8:notes"/>
          <p:cNvSpPr>
            <a:spLocks noGrp="1" noRot="1" noChangeAspect="1"/>
          </p:cNvSpPr>
          <p:nvPr>
            <p:ph type="sldImg" idx="2"/>
          </p:nvPr>
        </p:nvSpPr>
        <p:spPr>
          <a:xfrm>
            <a:off x="481013"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6e776ec5a1_0_26:notes"/>
          <p:cNvSpPr txBox="1">
            <a:spLocks noGrp="1"/>
          </p:cNvSpPr>
          <p:nvPr>
            <p:ph type="body" idx="1"/>
          </p:nvPr>
        </p:nvSpPr>
        <p:spPr>
          <a:xfrm>
            <a:off x="710248" y="4925407"/>
            <a:ext cx="5682000" cy="4029900"/>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104" name="Google Shape;104;g36e776ec5a1_0_26:notes"/>
          <p:cNvSpPr>
            <a:spLocks noGrp="1" noRot="1" noChangeAspect="1"/>
          </p:cNvSpPr>
          <p:nvPr>
            <p:ph type="sldImg" idx="2"/>
          </p:nvPr>
        </p:nvSpPr>
        <p:spPr>
          <a:xfrm>
            <a:off x="481013"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36e776ec5a1_0_32:notes"/>
          <p:cNvSpPr txBox="1">
            <a:spLocks noGrp="1"/>
          </p:cNvSpPr>
          <p:nvPr>
            <p:ph type="body" idx="1"/>
          </p:nvPr>
        </p:nvSpPr>
        <p:spPr>
          <a:xfrm>
            <a:off x="710248" y="4925407"/>
            <a:ext cx="5682000" cy="4029900"/>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116" name="Google Shape;116;g36e776ec5a1_0_32:notes"/>
          <p:cNvSpPr>
            <a:spLocks noGrp="1" noRot="1" noChangeAspect="1"/>
          </p:cNvSpPr>
          <p:nvPr>
            <p:ph type="sldImg" idx="2"/>
          </p:nvPr>
        </p:nvSpPr>
        <p:spPr>
          <a:xfrm>
            <a:off x="481013"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36e7acd313d_0_18:notes"/>
          <p:cNvSpPr txBox="1">
            <a:spLocks noGrp="1"/>
          </p:cNvSpPr>
          <p:nvPr>
            <p:ph type="body" idx="1"/>
          </p:nvPr>
        </p:nvSpPr>
        <p:spPr>
          <a:xfrm>
            <a:off x="710248" y="4925407"/>
            <a:ext cx="5682000" cy="4029900"/>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122" name="Google Shape;122;g36e7acd313d_0_18:notes"/>
          <p:cNvSpPr>
            <a:spLocks noGrp="1" noRot="1" noChangeAspect="1"/>
          </p:cNvSpPr>
          <p:nvPr>
            <p:ph type="sldImg" idx="2"/>
          </p:nvPr>
        </p:nvSpPr>
        <p:spPr>
          <a:xfrm>
            <a:off x="481013"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36e7acd313d_0_23:notes"/>
          <p:cNvSpPr txBox="1">
            <a:spLocks noGrp="1"/>
          </p:cNvSpPr>
          <p:nvPr>
            <p:ph type="body" idx="1"/>
          </p:nvPr>
        </p:nvSpPr>
        <p:spPr>
          <a:xfrm>
            <a:off x="710248" y="4925407"/>
            <a:ext cx="5682000" cy="4029900"/>
          </a:xfrm>
          <a:prstGeom prst="rect">
            <a:avLst/>
          </a:prstGeom>
        </p:spPr>
        <p:txBody>
          <a:bodyPr spcFirstLastPara="1" wrap="square" lIns="99050" tIns="49525" rIns="99050" bIns="49525" anchor="t" anchorCtr="0">
            <a:noAutofit/>
          </a:bodyPr>
          <a:lstStyle/>
          <a:p>
            <a:pPr marL="0" lvl="0" indent="0" algn="l" rtl="0">
              <a:spcBef>
                <a:spcPts val="0"/>
              </a:spcBef>
              <a:spcAft>
                <a:spcPts val="0"/>
              </a:spcAft>
              <a:buNone/>
            </a:pPr>
            <a:endParaRPr/>
          </a:p>
        </p:txBody>
      </p:sp>
      <p:sp>
        <p:nvSpPr>
          <p:cNvPr id="132" name="Google Shape;132;g36e7acd313d_0_23:notes"/>
          <p:cNvSpPr>
            <a:spLocks noGrp="1" noRot="1" noChangeAspect="1"/>
          </p:cNvSpPr>
          <p:nvPr>
            <p:ph type="sldImg" idx="2"/>
          </p:nvPr>
        </p:nvSpPr>
        <p:spPr>
          <a:xfrm>
            <a:off x="481013" y="1279525"/>
            <a:ext cx="6140400" cy="34545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mask&amp;blur Sustainability 80pt (motif 2)">
  <p:cSld name="Title mask&amp;blur Sustainability 80pt (motif 2)">
    <p:bg>
      <p:bgPr>
        <a:blipFill>
          <a:blip r:embed="rId2">
            <a:alphaModFix/>
          </a:blip>
          <a:stretch>
            <a:fillRect/>
          </a:stretch>
        </a:blipFill>
        <a:effectLst/>
      </p:bgPr>
    </p:bg>
    <p:spTree>
      <p:nvGrpSpPr>
        <p:cNvPr id="1" name="Shape 14"/>
        <p:cNvGrpSpPr/>
        <p:nvPr/>
      </p:nvGrpSpPr>
      <p:grpSpPr>
        <a:xfrm>
          <a:off x="0" y="0"/>
          <a:ext cx="0" cy="0"/>
          <a:chOff x="0" y="0"/>
          <a:chExt cx="0" cy="0"/>
        </a:xfrm>
      </p:grpSpPr>
      <p:sp>
        <p:nvSpPr>
          <p:cNvPr id="15" name="Google Shape;15;p2" descr="Headline of the presentation"/>
          <p:cNvSpPr txBox="1">
            <a:spLocks noGrp="1"/>
          </p:cNvSpPr>
          <p:nvPr>
            <p:ph type="title"/>
          </p:nvPr>
        </p:nvSpPr>
        <p:spPr>
          <a:xfrm>
            <a:off x="410400" y="1414464"/>
            <a:ext cx="11376788" cy="2462213"/>
          </a:xfrm>
          <a:prstGeom prst="rect">
            <a:avLst/>
          </a:prstGeom>
          <a:noFill/>
          <a:ln>
            <a:noFill/>
          </a:ln>
        </p:spPr>
        <p:txBody>
          <a:bodyPr spcFirstLastPara="1" wrap="square" lIns="0" tIns="0" rIns="0" bIns="0" anchor="b" anchorCtr="0">
            <a:spAutoFit/>
          </a:bodyPr>
          <a:lstStyle>
            <a:lvl1pPr lvl="0" algn="l">
              <a:lnSpc>
                <a:spcPct val="100000"/>
              </a:lnSpc>
              <a:spcBef>
                <a:spcPts val="0"/>
              </a:spcBef>
              <a:spcAft>
                <a:spcPts val="0"/>
              </a:spcAft>
              <a:buClr>
                <a:schemeClr val="lt1"/>
              </a:buClr>
              <a:buSzPts val="8000"/>
              <a:buFont typeface="Arial"/>
              <a:buNone/>
              <a:defRPr sz="8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2" descr="Subheadline of the presentation"/>
          <p:cNvSpPr txBox="1">
            <a:spLocks noGrp="1"/>
          </p:cNvSpPr>
          <p:nvPr>
            <p:ph type="subTitle" idx="1"/>
          </p:nvPr>
        </p:nvSpPr>
        <p:spPr>
          <a:xfrm>
            <a:off x="411162" y="3876677"/>
            <a:ext cx="9286875" cy="1930398"/>
          </a:xfrm>
          <a:prstGeom prst="rect">
            <a:avLst/>
          </a:prstGeom>
          <a:noFill/>
          <a:ln>
            <a:noFill/>
          </a:ln>
        </p:spPr>
        <p:txBody>
          <a:bodyPr spcFirstLastPara="1" wrap="square" lIns="0" tIns="370800" rIns="0" bIns="0" anchor="t" anchorCtr="0">
            <a:noAutofit/>
          </a:bodyPr>
          <a:lstStyle>
            <a:lvl1pPr lvl="0" algn="l">
              <a:lnSpc>
                <a:spcPct val="110000"/>
              </a:lnSpc>
              <a:spcBef>
                <a:spcPts val="0"/>
              </a:spcBef>
              <a:spcAft>
                <a:spcPts val="0"/>
              </a:spcAft>
              <a:buClr>
                <a:schemeClr val="lt1"/>
              </a:buClr>
              <a:buSzPts val="3200"/>
              <a:buNone/>
              <a:defRPr sz="3200">
                <a:solidFill>
                  <a:schemeClr val="lt1"/>
                </a:solidFill>
              </a:defRPr>
            </a:lvl1pPr>
            <a:lvl2pPr marR="0" lvl="1" algn="l">
              <a:lnSpc>
                <a:spcPct val="110000"/>
              </a:lnSpc>
              <a:spcBef>
                <a:spcPts val="300"/>
              </a:spcBef>
              <a:spcAft>
                <a:spcPts val="0"/>
              </a:spcAft>
              <a:buClr>
                <a:schemeClr val="accent1"/>
              </a:buClr>
              <a:buSzPts val="2400"/>
              <a:buFont typeface="Arial"/>
              <a:buNone/>
              <a:defRPr sz="2400"/>
            </a:lvl2pPr>
            <a:lvl3pPr lvl="2" algn="l">
              <a:lnSpc>
                <a:spcPct val="110000"/>
              </a:lnSpc>
              <a:spcBef>
                <a:spcPts val="300"/>
              </a:spcBef>
              <a:spcAft>
                <a:spcPts val="0"/>
              </a:spcAft>
              <a:buSzPts val="1600"/>
              <a:buNone/>
              <a:defRPr sz="1600"/>
            </a:lvl3pPr>
            <a:lvl4pPr lvl="3" algn="l">
              <a:lnSpc>
                <a:spcPct val="110000"/>
              </a:lnSpc>
              <a:spcBef>
                <a:spcPts val="300"/>
              </a:spcBef>
              <a:spcAft>
                <a:spcPts val="0"/>
              </a:spcAft>
              <a:buSzPts val="1600"/>
              <a:buNone/>
              <a:defRPr sz="1600"/>
            </a:lvl4pPr>
            <a:lvl5pPr lvl="4" algn="l">
              <a:lnSpc>
                <a:spcPct val="110000"/>
              </a:lnSpc>
              <a:spcBef>
                <a:spcPts val="300"/>
              </a:spcBef>
              <a:spcAft>
                <a:spcPts val="0"/>
              </a:spcAft>
              <a:buSzPts val="1600"/>
              <a:buNone/>
              <a:defRPr sz="1600"/>
            </a:lvl5pPr>
            <a:lvl6pPr lvl="5" algn="l">
              <a:lnSpc>
                <a:spcPct val="110000"/>
              </a:lnSpc>
              <a:spcBef>
                <a:spcPts val="300"/>
              </a:spcBef>
              <a:spcAft>
                <a:spcPts val="0"/>
              </a:spcAft>
              <a:buSzPts val="1600"/>
              <a:buNone/>
              <a:defRPr sz="1600"/>
            </a:lvl6pPr>
            <a:lvl7pPr lvl="6" algn="l">
              <a:lnSpc>
                <a:spcPct val="110000"/>
              </a:lnSpc>
              <a:spcBef>
                <a:spcPts val="300"/>
              </a:spcBef>
              <a:spcAft>
                <a:spcPts val="0"/>
              </a:spcAft>
              <a:buSzPts val="1600"/>
              <a:buNone/>
              <a:defRPr sz="1600"/>
            </a:lvl7pPr>
            <a:lvl8pPr lvl="7" algn="l">
              <a:lnSpc>
                <a:spcPct val="110000"/>
              </a:lnSpc>
              <a:spcBef>
                <a:spcPts val="300"/>
              </a:spcBef>
              <a:spcAft>
                <a:spcPts val="0"/>
              </a:spcAft>
              <a:buSzPts val="1600"/>
              <a:buNone/>
              <a:defRPr sz="1600"/>
            </a:lvl8pPr>
            <a:lvl9pPr lvl="8" algn="l">
              <a:lnSpc>
                <a:spcPct val="110000"/>
              </a:lnSpc>
              <a:spcBef>
                <a:spcPts val="300"/>
              </a:spcBef>
              <a:spcAft>
                <a:spcPts val="300"/>
              </a:spcAft>
              <a:buSzPts val="1600"/>
              <a:buNone/>
              <a:defRPr sz="1600"/>
            </a:lvl9pPr>
          </a:lstStyle>
          <a:p>
            <a:endParaRPr/>
          </a:p>
        </p:txBody>
      </p:sp>
      <p:pic>
        <p:nvPicPr>
          <p:cNvPr id="17" name="Google Shape;17;p2" descr="Siemens logo"/>
          <p:cNvPicPr preferRelativeResize="0"/>
          <p:nvPr/>
        </p:nvPicPr>
        <p:blipFill rotWithShape="1">
          <a:blip r:embed="rId3">
            <a:alphaModFix/>
          </a:blip>
          <a:srcRect/>
          <a:stretch/>
        </p:blipFill>
        <p:spPr>
          <a:xfrm>
            <a:off x="10274400" y="6364800"/>
            <a:ext cx="1512000" cy="240408"/>
          </a:xfrm>
          <a:prstGeom prst="rect">
            <a:avLst/>
          </a:prstGeom>
          <a:noFill/>
          <a:ln>
            <a:noFill/>
          </a:ln>
        </p:spPr>
      </p:pic>
      <p:sp>
        <p:nvSpPr>
          <p:cNvPr id="18" name="Google Shape;18;p2" descr="Footer with copyright, author and department information, and date"/>
          <p:cNvSpPr txBox="1">
            <a:spLocks noGrp="1"/>
          </p:cNvSpPr>
          <p:nvPr>
            <p:ph type="ftr" idx="11"/>
          </p:nvPr>
        </p:nvSpPr>
        <p:spPr>
          <a:xfrm>
            <a:off x="411163" y="6310800"/>
            <a:ext cx="9288000" cy="547200"/>
          </a:xfrm>
          <a:prstGeom prst="rect">
            <a:avLst/>
          </a:prstGeom>
          <a:noFill/>
          <a:ln>
            <a:noFill/>
          </a:ln>
        </p:spPr>
        <p:txBody>
          <a:bodyPr spcFirstLastPara="1" wrap="square" lIns="0" tIns="0" rIns="0" bIns="6120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extLst>
    <p:ext uri="{DCECCB84-F9BA-43D5-87BE-67443E8EF086}">
      <p15:sldGuideLst xmlns:p15="http://schemas.microsoft.com/office/powerpoint/2012/main">
        <p15:guide id="1" pos="259">
          <p15:clr>
            <a:srgbClr val="65CEFF"/>
          </p15:clr>
        </p15:guide>
        <p15:guide id="2" pos="6109">
          <p15:clr>
            <a:srgbClr val="65CEFF"/>
          </p15:clr>
        </p15:guide>
        <p15:guide id="3" pos="7425">
          <p15:clr>
            <a:srgbClr val="65CEFF"/>
          </p15:clr>
        </p15:guide>
        <p15:guide id="4" orient="horz" pos="891">
          <p15:clr>
            <a:srgbClr val="65CEFF"/>
          </p15:clr>
        </p15:guide>
        <p15:guide id="5" orient="horz" pos="3658">
          <p15:clr>
            <a:srgbClr val="65CEFF"/>
          </p15:clr>
        </p15:guide>
        <p15:guide id="6" orient="horz" pos="4157">
          <p15:clr>
            <a:srgbClr val="65CEF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bg>
      <p:bgPr>
        <a:solidFill>
          <a:schemeClr val="dk2"/>
        </a:solidFill>
        <a:effectLst/>
      </p:bgPr>
    </p:bg>
    <p:spTree>
      <p:nvGrpSpPr>
        <p:cNvPr id="1" name="Shape 24"/>
        <p:cNvGrpSpPr/>
        <p:nvPr/>
      </p:nvGrpSpPr>
      <p:grpSpPr>
        <a:xfrm>
          <a:off x="0" y="0"/>
          <a:ext cx="0" cy="0"/>
          <a:chOff x="0" y="0"/>
          <a:chExt cx="0" cy="0"/>
        </a:xfrm>
      </p:grpSpPr>
      <p:sp>
        <p:nvSpPr>
          <p:cNvPr id="25" name="Google Shape;25;p4" descr="Content text frame"/>
          <p:cNvSpPr txBox="1">
            <a:spLocks noGrp="1"/>
          </p:cNvSpPr>
          <p:nvPr>
            <p:ph type="subTitle" idx="1"/>
          </p:nvPr>
        </p:nvSpPr>
        <p:spPr>
          <a:xfrm>
            <a:off x="1058400" y="2397324"/>
            <a:ext cx="9216000" cy="3409751"/>
          </a:xfrm>
          <a:prstGeom prst="rect">
            <a:avLst/>
          </a:prstGeom>
          <a:noFill/>
          <a:ln>
            <a:noFill/>
          </a:ln>
        </p:spPr>
        <p:txBody>
          <a:bodyPr spcFirstLastPara="1" wrap="square" lIns="0" tIns="108000" rIns="0" bIns="0" anchor="t" anchorCtr="0">
            <a:noAutofit/>
          </a:bodyPr>
          <a:lstStyle>
            <a:lvl1pPr lvl="0" algn="l">
              <a:lnSpc>
                <a:spcPct val="100000"/>
              </a:lnSpc>
              <a:spcBef>
                <a:spcPts val="0"/>
              </a:spcBef>
              <a:spcAft>
                <a:spcPts val="0"/>
              </a:spcAft>
              <a:buClr>
                <a:schemeClr val="lt1"/>
              </a:buClr>
              <a:buSzPts val="1800"/>
              <a:buNone/>
              <a:defRPr sz="1800">
                <a:solidFill>
                  <a:schemeClr val="lt1"/>
                </a:solidFill>
              </a:defRPr>
            </a:lvl1pPr>
            <a:lvl2pPr lvl="1" algn="l">
              <a:lnSpc>
                <a:spcPct val="100000"/>
              </a:lnSpc>
              <a:spcBef>
                <a:spcPts val="600"/>
              </a:spcBef>
              <a:spcAft>
                <a:spcPts val="0"/>
              </a:spcAft>
              <a:buSzPts val="1800"/>
              <a:buFont typeface="Arial"/>
              <a:buNone/>
              <a:defRPr sz="1800" b="0">
                <a:solidFill>
                  <a:schemeClr val="lt1"/>
                </a:solidFill>
              </a:defRPr>
            </a:lvl2pPr>
            <a:lvl3pPr lvl="2" algn="l">
              <a:lnSpc>
                <a:spcPct val="110000"/>
              </a:lnSpc>
              <a:spcBef>
                <a:spcPts val="0"/>
              </a:spcBef>
              <a:spcAft>
                <a:spcPts val="0"/>
              </a:spcAft>
              <a:buSzPts val="1400"/>
              <a:buFont typeface="Arial"/>
              <a:buChar char="•"/>
              <a:defRPr sz="1400" b="0"/>
            </a:lvl3pPr>
            <a:lvl4pPr lvl="3" algn="l">
              <a:lnSpc>
                <a:spcPct val="110000"/>
              </a:lnSpc>
              <a:spcBef>
                <a:spcPts val="600"/>
              </a:spcBef>
              <a:spcAft>
                <a:spcPts val="0"/>
              </a:spcAft>
              <a:buSzPts val="1400"/>
              <a:buFont typeface="Arial"/>
              <a:buNone/>
              <a:defRPr sz="1400" b="1"/>
            </a:lvl4pPr>
            <a:lvl5pPr lvl="4" algn="l">
              <a:lnSpc>
                <a:spcPct val="110000"/>
              </a:lnSpc>
              <a:spcBef>
                <a:spcPts val="0"/>
              </a:spcBef>
              <a:spcAft>
                <a:spcPts val="0"/>
              </a:spcAft>
              <a:buClr>
                <a:schemeClr val="lt1"/>
              </a:buClr>
              <a:buSzPts val="1400"/>
              <a:buFont typeface="Arial"/>
              <a:buChar char="•"/>
              <a:defRPr sz="1400" b="0">
                <a:solidFill>
                  <a:schemeClr val="lt1"/>
                </a:solidFill>
              </a:defRPr>
            </a:lvl5pPr>
            <a:lvl6pPr lvl="5" algn="l">
              <a:lnSpc>
                <a:spcPct val="110000"/>
              </a:lnSpc>
              <a:spcBef>
                <a:spcPts val="0"/>
              </a:spcBef>
              <a:spcAft>
                <a:spcPts val="0"/>
              </a:spcAft>
              <a:buSzPts val="1400"/>
              <a:buFont typeface="Arial"/>
              <a:buChar char="•"/>
              <a:defRPr sz="1400"/>
            </a:lvl6pPr>
            <a:lvl7pPr lvl="6" algn="l">
              <a:lnSpc>
                <a:spcPct val="110000"/>
              </a:lnSpc>
              <a:spcBef>
                <a:spcPts val="0"/>
              </a:spcBef>
              <a:spcAft>
                <a:spcPts val="0"/>
              </a:spcAft>
              <a:buClr>
                <a:schemeClr val="lt1"/>
              </a:buClr>
              <a:buSzPts val="1400"/>
              <a:buFont typeface="Arial"/>
              <a:buChar char="•"/>
              <a:defRPr sz="1400" b="0"/>
            </a:lvl7pPr>
            <a:lvl8pPr lvl="7" algn="l">
              <a:lnSpc>
                <a:spcPct val="110000"/>
              </a:lnSpc>
              <a:spcBef>
                <a:spcPts val="0"/>
              </a:spcBef>
              <a:spcAft>
                <a:spcPts val="0"/>
              </a:spcAft>
              <a:buSzPts val="1400"/>
              <a:buFont typeface="Arial"/>
              <a:buChar char="•"/>
              <a:defRPr sz="1400"/>
            </a:lvl8pPr>
            <a:lvl9pPr lvl="8" algn="l">
              <a:lnSpc>
                <a:spcPct val="110000"/>
              </a:lnSpc>
              <a:spcBef>
                <a:spcPts val="0"/>
              </a:spcBef>
              <a:spcAft>
                <a:spcPts val="0"/>
              </a:spcAft>
              <a:buClr>
                <a:schemeClr val="lt1"/>
              </a:buClr>
              <a:buSzPts val="1400"/>
              <a:buFont typeface="Arial"/>
              <a:buChar char="•"/>
              <a:defRPr sz="1400" b="0"/>
            </a:lvl9pPr>
          </a:lstStyle>
          <a:p>
            <a:endParaRPr/>
          </a:p>
        </p:txBody>
      </p:sp>
      <p:pic>
        <p:nvPicPr>
          <p:cNvPr id="26" name="Google Shape;26;p4" descr="Siemens logo"/>
          <p:cNvPicPr preferRelativeResize="0"/>
          <p:nvPr/>
        </p:nvPicPr>
        <p:blipFill rotWithShape="1">
          <a:blip r:embed="rId2">
            <a:alphaModFix/>
          </a:blip>
          <a:srcRect/>
          <a:stretch/>
        </p:blipFill>
        <p:spPr>
          <a:xfrm>
            <a:off x="10635188" y="6418800"/>
            <a:ext cx="1152000" cy="183168"/>
          </a:xfrm>
          <a:prstGeom prst="rect">
            <a:avLst/>
          </a:prstGeom>
          <a:noFill/>
          <a:ln>
            <a:noFill/>
          </a:ln>
        </p:spPr>
      </p:pic>
      <p:sp>
        <p:nvSpPr>
          <p:cNvPr id="27" name="Google Shape;27;p4" descr="Footer with copyright, author and department information, and date"/>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411162" y="6310800"/>
            <a:ext cx="648000" cy="547200"/>
          </a:xfrm>
          <a:prstGeom prst="rect">
            <a:avLst/>
          </a:prstGeom>
          <a:noFill/>
          <a:ln>
            <a:noFill/>
          </a:ln>
        </p:spPr>
        <p:txBody>
          <a:bodyPr spcFirstLastPara="1" wrap="square" lIns="0" tIns="0" rIns="0" bIns="61200" anchor="ctr" anchorCtr="0">
            <a:no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r>
              <a:rPr lang="en-US"/>
              <a:t>Page </a:t>
            </a:r>
            <a:fld id="{00000000-1234-1234-1234-123412341234}" type="slidenum">
              <a:rPr lang="en-US"/>
              <a:t>‹#›</a:t>
            </a:fld>
            <a:endParaRPr/>
          </a:p>
        </p:txBody>
      </p:sp>
      <p:sp>
        <p:nvSpPr>
          <p:cNvPr id="29" name="Google Shape;29;p4"/>
          <p:cNvSpPr txBox="1"/>
          <p:nvPr/>
        </p:nvSpPr>
        <p:spPr>
          <a:xfrm>
            <a:off x="1058400" y="1234440"/>
            <a:ext cx="3537828" cy="123110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8000" b="0" i="0" u="none" strike="noStrike" cap="none">
                <a:solidFill>
                  <a:schemeClr val="lt1"/>
                </a:solidFill>
                <a:latin typeface="Arial"/>
                <a:ea typeface="Arial"/>
                <a:cs typeface="Arial"/>
                <a:sym typeface="Arial"/>
              </a:rPr>
              <a:t>Agenda</a:t>
            </a:r>
            <a:endParaRPr/>
          </a:p>
        </p:txBody>
      </p:sp>
      <p:grpSp>
        <p:nvGrpSpPr>
          <p:cNvPr id="30" name="Google Shape;30;p4"/>
          <p:cNvGrpSpPr/>
          <p:nvPr/>
        </p:nvGrpSpPr>
        <p:grpSpPr>
          <a:xfrm>
            <a:off x="-87463" y="-173092"/>
            <a:ext cx="12499274" cy="7205472"/>
            <a:chOff x="-146821" y="-155448"/>
            <a:chExt cx="12499274" cy="7205472"/>
          </a:xfrm>
        </p:grpSpPr>
        <p:grpSp>
          <p:nvGrpSpPr>
            <p:cNvPr id="31" name="Google Shape;31;p4"/>
            <p:cNvGrpSpPr/>
            <p:nvPr/>
          </p:nvGrpSpPr>
          <p:grpSpPr>
            <a:xfrm>
              <a:off x="-146821" y="2342804"/>
              <a:ext cx="96285" cy="3539049"/>
              <a:chOff x="-146821" y="2342804"/>
              <a:chExt cx="96285" cy="3539049"/>
            </a:xfrm>
          </p:grpSpPr>
          <p:sp>
            <p:nvSpPr>
              <p:cNvPr id="32" name="Google Shape;32;p4"/>
              <p:cNvSpPr/>
              <p:nvPr/>
            </p:nvSpPr>
            <p:spPr>
              <a:xfrm rot="5400000">
                <a:off x="-171669" y="5760720"/>
                <a:ext cx="145981" cy="96285"/>
              </a:xfrm>
              <a:prstGeom prst="triangle">
                <a:avLst>
                  <a:gd name="adj" fmla="val 50000"/>
                </a:avLst>
              </a:prstGeom>
              <a:solidFill>
                <a:srgbClr val="CCCCD4"/>
              </a:solidFill>
              <a:ln>
                <a:noFill/>
              </a:ln>
            </p:spPr>
            <p:txBody>
              <a:bodyPr spcFirstLastPara="1" wrap="square" lIns="108000" tIns="72000" rIns="108000" bIns="720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 name="Google Shape;33;p4"/>
              <p:cNvSpPr/>
              <p:nvPr/>
            </p:nvSpPr>
            <p:spPr>
              <a:xfrm rot="5400000">
                <a:off x="-171669" y="2367652"/>
                <a:ext cx="145981" cy="96285"/>
              </a:xfrm>
              <a:prstGeom prst="triangle">
                <a:avLst>
                  <a:gd name="adj" fmla="val 50000"/>
                </a:avLst>
              </a:prstGeom>
              <a:solidFill>
                <a:srgbClr val="CCCCD4"/>
              </a:solidFill>
              <a:ln>
                <a:noFill/>
              </a:ln>
            </p:spPr>
            <p:txBody>
              <a:bodyPr spcFirstLastPara="1" wrap="square" lIns="108000" tIns="72000" rIns="108000" bIns="720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34" name="Google Shape;34;p4"/>
            <p:cNvGrpSpPr/>
            <p:nvPr/>
          </p:nvGrpSpPr>
          <p:grpSpPr>
            <a:xfrm>
              <a:off x="10186416" y="-155448"/>
              <a:ext cx="160971" cy="7205472"/>
              <a:chOff x="10186416" y="-155448"/>
              <a:chExt cx="160971" cy="7205472"/>
            </a:xfrm>
          </p:grpSpPr>
          <p:sp>
            <p:nvSpPr>
              <p:cNvPr id="35" name="Google Shape;35;p4"/>
              <p:cNvSpPr/>
              <p:nvPr/>
            </p:nvSpPr>
            <p:spPr>
              <a:xfrm>
                <a:off x="10186416" y="6949440"/>
                <a:ext cx="146304" cy="100584"/>
              </a:xfrm>
              <a:prstGeom prst="triangle">
                <a:avLst>
                  <a:gd name="adj" fmla="val 50000"/>
                </a:avLst>
              </a:prstGeom>
              <a:solidFill>
                <a:srgbClr val="CCCCD4"/>
              </a:solidFill>
              <a:ln>
                <a:noFill/>
              </a:ln>
            </p:spPr>
            <p:txBody>
              <a:bodyPr spcFirstLastPara="1" wrap="square" lIns="108000" tIns="72000" rIns="108000" bIns="720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 name="Google Shape;36;p4"/>
              <p:cNvSpPr/>
              <p:nvPr/>
            </p:nvSpPr>
            <p:spPr>
              <a:xfrm rot="10800000">
                <a:off x="10201406" y="-155448"/>
                <a:ext cx="145981" cy="96285"/>
              </a:xfrm>
              <a:prstGeom prst="triangle">
                <a:avLst>
                  <a:gd name="adj" fmla="val 50000"/>
                </a:avLst>
              </a:prstGeom>
              <a:solidFill>
                <a:srgbClr val="CCCCD4"/>
              </a:solidFill>
              <a:ln>
                <a:noFill/>
              </a:ln>
            </p:spPr>
            <p:txBody>
              <a:bodyPr spcFirstLastPara="1" wrap="square" lIns="108000" tIns="72000" rIns="108000" bIns="720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grpSp>
          <p:nvGrpSpPr>
            <p:cNvPr id="37" name="Google Shape;37;p4"/>
            <p:cNvGrpSpPr/>
            <p:nvPr/>
          </p:nvGrpSpPr>
          <p:grpSpPr>
            <a:xfrm rot="10800000">
              <a:off x="12256168" y="2297728"/>
              <a:ext cx="96285" cy="3584125"/>
              <a:chOff x="-146821" y="1346999"/>
              <a:chExt cx="96285" cy="3584125"/>
            </a:xfrm>
          </p:grpSpPr>
          <p:sp>
            <p:nvSpPr>
              <p:cNvPr id="38" name="Google Shape;38;p4"/>
              <p:cNvSpPr/>
              <p:nvPr/>
            </p:nvSpPr>
            <p:spPr>
              <a:xfrm rot="5400000">
                <a:off x="-171669" y="1371847"/>
                <a:ext cx="145981" cy="96285"/>
              </a:xfrm>
              <a:prstGeom prst="triangle">
                <a:avLst>
                  <a:gd name="adj" fmla="val 50000"/>
                </a:avLst>
              </a:prstGeom>
              <a:solidFill>
                <a:srgbClr val="CCCCD4"/>
              </a:solidFill>
              <a:ln>
                <a:noFill/>
              </a:ln>
            </p:spPr>
            <p:txBody>
              <a:bodyPr spcFirstLastPara="1" wrap="square" lIns="108000" tIns="72000" rIns="108000" bIns="720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 name="Google Shape;39;p4"/>
              <p:cNvSpPr/>
              <p:nvPr/>
            </p:nvSpPr>
            <p:spPr>
              <a:xfrm rot="5400000">
                <a:off x="-171669" y="4809991"/>
                <a:ext cx="145981" cy="96285"/>
              </a:xfrm>
              <a:prstGeom prst="triangle">
                <a:avLst>
                  <a:gd name="adj" fmla="val 50000"/>
                </a:avLst>
              </a:prstGeom>
              <a:solidFill>
                <a:srgbClr val="CCCCD4"/>
              </a:solidFill>
              <a:ln>
                <a:noFill/>
              </a:ln>
            </p:spPr>
            <p:txBody>
              <a:bodyPr spcFirstLastPara="1" wrap="square" lIns="108000" tIns="72000" rIns="108000" bIns="720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0" name="Google Shape;40;p4"/>
            <p:cNvSpPr/>
            <p:nvPr/>
          </p:nvSpPr>
          <p:spPr>
            <a:xfrm>
              <a:off x="914400" y="6949916"/>
              <a:ext cx="145981" cy="96285"/>
            </a:xfrm>
            <a:prstGeom prst="triangle">
              <a:avLst>
                <a:gd name="adj" fmla="val 50000"/>
              </a:avLst>
            </a:prstGeom>
            <a:solidFill>
              <a:srgbClr val="CCCCD4"/>
            </a:solidFill>
            <a:ln>
              <a:noFill/>
            </a:ln>
          </p:spPr>
          <p:txBody>
            <a:bodyPr spcFirstLastPara="1" wrap="square" lIns="108000" tIns="72000" rIns="108000" bIns="720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sp>
        <p:nvSpPr>
          <p:cNvPr id="41" name="Google Shape;41;p4"/>
          <p:cNvSpPr/>
          <p:nvPr/>
        </p:nvSpPr>
        <p:spPr>
          <a:xfrm rot="10800000">
            <a:off x="973758" y="-174381"/>
            <a:ext cx="145981" cy="96285"/>
          </a:xfrm>
          <a:prstGeom prst="triangle">
            <a:avLst>
              <a:gd name="adj" fmla="val 50000"/>
            </a:avLst>
          </a:prstGeom>
          <a:solidFill>
            <a:srgbClr val="CCCCD4"/>
          </a:solidFill>
          <a:ln>
            <a:noFill/>
          </a:ln>
        </p:spPr>
        <p:txBody>
          <a:bodyPr spcFirstLastPara="1" wrap="square" lIns="108000" tIns="72000" rIns="108000" bIns="72000" anchor="t" anchorCtr="0">
            <a:noAutofit/>
          </a:bodyPr>
          <a:lstStyle/>
          <a:p>
            <a:pPr marL="0" marR="0" lvl="0" indent="0" algn="l" rtl="0">
              <a:spcBef>
                <a:spcPts val="0"/>
              </a:spcBef>
              <a:spcAft>
                <a:spcPts val="0"/>
              </a:spcAft>
              <a:buNone/>
            </a:pPr>
            <a:endParaRPr sz="1800" b="0" i="0" u="none" strike="noStrike" cap="none">
              <a:solidFill>
                <a:schemeClr val="lt1"/>
              </a:solidFill>
              <a:latin typeface="Arial"/>
              <a:ea typeface="Arial"/>
              <a:cs typeface="Arial"/>
              <a:sym typeface="Arial"/>
            </a:endParaRPr>
          </a:p>
        </p:txBody>
      </p:sp>
    </p:spTree>
  </p:cSld>
  <p:clrMapOvr>
    <a:masterClrMapping/>
  </p:clrMapOvr>
  <p:extLst>
    <p:ext uri="{DCECCB84-F9BA-43D5-87BE-67443E8EF086}">
      <p15:sldGuideLst xmlns:p15="http://schemas.microsoft.com/office/powerpoint/2012/main">
        <p15:guide id="1" pos="659">
          <p15:clr>
            <a:srgbClr val="FBAE40"/>
          </p15:clr>
        </p15:guide>
        <p15:guide id="2" pos="6472">
          <p15:clr>
            <a:srgbClr val="FBAE40"/>
          </p15:clr>
        </p15:guide>
        <p15:guide id="3" orient="horz" pos="1500">
          <p15:clr>
            <a:srgbClr val="FBAE40"/>
          </p15:clr>
        </p15:guide>
        <p15:guide id="4" orient="horz" pos="365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4_Index / Agenda dark">
  <p:cSld name="4_Index / Agenda dark">
    <p:bg>
      <p:bgPr>
        <a:solidFill>
          <a:schemeClr val="dk2"/>
        </a:solidFill>
        <a:effectLst/>
      </p:bgPr>
    </p:bg>
    <p:spTree>
      <p:nvGrpSpPr>
        <p:cNvPr id="1" name="Shape 47"/>
        <p:cNvGrpSpPr/>
        <p:nvPr/>
      </p:nvGrpSpPr>
      <p:grpSpPr>
        <a:xfrm>
          <a:off x="0" y="0"/>
          <a:ext cx="0" cy="0"/>
          <a:chOff x="0" y="0"/>
          <a:chExt cx="0" cy="0"/>
        </a:xfrm>
      </p:grpSpPr>
      <p:sp>
        <p:nvSpPr>
          <p:cNvPr id="48" name="Google Shape;48;p6" descr="Slide headline"/>
          <p:cNvSpPr txBox="1">
            <a:spLocks noGrp="1"/>
          </p:cNvSpPr>
          <p:nvPr>
            <p:ph type="title"/>
          </p:nvPr>
        </p:nvSpPr>
        <p:spPr>
          <a:xfrm>
            <a:off x="410400" y="478800"/>
            <a:ext cx="9863900" cy="576000"/>
          </a:xfrm>
          <a:prstGeom prst="rect">
            <a:avLst/>
          </a:prstGeom>
          <a:noFill/>
          <a:ln>
            <a:noFill/>
          </a:ln>
        </p:spPr>
        <p:txBody>
          <a:bodyPr spcFirstLastPara="1" wrap="square" lIns="0" tIns="0" rIns="324000" bIns="14400" anchor="t" anchorCtr="0">
            <a:noAutofit/>
          </a:bodyPr>
          <a:lstStyle>
            <a:lvl1pPr lvl="0" algn="l">
              <a:lnSpc>
                <a:spcPct val="90000"/>
              </a:lnSpc>
              <a:spcBef>
                <a:spcPts val="0"/>
              </a:spcBef>
              <a:spcAft>
                <a:spcPts val="0"/>
              </a:spcAft>
              <a:buClr>
                <a:schemeClr val="lt1"/>
              </a:buClr>
              <a:buSzPts val="2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49" name="Google Shape;49;p6" descr="Siemens logo"/>
          <p:cNvPicPr preferRelativeResize="0"/>
          <p:nvPr/>
        </p:nvPicPr>
        <p:blipFill rotWithShape="1">
          <a:blip r:embed="rId2">
            <a:alphaModFix/>
          </a:blip>
          <a:srcRect/>
          <a:stretch/>
        </p:blipFill>
        <p:spPr>
          <a:xfrm>
            <a:off x="10635188" y="6418800"/>
            <a:ext cx="1152000" cy="183168"/>
          </a:xfrm>
          <a:prstGeom prst="rect">
            <a:avLst/>
          </a:prstGeom>
          <a:noFill/>
          <a:ln>
            <a:noFill/>
          </a:ln>
        </p:spPr>
      </p:pic>
      <p:sp>
        <p:nvSpPr>
          <p:cNvPr id="50" name="Google Shape;50;p6" descr="Footer with copyright, author and department information, and date"/>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6"/>
          <p:cNvSpPr txBox="1">
            <a:spLocks noGrp="1"/>
          </p:cNvSpPr>
          <p:nvPr>
            <p:ph type="sldNum" idx="12"/>
          </p:nvPr>
        </p:nvSpPr>
        <p:spPr>
          <a:xfrm>
            <a:off x="411162" y="6310800"/>
            <a:ext cx="648000" cy="547200"/>
          </a:xfrm>
          <a:prstGeom prst="rect">
            <a:avLst/>
          </a:prstGeom>
          <a:noFill/>
          <a:ln>
            <a:noFill/>
          </a:ln>
        </p:spPr>
        <p:txBody>
          <a:bodyPr spcFirstLastPara="1" wrap="square" lIns="0" tIns="0" rIns="0" bIns="61200" anchor="ctr" anchorCtr="0">
            <a:no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r>
              <a:rPr lang="en-US"/>
              <a:t>Page </a:t>
            </a: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259">
          <p15:clr>
            <a:srgbClr val="65CEFF"/>
          </p15:clr>
        </p15:guide>
        <p15:guide id="2" pos="3978">
          <p15:clr>
            <a:srgbClr val="65CEFF"/>
          </p15:clr>
        </p15:guide>
        <p15:guide id="3" pos="6472">
          <p15:clr>
            <a:srgbClr val="65CEFF"/>
          </p15:clr>
        </p15:guide>
        <p15:guide id="4" pos="7425">
          <p15:clr>
            <a:srgbClr val="65CEFF"/>
          </p15:clr>
        </p15:guide>
        <p15:guide id="5" orient="horz" pos="302">
          <p15:clr>
            <a:srgbClr val="65CEFF"/>
          </p15:clr>
        </p15:guide>
        <p15:guide id="6" orient="horz" pos="664">
          <p15:clr>
            <a:srgbClr val="65CEFF"/>
          </p15:clr>
        </p15:guide>
        <p15:guide id="7" orient="horz" pos="891">
          <p15:clr>
            <a:srgbClr val="65CEFF"/>
          </p15:clr>
        </p15:guide>
        <p15:guide id="8" orient="horz" pos="2206">
          <p15:clr>
            <a:srgbClr val="65CEFF"/>
          </p15:clr>
        </p15:guide>
        <p15:guide id="9" orient="horz" pos="2343">
          <p15:clr>
            <a:srgbClr val="65CEFF"/>
          </p15:clr>
        </p15:guide>
        <p15:guide id="10" orient="horz" pos="3658">
          <p15:clr>
            <a:srgbClr val="65CEFF"/>
          </p15:clr>
        </p15:guide>
        <p15:guide id="11" orient="horz" pos="3885">
          <p15:clr>
            <a:srgbClr val="65CEFF"/>
          </p15:clr>
        </p15:guide>
        <p15:guide id="12" orient="horz" pos="4157">
          <p15:clr>
            <a:srgbClr val="65CEFF"/>
          </p15:clr>
        </p15:guide>
        <p15:guide id="13" pos="4248">
          <p15:clr>
            <a:srgbClr val="65CEF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Full bleed color Deep Blue">
  <p:cSld name="Full bleed color Deep Blue">
    <p:bg>
      <p:bgPr>
        <a:solidFill>
          <a:schemeClr val="dk2"/>
        </a:solidFill>
        <a:effectLst/>
      </p:bgPr>
    </p:bg>
    <p:spTree>
      <p:nvGrpSpPr>
        <p:cNvPr id="1" name="Shape 52"/>
        <p:cNvGrpSpPr/>
        <p:nvPr/>
      </p:nvGrpSpPr>
      <p:grpSpPr>
        <a:xfrm>
          <a:off x="0" y="0"/>
          <a:ext cx="0" cy="0"/>
          <a:chOff x="0" y="0"/>
          <a:chExt cx="0" cy="0"/>
        </a:xfrm>
      </p:grpSpPr>
      <p:sp>
        <p:nvSpPr>
          <p:cNvPr id="53" name="Google Shape;53;p7" descr="Slide headline"/>
          <p:cNvSpPr txBox="1">
            <a:spLocks noGrp="1"/>
          </p:cNvSpPr>
          <p:nvPr>
            <p:ph type="title"/>
          </p:nvPr>
        </p:nvSpPr>
        <p:spPr>
          <a:xfrm>
            <a:off x="410400" y="478800"/>
            <a:ext cx="9863997" cy="576000"/>
          </a:xfrm>
          <a:prstGeom prst="rect">
            <a:avLst/>
          </a:prstGeom>
          <a:noFill/>
          <a:ln>
            <a:noFill/>
          </a:ln>
        </p:spPr>
        <p:txBody>
          <a:bodyPr spcFirstLastPara="1" wrap="square" lIns="0" tIns="0" rIns="324000" bIns="14400" anchor="t" anchorCtr="0">
            <a:noAutofit/>
          </a:bodyPr>
          <a:lstStyle>
            <a:lvl1pPr lvl="0" algn="l">
              <a:lnSpc>
                <a:spcPct val="90000"/>
              </a:lnSpc>
              <a:spcBef>
                <a:spcPts val="0"/>
              </a:spcBef>
              <a:spcAft>
                <a:spcPts val="0"/>
              </a:spcAft>
              <a:buClr>
                <a:schemeClr val="lt1"/>
              </a:buClr>
              <a:buSzPts val="2000"/>
              <a:buFont typeface="Arial"/>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54" name="Google Shape;54;p7" descr="Siemens logo"/>
          <p:cNvPicPr preferRelativeResize="0"/>
          <p:nvPr/>
        </p:nvPicPr>
        <p:blipFill rotWithShape="1">
          <a:blip r:embed="rId2">
            <a:alphaModFix/>
          </a:blip>
          <a:srcRect/>
          <a:stretch/>
        </p:blipFill>
        <p:spPr>
          <a:xfrm>
            <a:off x="10635188" y="6418800"/>
            <a:ext cx="1152000" cy="183168"/>
          </a:xfrm>
          <a:prstGeom prst="rect">
            <a:avLst/>
          </a:prstGeom>
          <a:noFill/>
          <a:ln>
            <a:noFill/>
          </a:ln>
        </p:spPr>
      </p:pic>
      <p:sp>
        <p:nvSpPr>
          <p:cNvPr id="55" name="Google Shape;55;p7" descr="Footer with copyright, author and department information, and date"/>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sldNum" idx="12"/>
          </p:nvPr>
        </p:nvSpPr>
        <p:spPr>
          <a:xfrm>
            <a:off x="411162" y="6310800"/>
            <a:ext cx="648000" cy="547200"/>
          </a:xfrm>
          <a:prstGeom prst="rect">
            <a:avLst/>
          </a:prstGeom>
          <a:noFill/>
          <a:ln>
            <a:noFill/>
          </a:ln>
        </p:spPr>
        <p:txBody>
          <a:bodyPr spcFirstLastPara="1" wrap="square" lIns="0" tIns="0" rIns="0" bIns="61200" anchor="ctr" anchorCtr="0">
            <a:no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r>
              <a:rPr lang="en-US"/>
              <a:t>Page </a:t>
            </a:r>
            <a:fld id="{00000000-1234-1234-1234-123412341234}" type="slidenum">
              <a:rPr lang="en-US"/>
              <a:t>‹#›</a:t>
            </a:fld>
            <a:endParaRPr/>
          </a:p>
        </p:txBody>
      </p:sp>
      <p:sp>
        <p:nvSpPr>
          <p:cNvPr id="57" name="Google Shape;57;p7" descr="Content text frame"/>
          <p:cNvSpPr txBox="1">
            <a:spLocks noGrp="1"/>
          </p:cNvSpPr>
          <p:nvPr>
            <p:ph type="body" idx="1"/>
          </p:nvPr>
        </p:nvSpPr>
        <p:spPr>
          <a:xfrm>
            <a:off x="411162" y="1414800"/>
            <a:ext cx="9863235" cy="4752000"/>
          </a:xfrm>
          <a:prstGeom prst="rect">
            <a:avLst/>
          </a:prstGeom>
          <a:noFill/>
          <a:ln>
            <a:noFill/>
          </a:ln>
        </p:spPr>
        <p:txBody>
          <a:bodyPr spcFirstLastPara="1" wrap="square" lIns="0" tIns="0" rIns="0" bIns="0" anchor="t" anchorCtr="0">
            <a:noAutofit/>
          </a:bodyPr>
          <a:lstStyle>
            <a:lvl1pPr marL="457200" lvl="0" indent="-228600" algn="l">
              <a:lnSpc>
                <a:spcPct val="110000"/>
              </a:lnSpc>
              <a:spcBef>
                <a:spcPts val="0"/>
              </a:spcBef>
              <a:spcAft>
                <a:spcPts val="0"/>
              </a:spcAft>
              <a:buClr>
                <a:schemeClr val="lt1"/>
              </a:buClr>
              <a:buSzPts val="1800"/>
              <a:buNone/>
              <a:defRPr/>
            </a:lvl1pPr>
            <a:lvl2pPr marL="914400" lvl="1" indent="-228600" algn="l">
              <a:lnSpc>
                <a:spcPct val="110000"/>
              </a:lnSpc>
              <a:spcBef>
                <a:spcPts val="300"/>
              </a:spcBef>
              <a:spcAft>
                <a:spcPts val="0"/>
              </a:spcAft>
              <a:buClr>
                <a:schemeClr val="lt1"/>
              </a:buClr>
              <a:buSzPts val="1800"/>
              <a:buNone/>
              <a:defRPr/>
            </a:lvl2pPr>
            <a:lvl3pPr marL="1371600" lvl="2" indent="-342900" algn="l">
              <a:lnSpc>
                <a:spcPct val="110000"/>
              </a:lnSpc>
              <a:spcBef>
                <a:spcPts val="300"/>
              </a:spcBef>
              <a:spcAft>
                <a:spcPts val="0"/>
              </a:spcAft>
              <a:buClr>
                <a:schemeClr val="lt1"/>
              </a:buClr>
              <a:buSzPts val="1800"/>
              <a:buChar char="•"/>
              <a:defRPr/>
            </a:lvl3pPr>
            <a:lvl4pPr marL="1828800" lvl="3" indent="-342900" algn="l">
              <a:lnSpc>
                <a:spcPct val="110000"/>
              </a:lnSpc>
              <a:spcBef>
                <a:spcPts val="300"/>
              </a:spcBef>
              <a:spcAft>
                <a:spcPts val="0"/>
              </a:spcAft>
              <a:buClr>
                <a:schemeClr val="lt1"/>
              </a:buClr>
              <a:buSzPts val="1800"/>
              <a:buChar char="•"/>
              <a:defRPr/>
            </a:lvl4pPr>
            <a:lvl5pPr marL="2286000" lvl="4" indent="-342900" algn="l">
              <a:lnSpc>
                <a:spcPct val="110000"/>
              </a:lnSpc>
              <a:spcBef>
                <a:spcPts val="300"/>
              </a:spcBef>
              <a:spcAft>
                <a:spcPts val="0"/>
              </a:spcAft>
              <a:buClr>
                <a:schemeClr val="lt1"/>
              </a:buClr>
              <a:buSzPts val="1800"/>
              <a:buChar char="•"/>
              <a:defRPr/>
            </a:lvl5pPr>
            <a:lvl6pPr marL="2743200" lvl="5" indent="-342900" algn="l">
              <a:lnSpc>
                <a:spcPct val="110000"/>
              </a:lnSpc>
              <a:spcBef>
                <a:spcPts val="300"/>
              </a:spcBef>
              <a:spcAft>
                <a:spcPts val="0"/>
              </a:spcAft>
              <a:buClr>
                <a:schemeClr val="lt1"/>
              </a:buClr>
              <a:buSzPts val="1800"/>
              <a:buChar char="•"/>
              <a:defRPr/>
            </a:lvl6pPr>
            <a:lvl7pPr marL="3200400" lvl="6" indent="-342900" algn="l">
              <a:lnSpc>
                <a:spcPct val="110000"/>
              </a:lnSpc>
              <a:spcBef>
                <a:spcPts val="300"/>
              </a:spcBef>
              <a:spcAft>
                <a:spcPts val="0"/>
              </a:spcAft>
              <a:buClr>
                <a:schemeClr val="lt1"/>
              </a:buClr>
              <a:buSzPts val="1800"/>
              <a:buChar char="•"/>
              <a:defRPr/>
            </a:lvl7pPr>
            <a:lvl8pPr marL="3657600" lvl="7" indent="-342900" algn="l">
              <a:lnSpc>
                <a:spcPct val="110000"/>
              </a:lnSpc>
              <a:spcBef>
                <a:spcPts val="300"/>
              </a:spcBef>
              <a:spcAft>
                <a:spcPts val="0"/>
              </a:spcAft>
              <a:buClr>
                <a:schemeClr val="lt1"/>
              </a:buClr>
              <a:buSzPts val="1800"/>
              <a:buChar char="•"/>
              <a:defRPr/>
            </a:lvl8pPr>
            <a:lvl9pPr marL="4114800" lvl="8" indent="-342900" algn="l">
              <a:lnSpc>
                <a:spcPct val="110000"/>
              </a:lnSpc>
              <a:spcBef>
                <a:spcPts val="300"/>
              </a:spcBef>
              <a:spcAft>
                <a:spcPts val="300"/>
              </a:spcAft>
              <a:buClr>
                <a:schemeClr val="lt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pos="259">
          <p15:clr>
            <a:srgbClr val="65CEFF"/>
          </p15:clr>
        </p15:guide>
        <p15:guide id="2" pos="2526">
          <p15:clr>
            <a:srgbClr val="65CEFF"/>
          </p15:clr>
        </p15:guide>
        <p15:guide id="3" pos="2708">
          <p15:clr>
            <a:srgbClr val="65CEFF"/>
          </p15:clr>
        </p15:guide>
        <p15:guide id="4" pos="3705">
          <p15:clr>
            <a:srgbClr val="65CEFF"/>
          </p15:clr>
        </p15:guide>
        <p15:guide id="5" pos="3978">
          <p15:clr>
            <a:srgbClr val="65CEFF"/>
          </p15:clr>
        </p15:guide>
        <p15:guide id="6" pos="4975">
          <p15:clr>
            <a:srgbClr val="65CEFF"/>
          </p15:clr>
        </p15:guide>
        <p15:guide id="7" pos="5157">
          <p15:clr>
            <a:srgbClr val="65CEFF"/>
          </p15:clr>
        </p15:guide>
        <p15:guide id="8" pos="6472">
          <p15:clr>
            <a:srgbClr val="65CEFF"/>
          </p15:clr>
        </p15:guide>
        <p15:guide id="9" pos="7425">
          <p15:clr>
            <a:srgbClr val="65CEFF"/>
          </p15:clr>
        </p15:guide>
        <p15:guide id="10" orient="horz" pos="302">
          <p15:clr>
            <a:srgbClr val="65CEFF"/>
          </p15:clr>
        </p15:guide>
        <p15:guide id="11" orient="horz" pos="664">
          <p15:clr>
            <a:srgbClr val="65CEFF"/>
          </p15:clr>
        </p15:guide>
        <p15:guide id="12" orient="horz" pos="891">
          <p15:clr>
            <a:srgbClr val="65CEFF"/>
          </p15:clr>
        </p15:guide>
        <p15:guide id="13" orient="horz" pos="2206">
          <p15:clr>
            <a:srgbClr val="65CEFF"/>
          </p15:clr>
        </p15:guide>
        <p15:guide id="14" orient="horz" pos="2343">
          <p15:clr>
            <a:srgbClr val="65CEFF"/>
          </p15:clr>
        </p15:guide>
        <p15:guide id="15" orient="horz" pos="3658">
          <p15:clr>
            <a:srgbClr val="65CEFF"/>
          </p15:clr>
        </p15:guide>
        <p15:guide id="16" orient="horz" pos="3885">
          <p15:clr>
            <a:srgbClr val="65CEFF"/>
          </p15:clr>
        </p15:guide>
        <p15:guide id="17" orient="horz" pos="4157">
          <p15:clr>
            <a:srgbClr val="65CEFF"/>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act">
  <p:cSld name="Contact">
    <p:bg>
      <p:bgPr>
        <a:solidFill>
          <a:schemeClr val="dk2"/>
        </a:solidFill>
        <a:effectLst/>
      </p:bgPr>
    </p:bg>
    <p:spTree>
      <p:nvGrpSpPr>
        <p:cNvPr id="1" name="Shape 58"/>
        <p:cNvGrpSpPr/>
        <p:nvPr/>
      </p:nvGrpSpPr>
      <p:grpSpPr>
        <a:xfrm>
          <a:off x="0" y="0"/>
          <a:ext cx="0" cy="0"/>
          <a:chOff x="0" y="0"/>
          <a:chExt cx="0" cy="0"/>
        </a:xfrm>
      </p:grpSpPr>
      <p:sp>
        <p:nvSpPr>
          <p:cNvPr id="59" name="Google Shape;59;p8" descr="Slide headline"/>
          <p:cNvSpPr txBox="1">
            <a:spLocks noGrp="1"/>
          </p:cNvSpPr>
          <p:nvPr>
            <p:ph type="title"/>
          </p:nvPr>
        </p:nvSpPr>
        <p:spPr>
          <a:xfrm>
            <a:off x="1058400" y="1234800"/>
            <a:ext cx="9216000" cy="1162523"/>
          </a:xfrm>
          <a:prstGeom prst="rect">
            <a:avLst/>
          </a:prstGeom>
          <a:noFill/>
          <a:ln>
            <a:noFill/>
          </a:ln>
        </p:spPr>
        <p:txBody>
          <a:bodyPr spcFirstLastPara="1" wrap="square" lIns="0" tIns="54000" rIns="0" bIns="0" anchor="t" anchorCtr="0">
            <a:spAutoFit/>
          </a:bodyPr>
          <a:lstStyle>
            <a:lvl1pPr lvl="0" algn="l">
              <a:lnSpc>
                <a:spcPct val="90000"/>
              </a:lnSpc>
              <a:spcBef>
                <a:spcPts val="0"/>
              </a:spcBef>
              <a:spcAft>
                <a:spcPts val="0"/>
              </a:spcAft>
              <a:buClr>
                <a:schemeClr val="lt1"/>
              </a:buClr>
              <a:buSzPts val="8000"/>
              <a:buFont typeface="Arial"/>
              <a:buNone/>
              <a:defRPr sz="8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8" descr="Content text frame"/>
          <p:cNvSpPr txBox="1">
            <a:spLocks noGrp="1"/>
          </p:cNvSpPr>
          <p:nvPr>
            <p:ph type="subTitle" idx="1"/>
          </p:nvPr>
        </p:nvSpPr>
        <p:spPr>
          <a:xfrm>
            <a:off x="1058400" y="2397324"/>
            <a:ext cx="9216000" cy="3409751"/>
          </a:xfrm>
          <a:prstGeom prst="rect">
            <a:avLst/>
          </a:prstGeom>
          <a:noFill/>
          <a:ln>
            <a:noFill/>
          </a:ln>
        </p:spPr>
        <p:txBody>
          <a:bodyPr spcFirstLastPara="1" wrap="square" lIns="0" tIns="108000" rIns="0" bIns="0" anchor="t" anchorCtr="0">
            <a:noAutofit/>
          </a:bodyPr>
          <a:lstStyle>
            <a:lvl1pPr lvl="0" algn="l">
              <a:lnSpc>
                <a:spcPct val="110000"/>
              </a:lnSpc>
              <a:spcBef>
                <a:spcPts val="0"/>
              </a:spcBef>
              <a:spcAft>
                <a:spcPts val="0"/>
              </a:spcAft>
              <a:buClr>
                <a:schemeClr val="lt1"/>
              </a:buClr>
              <a:buSzPts val="1400"/>
              <a:buNone/>
              <a:defRPr sz="1400">
                <a:solidFill>
                  <a:schemeClr val="lt1"/>
                </a:solidFill>
              </a:defRPr>
            </a:lvl1pPr>
            <a:lvl2pPr lvl="1" algn="l">
              <a:lnSpc>
                <a:spcPct val="110000"/>
              </a:lnSpc>
              <a:spcBef>
                <a:spcPts val="600"/>
              </a:spcBef>
              <a:spcAft>
                <a:spcPts val="0"/>
              </a:spcAft>
              <a:buSzPts val="1400"/>
              <a:buFont typeface="Arial"/>
              <a:buNone/>
              <a:defRPr sz="1400" b="1">
                <a:solidFill>
                  <a:schemeClr val="lt1"/>
                </a:solidFill>
              </a:defRPr>
            </a:lvl2pPr>
            <a:lvl3pPr lvl="2" algn="l">
              <a:lnSpc>
                <a:spcPct val="110000"/>
              </a:lnSpc>
              <a:spcBef>
                <a:spcPts val="0"/>
              </a:spcBef>
              <a:spcAft>
                <a:spcPts val="0"/>
              </a:spcAft>
              <a:buSzPts val="1400"/>
              <a:buFont typeface="Arial"/>
              <a:buNone/>
              <a:defRPr sz="1400" b="0"/>
            </a:lvl3pPr>
            <a:lvl4pPr lvl="3" algn="l">
              <a:lnSpc>
                <a:spcPct val="110000"/>
              </a:lnSpc>
              <a:spcBef>
                <a:spcPts val="600"/>
              </a:spcBef>
              <a:spcAft>
                <a:spcPts val="0"/>
              </a:spcAft>
              <a:buSzPts val="1400"/>
              <a:buFont typeface="Arial"/>
              <a:buNone/>
              <a:defRPr sz="1400" b="1"/>
            </a:lvl4pPr>
            <a:lvl5pPr lvl="4" algn="l">
              <a:lnSpc>
                <a:spcPct val="110000"/>
              </a:lnSpc>
              <a:spcBef>
                <a:spcPts val="0"/>
              </a:spcBef>
              <a:spcAft>
                <a:spcPts val="0"/>
              </a:spcAft>
              <a:buClr>
                <a:schemeClr val="lt1"/>
              </a:buClr>
              <a:buSzPts val="1400"/>
              <a:buFont typeface="Arial"/>
              <a:buChar char="•"/>
              <a:defRPr sz="1400" b="0">
                <a:solidFill>
                  <a:schemeClr val="lt1"/>
                </a:solidFill>
              </a:defRPr>
            </a:lvl5pPr>
            <a:lvl6pPr lvl="5" algn="l">
              <a:lnSpc>
                <a:spcPct val="110000"/>
              </a:lnSpc>
              <a:spcBef>
                <a:spcPts val="0"/>
              </a:spcBef>
              <a:spcAft>
                <a:spcPts val="0"/>
              </a:spcAft>
              <a:buSzPts val="1400"/>
              <a:buFont typeface="Arial"/>
              <a:buChar char="•"/>
              <a:defRPr sz="1400"/>
            </a:lvl6pPr>
            <a:lvl7pPr lvl="6" algn="l">
              <a:lnSpc>
                <a:spcPct val="110000"/>
              </a:lnSpc>
              <a:spcBef>
                <a:spcPts val="0"/>
              </a:spcBef>
              <a:spcAft>
                <a:spcPts val="0"/>
              </a:spcAft>
              <a:buClr>
                <a:schemeClr val="lt1"/>
              </a:buClr>
              <a:buSzPts val="1400"/>
              <a:buFont typeface="Arial"/>
              <a:buChar char="•"/>
              <a:defRPr sz="1400" b="0"/>
            </a:lvl7pPr>
            <a:lvl8pPr lvl="7" algn="l">
              <a:lnSpc>
                <a:spcPct val="110000"/>
              </a:lnSpc>
              <a:spcBef>
                <a:spcPts val="0"/>
              </a:spcBef>
              <a:spcAft>
                <a:spcPts val="0"/>
              </a:spcAft>
              <a:buSzPts val="1400"/>
              <a:buFont typeface="Arial"/>
              <a:buChar char="•"/>
              <a:defRPr sz="1400"/>
            </a:lvl8pPr>
            <a:lvl9pPr lvl="8" algn="l">
              <a:lnSpc>
                <a:spcPct val="110000"/>
              </a:lnSpc>
              <a:spcBef>
                <a:spcPts val="0"/>
              </a:spcBef>
              <a:spcAft>
                <a:spcPts val="0"/>
              </a:spcAft>
              <a:buClr>
                <a:schemeClr val="lt1"/>
              </a:buClr>
              <a:buSzPts val="1400"/>
              <a:buFont typeface="Arial"/>
              <a:buChar char="•"/>
              <a:defRPr sz="1400" b="0"/>
            </a:lvl9pPr>
          </a:lstStyle>
          <a:p>
            <a:endParaRPr/>
          </a:p>
        </p:txBody>
      </p:sp>
      <p:pic>
        <p:nvPicPr>
          <p:cNvPr id="61" name="Google Shape;61;p8" descr="Siemens logo"/>
          <p:cNvPicPr preferRelativeResize="0"/>
          <p:nvPr/>
        </p:nvPicPr>
        <p:blipFill rotWithShape="1">
          <a:blip r:embed="rId2">
            <a:alphaModFix/>
          </a:blip>
          <a:srcRect/>
          <a:stretch/>
        </p:blipFill>
        <p:spPr>
          <a:xfrm>
            <a:off x="10635188" y="6418800"/>
            <a:ext cx="1152000" cy="183168"/>
          </a:xfrm>
          <a:prstGeom prst="rect">
            <a:avLst/>
          </a:prstGeom>
          <a:noFill/>
          <a:ln>
            <a:noFill/>
          </a:ln>
        </p:spPr>
      </p:pic>
      <p:sp>
        <p:nvSpPr>
          <p:cNvPr id="62" name="Google Shape;62;p8" descr="Footer with copyright, author and department information, and date"/>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lvl1pPr lvl="0" algn="l">
              <a:lnSpc>
                <a:spcPct val="100000"/>
              </a:lnSpc>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8"/>
          <p:cNvSpPr txBox="1">
            <a:spLocks noGrp="1"/>
          </p:cNvSpPr>
          <p:nvPr>
            <p:ph type="sldNum" idx="12"/>
          </p:nvPr>
        </p:nvSpPr>
        <p:spPr>
          <a:xfrm>
            <a:off x="411162" y="6310800"/>
            <a:ext cx="648000" cy="547200"/>
          </a:xfrm>
          <a:prstGeom prst="rect">
            <a:avLst/>
          </a:prstGeom>
          <a:noFill/>
          <a:ln>
            <a:noFill/>
          </a:ln>
        </p:spPr>
        <p:txBody>
          <a:bodyPr spcFirstLastPara="1" wrap="square" lIns="0" tIns="0" rIns="0" bIns="61200" anchor="ctr" anchorCtr="0">
            <a:noAutofit/>
          </a:bodyPr>
          <a:lstStyle>
            <a:lvl1pPr marL="0" lvl="0" indent="0" algn="l">
              <a:lnSpc>
                <a:spcPct val="100000"/>
              </a:lnSpc>
              <a:spcBef>
                <a:spcPts val="0"/>
              </a:spcBef>
              <a:buNone/>
              <a:defRPr/>
            </a:lvl1pPr>
            <a:lvl2pPr marL="0" lvl="1" indent="0" algn="l">
              <a:lnSpc>
                <a:spcPct val="100000"/>
              </a:lnSpc>
              <a:spcBef>
                <a:spcPts val="0"/>
              </a:spcBef>
              <a:buNone/>
              <a:defRPr/>
            </a:lvl2pPr>
            <a:lvl3pPr marL="0" lvl="2" indent="0" algn="l">
              <a:lnSpc>
                <a:spcPct val="100000"/>
              </a:lnSpc>
              <a:spcBef>
                <a:spcPts val="0"/>
              </a:spcBef>
              <a:buNone/>
              <a:defRPr/>
            </a:lvl3pPr>
            <a:lvl4pPr marL="0" lvl="3" indent="0" algn="l">
              <a:lnSpc>
                <a:spcPct val="100000"/>
              </a:lnSpc>
              <a:spcBef>
                <a:spcPts val="0"/>
              </a:spcBef>
              <a:buNone/>
              <a:defRPr/>
            </a:lvl4pPr>
            <a:lvl5pPr marL="0" lvl="4" indent="0" algn="l">
              <a:lnSpc>
                <a:spcPct val="100000"/>
              </a:lnSpc>
              <a:spcBef>
                <a:spcPts val="0"/>
              </a:spcBef>
              <a:buNone/>
              <a:defRPr/>
            </a:lvl5pPr>
            <a:lvl6pPr marL="0" lvl="5" indent="0" algn="l">
              <a:lnSpc>
                <a:spcPct val="100000"/>
              </a:lnSpc>
              <a:spcBef>
                <a:spcPts val="0"/>
              </a:spcBef>
              <a:buNone/>
              <a:defRPr/>
            </a:lvl6pPr>
            <a:lvl7pPr marL="0" lvl="6" indent="0" algn="l">
              <a:lnSpc>
                <a:spcPct val="100000"/>
              </a:lnSpc>
              <a:spcBef>
                <a:spcPts val="0"/>
              </a:spcBef>
              <a:buNone/>
              <a:defRPr/>
            </a:lvl7pPr>
            <a:lvl8pPr marL="0" lvl="7" indent="0" algn="l">
              <a:lnSpc>
                <a:spcPct val="100000"/>
              </a:lnSpc>
              <a:spcBef>
                <a:spcPts val="0"/>
              </a:spcBef>
              <a:buNone/>
              <a:defRPr/>
            </a:lvl8pPr>
            <a:lvl9pPr marL="0" lvl="8" indent="0" algn="l">
              <a:lnSpc>
                <a:spcPct val="100000"/>
              </a:lnSpc>
              <a:spcBef>
                <a:spcPts val="0"/>
              </a:spcBef>
              <a:buNone/>
              <a:defRPr/>
            </a:lvl9pPr>
          </a:lstStyle>
          <a:p>
            <a:pPr marL="0" lvl="0" indent="0" algn="l" rtl="0">
              <a:spcBef>
                <a:spcPts val="0"/>
              </a:spcBef>
              <a:spcAft>
                <a:spcPts val="0"/>
              </a:spcAft>
              <a:buNone/>
            </a:pPr>
            <a:r>
              <a:rPr lang="en-US"/>
              <a:t>Page </a:t>
            </a: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pos="259">
          <p15:clr>
            <a:srgbClr val="65CEFF"/>
          </p15:clr>
        </p15:guide>
        <p15:guide id="2" pos="6472">
          <p15:clr>
            <a:srgbClr val="65CEFF"/>
          </p15:clr>
        </p15:guide>
        <p15:guide id="3" pos="7425">
          <p15:clr>
            <a:srgbClr val="65CEFF"/>
          </p15:clr>
        </p15:guide>
        <p15:guide id="4" orient="horz" pos="778">
          <p15:clr>
            <a:srgbClr val="65CEFF"/>
          </p15:clr>
        </p15:guide>
        <p15:guide id="5" orient="horz" pos="3658">
          <p15:clr>
            <a:srgbClr val="65CEFF"/>
          </p15:clr>
        </p15:guide>
        <p15:guide id="6" orient="horz" pos="4157">
          <p15:clr>
            <a:srgbClr val="65CEFF"/>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 descr="Slide headline"/>
          <p:cNvSpPr txBox="1">
            <a:spLocks noGrp="1"/>
          </p:cNvSpPr>
          <p:nvPr>
            <p:ph type="title"/>
          </p:nvPr>
        </p:nvSpPr>
        <p:spPr>
          <a:xfrm>
            <a:off x="410400" y="478800"/>
            <a:ext cx="9863997" cy="576000"/>
          </a:xfrm>
          <a:prstGeom prst="rect">
            <a:avLst/>
          </a:prstGeom>
          <a:noFill/>
          <a:ln>
            <a:noFill/>
          </a:ln>
        </p:spPr>
        <p:txBody>
          <a:bodyPr spcFirstLastPara="1" wrap="square" lIns="0" tIns="0" rIns="324000" bIns="14400" anchor="t" anchorCtr="0">
            <a:noAutofit/>
          </a:bodyPr>
          <a:lstStyle>
            <a:lvl1pPr marR="0" lvl="0" algn="l" rtl="0">
              <a:lnSpc>
                <a:spcPct val="90000"/>
              </a:lnSpc>
              <a:spcBef>
                <a:spcPts val="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descr="Content text frame"/>
          <p:cNvSpPr txBox="1">
            <a:spLocks noGrp="1"/>
          </p:cNvSpPr>
          <p:nvPr>
            <p:ph type="body" idx="1"/>
          </p:nvPr>
        </p:nvSpPr>
        <p:spPr>
          <a:xfrm>
            <a:off x="411161" y="1414800"/>
            <a:ext cx="7200000" cy="4536000"/>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110000"/>
              </a:lnSpc>
              <a:spcBef>
                <a:spcPts val="300"/>
              </a:spcBef>
              <a:spcAft>
                <a:spcPts val="300"/>
              </a:spcAft>
              <a:buClr>
                <a:schemeClr val="accen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12" name="Google Shape;12;p1" descr="Footer with copyright, author and department information, and date"/>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lvl1pPr marR="0" lvl="0" algn="l" rtl="0">
              <a:lnSpc>
                <a:spcPct val="100000"/>
              </a:lnSpc>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13" name="Google Shape;13;p1" descr="Page number"/>
          <p:cNvSpPr txBox="1">
            <a:spLocks noGrp="1"/>
          </p:cNvSpPr>
          <p:nvPr>
            <p:ph type="sldNum" idx="12"/>
          </p:nvPr>
        </p:nvSpPr>
        <p:spPr>
          <a:xfrm>
            <a:off x="411162" y="6310800"/>
            <a:ext cx="648000" cy="547200"/>
          </a:xfrm>
          <a:prstGeom prst="rect">
            <a:avLst/>
          </a:prstGeom>
          <a:noFill/>
          <a:ln>
            <a:noFill/>
          </a:ln>
        </p:spPr>
        <p:txBody>
          <a:bodyPr spcFirstLastPara="1" wrap="square" lIns="0" tIns="0" rIns="0" bIns="61200" anchor="ctr" anchorCtr="0">
            <a:noAutofit/>
          </a:bodyPr>
          <a:lstStyle>
            <a:lvl1pPr marL="0" marR="0" lvl="0" indent="0" algn="l" rtl="0">
              <a:lnSpc>
                <a:spcPct val="100000"/>
              </a:lnSpc>
              <a:spcBef>
                <a:spcPts val="0"/>
              </a:spcBef>
              <a:buNone/>
              <a:defRPr sz="900" b="1" i="0" u="none" strike="noStrike" cap="none">
                <a:solidFill>
                  <a:schemeClr val="lt1"/>
                </a:solidFill>
                <a:latin typeface="Arial"/>
                <a:ea typeface="Arial"/>
                <a:cs typeface="Arial"/>
                <a:sym typeface="Arial"/>
              </a:defRPr>
            </a:lvl1pPr>
            <a:lvl2pPr marL="0" marR="0" lvl="1" indent="0" algn="l" rtl="0">
              <a:lnSpc>
                <a:spcPct val="100000"/>
              </a:lnSpc>
              <a:spcBef>
                <a:spcPts val="0"/>
              </a:spcBef>
              <a:buNone/>
              <a:defRPr sz="900" b="1" i="0" u="none" strike="noStrike" cap="none">
                <a:solidFill>
                  <a:schemeClr val="lt1"/>
                </a:solidFill>
                <a:latin typeface="Arial"/>
                <a:ea typeface="Arial"/>
                <a:cs typeface="Arial"/>
                <a:sym typeface="Arial"/>
              </a:defRPr>
            </a:lvl2pPr>
            <a:lvl3pPr marL="0" marR="0" lvl="2" indent="0" algn="l" rtl="0">
              <a:lnSpc>
                <a:spcPct val="100000"/>
              </a:lnSpc>
              <a:spcBef>
                <a:spcPts val="0"/>
              </a:spcBef>
              <a:buNone/>
              <a:defRPr sz="900" b="1" i="0" u="none" strike="noStrike" cap="none">
                <a:solidFill>
                  <a:schemeClr val="lt1"/>
                </a:solidFill>
                <a:latin typeface="Arial"/>
                <a:ea typeface="Arial"/>
                <a:cs typeface="Arial"/>
                <a:sym typeface="Arial"/>
              </a:defRPr>
            </a:lvl3pPr>
            <a:lvl4pPr marL="0" marR="0" lvl="3" indent="0" algn="l" rtl="0">
              <a:lnSpc>
                <a:spcPct val="100000"/>
              </a:lnSpc>
              <a:spcBef>
                <a:spcPts val="0"/>
              </a:spcBef>
              <a:buNone/>
              <a:defRPr sz="900" b="1" i="0" u="none" strike="noStrike" cap="none">
                <a:solidFill>
                  <a:schemeClr val="lt1"/>
                </a:solidFill>
                <a:latin typeface="Arial"/>
                <a:ea typeface="Arial"/>
                <a:cs typeface="Arial"/>
                <a:sym typeface="Arial"/>
              </a:defRPr>
            </a:lvl4pPr>
            <a:lvl5pPr marL="0" marR="0" lvl="4" indent="0" algn="l" rtl="0">
              <a:lnSpc>
                <a:spcPct val="100000"/>
              </a:lnSpc>
              <a:spcBef>
                <a:spcPts val="0"/>
              </a:spcBef>
              <a:buNone/>
              <a:defRPr sz="900" b="1" i="0" u="none" strike="noStrike" cap="none">
                <a:solidFill>
                  <a:schemeClr val="lt1"/>
                </a:solidFill>
                <a:latin typeface="Arial"/>
                <a:ea typeface="Arial"/>
                <a:cs typeface="Arial"/>
                <a:sym typeface="Arial"/>
              </a:defRPr>
            </a:lvl5pPr>
            <a:lvl6pPr marL="0" marR="0" lvl="5" indent="0" algn="l" rtl="0">
              <a:lnSpc>
                <a:spcPct val="100000"/>
              </a:lnSpc>
              <a:spcBef>
                <a:spcPts val="0"/>
              </a:spcBef>
              <a:buNone/>
              <a:defRPr sz="900" b="1" i="0" u="none" strike="noStrike" cap="none">
                <a:solidFill>
                  <a:schemeClr val="lt1"/>
                </a:solidFill>
                <a:latin typeface="Arial"/>
                <a:ea typeface="Arial"/>
                <a:cs typeface="Arial"/>
                <a:sym typeface="Arial"/>
              </a:defRPr>
            </a:lvl6pPr>
            <a:lvl7pPr marL="0" marR="0" lvl="6" indent="0" algn="l" rtl="0">
              <a:lnSpc>
                <a:spcPct val="100000"/>
              </a:lnSpc>
              <a:spcBef>
                <a:spcPts val="0"/>
              </a:spcBef>
              <a:buNone/>
              <a:defRPr sz="900" b="1" i="0" u="none" strike="noStrike" cap="none">
                <a:solidFill>
                  <a:schemeClr val="lt1"/>
                </a:solidFill>
                <a:latin typeface="Arial"/>
                <a:ea typeface="Arial"/>
                <a:cs typeface="Arial"/>
                <a:sym typeface="Arial"/>
              </a:defRPr>
            </a:lvl7pPr>
            <a:lvl8pPr marL="0" marR="0" lvl="7" indent="0" algn="l" rtl="0">
              <a:lnSpc>
                <a:spcPct val="100000"/>
              </a:lnSpc>
              <a:spcBef>
                <a:spcPts val="0"/>
              </a:spcBef>
              <a:buNone/>
              <a:defRPr sz="900" b="1" i="0" u="none" strike="noStrike" cap="none">
                <a:solidFill>
                  <a:schemeClr val="lt1"/>
                </a:solidFill>
                <a:latin typeface="Arial"/>
                <a:ea typeface="Arial"/>
                <a:cs typeface="Arial"/>
                <a:sym typeface="Arial"/>
              </a:defRPr>
            </a:lvl8pPr>
            <a:lvl9pPr marL="0" marR="0" lvl="8" indent="0" algn="l" rtl="0">
              <a:lnSpc>
                <a:spcPct val="100000"/>
              </a:lnSpc>
              <a:spcBef>
                <a:spcPts val="0"/>
              </a:spcBef>
              <a:buNone/>
              <a:defRPr sz="900" b="1"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r>
              <a:rPr lang="en-US"/>
              <a:t>Page </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
        <p:cNvGrpSpPr/>
        <p:nvPr/>
      </p:nvGrpSpPr>
      <p:grpSpPr>
        <a:xfrm>
          <a:off x="0" y="0"/>
          <a:ext cx="0" cy="0"/>
          <a:chOff x="0" y="0"/>
          <a:chExt cx="0" cy="0"/>
        </a:xfrm>
      </p:grpSpPr>
      <p:sp>
        <p:nvSpPr>
          <p:cNvPr id="20" name="Google Shape;20;p3" descr="Slide headline"/>
          <p:cNvSpPr txBox="1">
            <a:spLocks noGrp="1"/>
          </p:cNvSpPr>
          <p:nvPr>
            <p:ph type="title"/>
          </p:nvPr>
        </p:nvSpPr>
        <p:spPr>
          <a:xfrm>
            <a:off x="410400" y="478800"/>
            <a:ext cx="9863997" cy="576000"/>
          </a:xfrm>
          <a:prstGeom prst="rect">
            <a:avLst/>
          </a:prstGeom>
          <a:noFill/>
          <a:ln>
            <a:noFill/>
          </a:ln>
        </p:spPr>
        <p:txBody>
          <a:bodyPr spcFirstLastPara="1" wrap="square" lIns="0" tIns="0" rIns="324000" bIns="14400" anchor="t" anchorCtr="0">
            <a:noAutofit/>
          </a:bodyPr>
          <a:lstStyle>
            <a:lvl1pPr marR="0" lvl="0" algn="l" rtl="0">
              <a:lnSpc>
                <a:spcPct val="90000"/>
              </a:lnSpc>
              <a:spcBef>
                <a:spcPts val="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3" descr="Content text frame"/>
          <p:cNvSpPr txBox="1">
            <a:spLocks noGrp="1"/>
          </p:cNvSpPr>
          <p:nvPr>
            <p:ph type="body" idx="1"/>
          </p:nvPr>
        </p:nvSpPr>
        <p:spPr>
          <a:xfrm>
            <a:off x="411161" y="1414800"/>
            <a:ext cx="7200000" cy="4536000"/>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110000"/>
              </a:lnSpc>
              <a:spcBef>
                <a:spcPts val="300"/>
              </a:spcBef>
              <a:spcAft>
                <a:spcPts val="300"/>
              </a:spcAft>
              <a:buClr>
                <a:schemeClr val="accen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22" name="Google Shape;22;p3" descr="Footer with copyright, author and department information, and date"/>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lvl1pPr marR="0" lvl="0" algn="l" rtl="0">
              <a:lnSpc>
                <a:spcPct val="100000"/>
              </a:lnSpc>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23" name="Google Shape;23;p3" descr="Page number"/>
          <p:cNvSpPr txBox="1">
            <a:spLocks noGrp="1"/>
          </p:cNvSpPr>
          <p:nvPr>
            <p:ph type="sldNum" idx="12"/>
          </p:nvPr>
        </p:nvSpPr>
        <p:spPr>
          <a:xfrm>
            <a:off x="411162" y="6310800"/>
            <a:ext cx="648000" cy="547200"/>
          </a:xfrm>
          <a:prstGeom prst="rect">
            <a:avLst/>
          </a:prstGeom>
          <a:noFill/>
          <a:ln>
            <a:noFill/>
          </a:ln>
        </p:spPr>
        <p:txBody>
          <a:bodyPr spcFirstLastPara="1" wrap="square" lIns="0" tIns="0" rIns="0" bIns="61200" anchor="ctr" anchorCtr="0">
            <a:noAutofit/>
          </a:bodyPr>
          <a:lstStyle>
            <a:lvl1pPr marL="0" marR="0" lvl="0" indent="0" algn="l" rtl="0">
              <a:lnSpc>
                <a:spcPct val="100000"/>
              </a:lnSpc>
              <a:spcBef>
                <a:spcPts val="0"/>
              </a:spcBef>
              <a:buNone/>
              <a:defRPr sz="900" b="1" i="0" u="none" strike="noStrike" cap="none">
                <a:solidFill>
                  <a:schemeClr val="lt1"/>
                </a:solidFill>
                <a:latin typeface="Arial"/>
                <a:ea typeface="Arial"/>
                <a:cs typeface="Arial"/>
                <a:sym typeface="Arial"/>
              </a:defRPr>
            </a:lvl1pPr>
            <a:lvl2pPr marL="0" marR="0" lvl="1" indent="0" algn="l" rtl="0">
              <a:lnSpc>
                <a:spcPct val="100000"/>
              </a:lnSpc>
              <a:spcBef>
                <a:spcPts val="0"/>
              </a:spcBef>
              <a:buNone/>
              <a:defRPr sz="900" b="1" i="0" u="none" strike="noStrike" cap="none">
                <a:solidFill>
                  <a:schemeClr val="lt1"/>
                </a:solidFill>
                <a:latin typeface="Arial"/>
                <a:ea typeface="Arial"/>
                <a:cs typeface="Arial"/>
                <a:sym typeface="Arial"/>
              </a:defRPr>
            </a:lvl2pPr>
            <a:lvl3pPr marL="0" marR="0" lvl="2" indent="0" algn="l" rtl="0">
              <a:lnSpc>
                <a:spcPct val="100000"/>
              </a:lnSpc>
              <a:spcBef>
                <a:spcPts val="0"/>
              </a:spcBef>
              <a:buNone/>
              <a:defRPr sz="900" b="1" i="0" u="none" strike="noStrike" cap="none">
                <a:solidFill>
                  <a:schemeClr val="lt1"/>
                </a:solidFill>
                <a:latin typeface="Arial"/>
                <a:ea typeface="Arial"/>
                <a:cs typeface="Arial"/>
                <a:sym typeface="Arial"/>
              </a:defRPr>
            </a:lvl3pPr>
            <a:lvl4pPr marL="0" marR="0" lvl="3" indent="0" algn="l" rtl="0">
              <a:lnSpc>
                <a:spcPct val="100000"/>
              </a:lnSpc>
              <a:spcBef>
                <a:spcPts val="0"/>
              </a:spcBef>
              <a:buNone/>
              <a:defRPr sz="900" b="1" i="0" u="none" strike="noStrike" cap="none">
                <a:solidFill>
                  <a:schemeClr val="lt1"/>
                </a:solidFill>
                <a:latin typeface="Arial"/>
                <a:ea typeface="Arial"/>
                <a:cs typeface="Arial"/>
                <a:sym typeface="Arial"/>
              </a:defRPr>
            </a:lvl4pPr>
            <a:lvl5pPr marL="0" marR="0" lvl="4" indent="0" algn="l" rtl="0">
              <a:lnSpc>
                <a:spcPct val="100000"/>
              </a:lnSpc>
              <a:spcBef>
                <a:spcPts val="0"/>
              </a:spcBef>
              <a:buNone/>
              <a:defRPr sz="900" b="1" i="0" u="none" strike="noStrike" cap="none">
                <a:solidFill>
                  <a:schemeClr val="lt1"/>
                </a:solidFill>
                <a:latin typeface="Arial"/>
                <a:ea typeface="Arial"/>
                <a:cs typeface="Arial"/>
                <a:sym typeface="Arial"/>
              </a:defRPr>
            </a:lvl5pPr>
            <a:lvl6pPr marL="0" marR="0" lvl="5" indent="0" algn="l" rtl="0">
              <a:lnSpc>
                <a:spcPct val="100000"/>
              </a:lnSpc>
              <a:spcBef>
                <a:spcPts val="0"/>
              </a:spcBef>
              <a:buNone/>
              <a:defRPr sz="900" b="1" i="0" u="none" strike="noStrike" cap="none">
                <a:solidFill>
                  <a:schemeClr val="lt1"/>
                </a:solidFill>
                <a:latin typeface="Arial"/>
                <a:ea typeface="Arial"/>
                <a:cs typeface="Arial"/>
                <a:sym typeface="Arial"/>
              </a:defRPr>
            </a:lvl6pPr>
            <a:lvl7pPr marL="0" marR="0" lvl="6" indent="0" algn="l" rtl="0">
              <a:lnSpc>
                <a:spcPct val="100000"/>
              </a:lnSpc>
              <a:spcBef>
                <a:spcPts val="0"/>
              </a:spcBef>
              <a:buNone/>
              <a:defRPr sz="900" b="1" i="0" u="none" strike="noStrike" cap="none">
                <a:solidFill>
                  <a:schemeClr val="lt1"/>
                </a:solidFill>
                <a:latin typeface="Arial"/>
                <a:ea typeface="Arial"/>
                <a:cs typeface="Arial"/>
                <a:sym typeface="Arial"/>
              </a:defRPr>
            </a:lvl7pPr>
            <a:lvl8pPr marL="0" marR="0" lvl="7" indent="0" algn="l" rtl="0">
              <a:lnSpc>
                <a:spcPct val="100000"/>
              </a:lnSpc>
              <a:spcBef>
                <a:spcPts val="0"/>
              </a:spcBef>
              <a:buNone/>
              <a:defRPr sz="900" b="1" i="0" u="none" strike="noStrike" cap="none">
                <a:solidFill>
                  <a:schemeClr val="lt1"/>
                </a:solidFill>
                <a:latin typeface="Arial"/>
                <a:ea typeface="Arial"/>
                <a:cs typeface="Arial"/>
                <a:sym typeface="Arial"/>
              </a:defRPr>
            </a:lvl8pPr>
            <a:lvl9pPr marL="0" marR="0" lvl="8" indent="0" algn="l" rtl="0">
              <a:lnSpc>
                <a:spcPct val="100000"/>
              </a:lnSpc>
              <a:spcBef>
                <a:spcPts val="0"/>
              </a:spcBef>
              <a:buNone/>
              <a:defRPr sz="900" b="1"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r>
              <a:rPr lang="en-US"/>
              <a:t>Page </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2"/>
        <p:cNvGrpSpPr/>
        <p:nvPr/>
      </p:nvGrpSpPr>
      <p:grpSpPr>
        <a:xfrm>
          <a:off x="0" y="0"/>
          <a:ext cx="0" cy="0"/>
          <a:chOff x="0" y="0"/>
          <a:chExt cx="0" cy="0"/>
        </a:xfrm>
      </p:grpSpPr>
      <p:sp>
        <p:nvSpPr>
          <p:cNvPr id="43" name="Google Shape;43;p5" descr="Slide headline"/>
          <p:cNvSpPr txBox="1">
            <a:spLocks noGrp="1"/>
          </p:cNvSpPr>
          <p:nvPr>
            <p:ph type="title"/>
          </p:nvPr>
        </p:nvSpPr>
        <p:spPr>
          <a:xfrm>
            <a:off x="410400" y="478800"/>
            <a:ext cx="9863997" cy="576000"/>
          </a:xfrm>
          <a:prstGeom prst="rect">
            <a:avLst/>
          </a:prstGeom>
          <a:noFill/>
          <a:ln>
            <a:noFill/>
          </a:ln>
        </p:spPr>
        <p:txBody>
          <a:bodyPr spcFirstLastPara="1" wrap="square" lIns="0" tIns="0" rIns="324000" bIns="14400" anchor="t" anchorCtr="0">
            <a:noAutofit/>
          </a:bodyPr>
          <a:lstStyle>
            <a:lvl1pPr marR="0" lvl="0" algn="l" rtl="0">
              <a:lnSpc>
                <a:spcPct val="90000"/>
              </a:lnSpc>
              <a:spcBef>
                <a:spcPts val="0"/>
              </a:spcBef>
              <a:spcAft>
                <a:spcPts val="0"/>
              </a:spcAft>
              <a:buClr>
                <a:schemeClr val="accent1"/>
              </a:buClr>
              <a:buSzPts val="2000"/>
              <a:buFont typeface="Arial"/>
              <a:buNone/>
              <a:defRPr sz="2000" b="1"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4" name="Google Shape;44;p5" descr="Content text frame"/>
          <p:cNvSpPr txBox="1">
            <a:spLocks noGrp="1"/>
          </p:cNvSpPr>
          <p:nvPr>
            <p:ph type="body" idx="1"/>
          </p:nvPr>
        </p:nvSpPr>
        <p:spPr>
          <a:xfrm>
            <a:off x="411161" y="1414800"/>
            <a:ext cx="7200000" cy="4536000"/>
          </a:xfrm>
          <a:prstGeom prst="rect">
            <a:avLst/>
          </a:prstGeom>
          <a:noFill/>
          <a:ln>
            <a:noFill/>
          </a:ln>
        </p:spPr>
        <p:txBody>
          <a:bodyPr spcFirstLastPara="1" wrap="square" lIns="0" tIns="0" rIns="0" bIns="0" anchor="t" anchorCtr="0">
            <a:noAutofit/>
          </a:bodyPr>
          <a:lstStyle>
            <a:lvl1pPr marL="457200" marR="0" lvl="0" indent="-228600" algn="l" rtl="0">
              <a:lnSpc>
                <a:spcPct val="110000"/>
              </a:lnSpc>
              <a:spcBef>
                <a:spcPts val="0"/>
              </a:spcBef>
              <a:spcAft>
                <a:spcPts val="0"/>
              </a:spcAft>
              <a:buClr>
                <a:schemeClr val="lt1"/>
              </a:buClr>
              <a:buSzPts val="1800"/>
              <a:buFont typeface="Arial"/>
              <a:buNone/>
              <a:defRPr sz="1800" b="0" i="0" u="none" strike="noStrike" cap="none">
                <a:solidFill>
                  <a:schemeClr val="lt1"/>
                </a:solidFill>
                <a:latin typeface="Arial"/>
                <a:ea typeface="Arial"/>
                <a:cs typeface="Arial"/>
                <a:sym typeface="Arial"/>
              </a:defRPr>
            </a:lvl1pPr>
            <a:lvl2pPr marL="914400" marR="0" lvl="1"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2pPr>
            <a:lvl3pPr marL="1371600" marR="0" lvl="2"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3pPr>
            <a:lvl4pPr marL="1828800" marR="0" lvl="3"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110000"/>
              </a:lnSpc>
              <a:spcBef>
                <a:spcPts val="300"/>
              </a:spcBef>
              <a:spcAft>
                <a:spcPts val="0"/>
              </a:spcAft>
              <a:buClr>
                <a:schemeClr val="accen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110000"/>
              </a:lnSpc>
              <a:spcBef>
                <a:spcPts val="300"/>
              </a:spcBef>
              <a:spcAft>
                <a:spcPts val="300"/>
              </a:spcAft>
              <a:buClr>
                <a:schemeClr val="accen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45" name="Google Shape;45;p5" descr="Footer with copyright, author and department information, and date"/>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lvl1pPr marR="0" lvl="0" algn="l" rtl="0">
              <a:lnSpc>
                <a:spcPct val="100000"/>
              </a:lnSpc>
              <a:spcBef>
                <a:spcPts val="0"/>
              </a:spcBef>
              <a:spcAft>
                <a:spcPts val="0"/>
              </a:spcAft>
              <a:buSzPts val="1400"/>
              <a:buNone/>
              <a:defRPr sz="9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lt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lt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lt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lt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lt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lt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lt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lt1"/>
                </a:solidFill>
                <a:latin typeface="Arial"/>
                <a:ea typeface="Arial"/>
                <a:cs typeface="Arial"/>
                <a:sym typeface="Arial"/>
              </a:defRPr>
            </a:lvl9pPr>
          </a:lstStyle>
          <a:p>
            <a:endParaRPr/>
          </a:p>
        </p:txBody>
      </p:sp>
      <p:sp>
        <p:nvSpPr>
          <p:cNvPr id="46" name="Google Shape;46;p5" descr="Page number"/>
          <p:cNvSpPr txBox="1">
            <a:spLocks noGrp="1"/>
          </p:cNvSpPr>
          <p:nvPr>
            <p:ph type="sldNum" idx="12"/>
          </p:nvPr>
        </p:nvSpPr>
        <p:spPr>
          <a:xfrm>
            <a:off x="411162" y="6310800"/>
            <a:ext cx="648000" cy="547200"/>
          </a:xfrm>
          <a:prstGeom prst="rect">
            <a:avLst/>
          </a:prstGeom>
          <a:noFill/>
          <a:ln>
            <a:noFill/>
          </a:ln>
        </p:spPr>
        <p:txBody>
          <a:bodyPr spcFirstLastPara="1" wrap="square" lIns="0" tIns="0" rIns="0" bIns="61200" anchor="ctr" anchorCtr="0">
            <a:noAutofit/>
          </a:bodyPr>
          <a:lstStyle>
            <a:lvl1pPr marL="0" marR="0" lvl="0" indent="0" algn="l" rtl="0">
              <a:lnSpc>
                <a:spcPct val="100000"/>
              </a:lnSpc>
              <a:spcBef>
                <a:spcPts val="0"/>
              </a:spcBef>
              <a:buNone/>
              <a:defRPr sz="900" b="1" i="0" u="none" strike="noStrike" cap="none">
                <a:solidFill>
                  <a:schemeClr val="lt1"/>
                </a:solidFill>
                <a:latin typeface="Arial"/>
                <a:ea typeface="Arial"/>
                <a:cs typeface="Arial"/>
                <a:sym typeface="Arial"/>
              </a:defRPr>
            </a:lvl1pPr>
            <a:lvl2pPr marL="0" marR="0" lvl="1" indent="0" algn="l" rtl="0">
              <a:lnSpc>
                <a:spcPct val="100000"/>
              </a:lnSpc>
              <a:spcBef>
                <a:spcPts val="0"/>
              </a:spcBef>
              <a:buNone/>
              <a:defRPr sz="900" b="1" i="0" u="none" strike="noStrike" cap="none">
                <a:solidFill>
                  <a:schemeClr val="lt1"/>
                </a:solidFill>
                <a:latin typeface="Arial"/>
                <a:ea typeface="Arial"/>
                <a:cs typeface="Arial"/>
                <a:sym typeface="Arial"/>
              </a:defRPr>
            </a:lvl2pPr>
            <a:lvl3pPr marL="0" marR="0" lvl="2" indent="0" algn="l" rtl="0">
              <a:lnSpc>
                <a:spcPct val="100000"/>
              </a:lnSpc>
              <a:spcBef>
                <a:spcPts val="0"/>
              </a:spcBef>
              <a:buNone/>
              <a:defRPr sz="900" b="1" i="0" u="none" strike="noStrike" cap="none">
                <a:solidFill>
                  <a:schemeClr val="lt1"/>
                </a:solidFill>
                <a:latin typeface="Arial"/>
                <a:ea typeface="Arial"/>
                <a:cs typeface="Arial"/>
                <a:sym typeface="Arial"/>
              </a:defRPr>
            </a:lvl3pPr>
            <a:lvl4pPr marL="0" marR="0" lvl="3" indent="0" algn="l" rtl="0">
              <a:lnSpc>
                <a:spcPct val="100000"/>
              </a:lnSpc>
              <a:spcBef>
                <a:spcPts val="0"/>
              </a:spcBef>
              <a:buNone/>
              <a:defRPr sz="900" b="1" i="0" u="none" strike="noStrike" cap="none">
                <a:solidFill>
                  <a:schemeClr val="lt1"/>
                </a:solidFill>
                <a:latin typeface="Arial"/>
                <a:ea typeface="Arial"/>
                <a:cs typeface="Arial"/>
                <a:sym typeface="Arial"/>
              </a:defRPr>
            </a:lvl4pPr>
            <a:lvl5pPr marL="0" marR="0" lvl="4" indent="0" algn="l" rtl="0">
              <a:lnSpc>
                <a:spcPct val="100000"/>
              </a:lnSpc>
              <a:spcBef>
                <a:spcPts val="0"/>
              </a:spcBef>
              <a:buNone/>
              <a:defRPr sz="900" b="1" i="0" u="none" strike="noStrike" cap="none">
                <a:solidFill>
                  <a:schemeClr val="lt1"/>
                </a:solidFill>
                <a:latin typeface="Arial"/>
                <a:ea typeface="Arial"/>
                <a:cs typeface="Arial"/>
                <a:sym typeface="Arial"/>
              </a:defRPr>
            </a:lvl5pPr>
            <a:lvl6pPr marL="0" marR="0" lvl="5" indent="0" algn="l" rtl="0">
              <a:lnSpc>
                <a:spcPct val="100000"/>
              </a:lnSpc>
              <a:spcBef>
                <a:spcPts val="0"/>
              </a:spcBef>
              <a:buNone/>
              <a:defRPr sz="900" b="1" i="0" u="none" strike="noStrike" cap="none">
                <a:solidFill>
                  <a:schemeClr val="lt1"/>
                </a:solidFill>
                <a:latin typeface="Arial"/>
                <a:ea typeface="Arial"/>
                <a:cs typeface="Arial"/>
                <a:sym typeface="Arial"/>
              </a:defRPr>
            </a:lvl6pPr>
            <a:lvl7pPr marL="0" marR="0" lvl="6" indent="0" algn="l" rtl="0">
              <a:lnSpc>
                <a:spcPct val="100000"/>
              </a:lnSpc>
              <a:spcBef>
                <a:spcPts val="0"/>
              </a:spcBef>
              <a:buNone/>
              <a:defRPr sz="900" b="1" i="0" u="none" strike="noStrike" cap="none">
                <a:solidFill>
                  <a:schemeClr val="lt1"/>
                </a:solidFill>
                <a:latin typeface="Arial"/>
                <a:ea typeface="Arial"/>
                <a:cs typeface="Arial"/>
                <a:sym typeface="Arial"/>
              </a:defRPr>
            </a:lvl7pPr>
            <a:lvl8pPr marL="0" marR="0" lvl="7" indent="0" algn="l" rtl="0">
              <a:lnSpc>
                <a:spcPct val="100000"/>
              </a:lnSpc>
              <a:spcBef>
                <a:spcPts val="0"/>
              </a:spcBef>
              <a:buNone/>
              <a:defRPr sz="900" b="1" i="0" u="none" strike="noStrike" cap="none">
                <a:solidFill>
                  <a:schemeClr val="lt1"/>
                </a:solidFill>
                <a:latin typeface="Arial"/>
                <a:ea typeface="Arial"/>
                <a:cs typeface="Arial"/>
                <a:sym typeface="Arial"/>
              </a:defRPr>
            </a:lvl8pPr>
            <a:lvl9pPr marL="0" marR="0" lvl="8" indent="0" algn="l" rtl="0">
              <a:lnSpc>
                <a:spcPct val="100000"/>
              </a:lnSpc>
              <a:spcBef>
                <a:spcPts val="0"/>
              </a:spcBef>
              <a:buNone/>
              <a:defRPr sz="900" b="1"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r>
              <a:rPr lang="en-US"/>
              <a:t>Page </a:t>
            </a: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9"/>
          <p:cNvSpPr txBox="1">
            <a:spLocks noGrp="1"/>
          </p:cNvSpPr>
          <p:nvPr>
            <p:ph type="title"/>
          </p:nvPr>
        </p:nvSpPr>
        <p:spPr>
          <a:xfrm>
            <a:off x="781125" y="2223098"/>
            <a:ext cx="6123600" cy="1385400"/>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FFFFFF"/>
              </a:buClr>
              <a:buSzPts val="2400"/>
              <a:buFont typeface="Calibri"/>
              <a:buNone/>
            </a:pPr>
            <a:r>
              <a:rPr lang="en-US" sz="4500"/>
              <a:t>Project Presentation &amp; Demo </a:t>
            </a:r>
            <a:endParaRPr sz="4500"/>
          </a:p>
        </p:txBody>
      </p:sp>
      <p:sp>
        <p:nvSpPr>
          <p:cNvPr id="70" name="Google Shape;70;p9"/>
          <p:cNvSpPr txBox="1">
            <a:spLocks noGrp="1"/>
          </p:cNvSpPr>
          <p:nvPr>
            <p:ph type="ftr" idx="11"/>
          </p:nvPr>
        </p:nvSpPr>
        <p:spPr>
          <a:xfrm>
            <a:off x="411163" y="6310800"/>
            <a:ext cx="9288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sp>
        <p:nvSpPr>
          <p:cNvPr id="71" name="Google Shape;71;p9"/>
          <p:cNvSpPr txBox="1"/>
          <p:nvPr/>
        </p:nvSpPr>
        <p:spPr>
          <a:xfrm>
            <a:off x="667050" y="3869575"/>
            <a:ext cx="8212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rPr>
              <a:t>Ashutosh Korde(Summer Intern Siemens DISW)</a:t>
            </a:r>
            <a:endParaRPr sz="18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744700" y="921150"/>
            <a:ext cx="9216000" cy="470100"/>
          </a:xfrm>
          <a:prstGeom prst="rect">
            <a:avLst/>
          </a:prstGeom>
          <a:noFill/>
          <a:ln>
            <a:noFill/>
          </a:ln>
        </p:spPr>
        <p:txBody>
          <a:bodyPr spcFirstLastPara="1" wrap="square" lIns="0" tIns="54000" rIns="0" bIns="0" anchor="t" anchorCtr="0">
            <a:spAutoFit/>
          </a:bodyPr>
          <a:lstStyle/>
          <a:p>
            <a:pPr marL="0" lvl="0" indent="0" algn="l" rtl="0">
              <a:lnSpc>
                <a:spcPct val="90000"/>
              </a:lnSpc>
              <a:spcBef>
                <a:spcPts val="0"/>
              </a:spcBef>
              <a:spcAft>
                <a:spcPts val="0"/>
              </a:spcAft>
              <a:buClr>
                <a:schemeClr val="lt1"/>
              </a:buClr>
              <a:buSzPts val="8000"/>
              <a:buFont typeface="Arial"/>
              <a:buNone/>
            </a:pPr>
            <a:r>
              <a:rPr lang="en-US" sz="3000"/>
              <a:t>Improvements &amp; Future Steps</a:t>
            </a:r>
            <a:endParaRPr sz="3000"/>
          </a:p>
        </p:txBody>
      </p:sp>
      <p:sp>
        <p:nvSpPr>
          <p:cNvPr id="142" name="Google Shape;142;p18"/>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sp>
        <p:nvSpPr>
          <p:cNvPr id="143" name="Google Shape;143;p18"/>
          <p:cNvSpPr txBox="1"/>
          <p:nvPr/>
        </p:nvSpPr>
        <p:spPr>
          <a:xfrm>
            <a:off x="943875" y="1902000"/>
            <a:ext cx="8212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solidFill>
                <a:schemeClr val="lt1"/>
              </a:solidFill>
            </a:endParaRPr>
          </a:p>
        </p:txBody>
      </p:sp>
      <p:sp>
        <p:nvSpPr>
          <p:cNvPr id="144" name="Google Shape;144;p18"/>
          <p:cNvSpPr txBox="1"/>
          <p:nvPr/>
        </p:nvSpPr>
        <p:spPr>
          <a:xfrm>
            <a:off x="1059150" y="2073075"/>
            <a:ext cx="8212500" cy="32325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Char char="●"/>
            </a:pPr>
            <a:r>
              <a:rPr lang="en-US" sz="1800">
                <a:solidFill>
                  <a:schemeClr val="lt1"/>
                </a:solidFill>
              </a:rPr>
              <a:t>Error handling needs to be more robust and thoroughly tested to ensure meaningful error propagation, structured error codes.</a:t>
            </a:r>
            <a:endParaRPr sz="1800">
              <a:solidFill>
                <a:schemeClr val="lt1"/>
              </a:solidFill>
            </a:endParaRPr>
          </a:p>
          <a:p>
            <a:pPr marL="457200" lvl="0" indent="0" algn="l" rtl="0">
              <a:spcBef>
                <a:spcPts val="0"/>
              </a:spcBef>
              <a:spcAft>
                <a:spcPts val="0"/>
              </a:spcAft>
              <a:buNone/>
            </a:pP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File validation needs to be added to check the syntax of content in the CSV file.</a:t>
            </a:r>
            <a:endParaRPr sz="1800">
              <a:solidFill>
                <a:schemeClr val="lt1"/>
              </a:solidFill>
            </a:endParaRPr>
          </a:p>
          <a:p>
            <a:pPr marL="457200" lvl="0" indent="0" algn="l" rtl="0">
              <a:spcBef>
                <a:spcPts val="0"/>
              </a:spcBef>
              <a:spcAft>
                <a:spcPts val="0"/>
              </a:spcAft>
              <a:buNone/>
            </a:pP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Limitations in mapping functionality of utilities needs to be overcome in order to give more options for users to use different attributes of objects to be referred.</a:t>
            </a:r>
            <a:endParaRPr sz="1800">
              <a:solidFill>
                <a:schemeClr val="lt1"/>
              </a:solidFill>
            </a:endParaRPr>
          </a:p>
          <a:p>
            <a:pPr marL="457200" lvl="0" indent="0" algn="l" rtl="0">
              <a:spcBef>
                <a:spcPts val="0"/>
              </a:spcBef>
              <a:spcAft>
                <a:spcPts val="0"/>
              </a:spcAft>
              <a:buNone/>
            </a:pP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POC to Productization.</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9"/>
          <p:cNvSpPr txBox="1">
            <a:spLocks noGrp="1"/>
          </p:cNvSpPr>
          <p:nvPr>
            <p:ph type="title"/>
          </p:nvPr>
        </p:nvSpPr>
        <p:spPr>
          <a:xfrm>
            <a:off x="1059150" y="1000025"/>
            <a:ext cx="9216000" cy="470100"/>
          </a:xfrm>
          <a:prstGeom prst="rect">
            <a:avLst/>
          </a:prstGeom>
          <a:noFill/>
          <a:ln>
            <a:noFill/>
          </a:ln>
        </p:spPr>
        <p:txBody>
          <a:bodyPr spcFirstLastPara="1" wrap="square" lIns="0" tIns="54000" rIns="0" bIns="0" anchor="t" anchorCtr="0">
            <a:spAutoFit/>
          </a:bodyPr>
          <a:lstStyle/>
          <a:p>
            <a:pPr marL="0" lvl="0" indent="0" algn="l" rtl="0">
              <a:lnSpc>
                <a:spcPct val="90000"/>
              </a:lnSpc>
              <a:spcBef>
                <a:spcPts val="0"/>
              </a:spcBef>
              <a:spcAft>
                <a:spcPts val="0"/>
              </a:spcAft>
              <a:buClr>
                <a:schemeClr val="lt1"/>
              </a:buClr>
              <a:buSzPts val="8000"/>
              <a:buFont typeface="Arial"/>
              <a:buNone/>
            </a:pPr>
            <a:r>
              <a:rPr lang="en-US" sz="3000"/>
              <a:t>Acknowledgement</a:t>
            </a:r>
            <a:endParaRPr sz="3000"/>
          </a:p>
        </p:txBody>
      </p:sp>
      <p:sp>
        <p:nvSpPr>
          <p:cNvPr id="150" name="Google Shape;150;p19"/>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sp>
        <p:nvSpPr>
          <p:cNvPr id="151" name="Google Shape;151;p19"/>
          <p:cNvSpPr txBox="1"/>
          <p:nvPr/>
        </p:nvSpPr>
        <p:spPr>
          <a:xfrm>
            <a:off x="1400100" y="1948650"/>
            <a:ext cx="8212500" cy="3263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dirty="0">
                <a:solidFill>
                  <a:schemeClr val="lt1"/>
                </a:solidFill>
              </a:rPr>
              <a:t>Manager</a:t>
            </a:r>
            <a:endParaRPr sz="2100" dirty="0">
              <a:solidFill>
                <a:schemeClr val="lt1"/>
              </a:solidFill>
            </a:endParaRPr>
          </a:p>
          <a:p>
            <a:pPr marL="0" lvl="0" indent="0" algn="l" rtl="0">
              <a:spcBef>
                <a:spcPts val="0"/>
              </a:spcBef>
              <a:spcAft>
                <a:spcPts val="0"/>
              </a:spcAft>
              <a:buNone/>
            </a:pPr>
            <a:endParaRPr sz="1000" dirty="0">
              <a:solidFill>
                <a:schemeClr val="lt1"/>
              </a:solidFill>
            </a:endParaRPr>
          </a:p>
          <a:p>
            <a:pPr marL="0" lvl="0" indent="457200" algn="l" rtl="0">
              <a:spcBef>
                <a:spcPts val="0"/>
              </a:spcBef>
              <a:spcAft>
                <a:spcPts val="0"/>
              </a:spcAft>
              <a:buNone/>
            </a:pPr>
            <a:r>
              <a:rPr lang="en-US" sz="1800" dirty="0" err="1">
                <a:solidFill>
                  <a:schemeClr val="lt1"/>
                </a:solidFill>
              </a:rPr>
              <a:t>Chandar</a:t>
            </a:r>
            <a:r>
              <a:rPr lang="en-US" sz="1800" dirty="0">
                <a:solidFill>
                  <a:schemeClr val="lt1"/>
                </a:solidFill>
              </a:rPr>
              <a:t> </a:t>
            </a:r>
            <a:r>
              <a:rPr lang="en-US" sz="1800" dirty="0" err="1">
                <a:solidFill>
                  <a:schemeClr val="lt1"/>
                </a:solidFill>
              </a:rPr>
              <a:t>Panjwani</a:t>
            </a:r>
            <a:r>
              <a:rPr lang="en-US" sz="1800" dirty="0">
                <a:solidFill>
                  <a:schemeClr val="lt1"/>
                </a:solidFill>
              </a:rPr>
              <a:t>.</a:t>
            </a: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0" lvl="0" indent="0" algn="l" rtl="0">
              <a:spcBef>
                <a:spcPts val="0"/>
              </a:spcBef>
              <a:spcAft>
                <a:spcPts val="0"/>
              </a:spcAft>
              <a:buNone/>
            </a:pPr>
            <a:r>
              <a:rPr lang="en-US" sz="2100" dirty="0">
                <a:solidFill>
                  <a:schemeClr val="lt1"/>
                </a:solidFill>
              </a:rPr>
              <a:t>Mentors</a:t>
            </a:r>
            <a:endParaRPr sz="2100" dirty="0">
              <a:solidFill>
                <a:schemeClr val="lt1"/>
              </a:solidFill>
            </a:endParaRPr>
          </a:p>
          <a:p>
            <a:pPr marL="0" lvl="0" indent="0" algn="l" rtl="0">
              <a:spcBef>
                <a:spcPts val="0"/>
              </a:spcBef>
              <a:spcAft>
                <a:spcPts val="0"/>
              </a:spcAft>
              <a:buNone/>
            </a:pPr>
            <a:endParaRPr sz="1000" dirty="0">
              <a:solidFill>
                <a:schemeClr val="lt1"/>
              </a:solidFill>
            </a:endParaRPr>
          </a:p>
          <a:p>
            <a:pPr marL="0" lvl="0" indent="457200" algn="l" rtl="0">
              <a:spcBef>
                <a:spcPts val="0"/>
              </a:spcBef>
              <a:spcAft>
                <a:spcPts val="0"/>
              </a:spcAft>
              <a:buNone/>
            </a:pPr>
            <a:r>
              <a:rPr lang="en-US" sz="1800" dirty="0">
                <a:solidFill>
                  <a:schemeClr val="lt1"/>
                </a:solidFill>
              </a:rPr>
              <a:t>Praveen </a:t>
            </a:r>
            <a:r>
              <a:rPr lang="en-US" sz="1800" dirty="0" err="1">
                <a:solidFill>
                  <a:schemeClr val="lt1"/>
                </a:solidFill>
              </a:rPr>
              <a:t>Kamatnurkar</a:t>
            </a:r>
            <a:r>
              <a:rPr lang="en-US" sz="1800" dirty="0">
                <a:solidFill>
                  <a:schemeClr val="lt1"/>
                </a:solidFill>
              </a:rPr>
              <a:t>.</a:t>
            </a:r>
            <a:endParaRPr sz="1800" dirty="0">
              <a:solidFill>
                <a:schemeClr val="lt1"/>
              </a:solidFill>
            </a:endParaRPr>
          </a:p>
          <a:p>
            <a:pPr marL="0" lvl="0" indent="457200" algn="l" rtl="0">
              <a:spcBef>
                <a:spcPts val="0"/>
              </a:spcBef>
              <a:spcAft>
                <a:spcPts val="0"/>
              </a:spcAft>
              <a:buNone/>
            </a:pPr>
            <a:endParaRPr sz="600" dirty="0">
              <a:solidFill>
                <a:schemeClr val="lt1"/>
              </a:solidFill>
            </a:endParaRPr>
          </a:p>
          <a:p>
            <a:pPr marL="0" lvl="0" indent="457200" algn="l" rtl="0">
              <a:spcBef>
                <a:spcPts val="0"/>
              </a:spcBef>
              <a:spcAft>
                <a:spcPts val="0"/>
              </a:spcAft>
              <a:buNone/>
            </a:pPr>
            <a:r>
              <a:rPr lang="en-US" sz="1800" dirty="0">
                <a:solidFill>
                  <a:schemeClr val="lt1"/>
                </a:solidFill>
              </a:rPr>
              <a:t>Priyanka </a:t>
            </a:r>
            <a:r>
              <a:rPr lang="en-US" sz="1800" dirty="0" err="1">
                <a:solidFill>
                  <a:schemeClr val="lt1"/>
                </a:solidFill>
              </a:rPr>
              <a:t>Bhise</a:t>
            </a:r>
            <a:r>
              <a:rPr lang="en-US" sz="1800" dirty="0">
                <a:solidFill>
                  <a:schemeClr val="lt1"/>
                </a:solidFill>
              </a:rPr>
              <a:t>.</a:t>
            </a:r>
            <a:endParaRPr sz="1800" dirty="0">
              <a:solidFill>
                <a:schemeClr val="lt1"/>
              </a:solidFill>
            </a:endParaRPr>
          </a:p>
          <a:p>
            <a:pPr marL="0" lvl="0" indent="457200" algn="l" rtl="0">
              <a:spcBef>
                <a:spcPts val="0"/>
              </a:spcBef>
              <a:spcAft>
                <a:spcPts val="0"/>
              </a:spcAft>
              <a:buNone/>
            </a:pPr>
            <a:endParaRPr sz="600" dirty="0">
              <a:solidFill>
                <a:schemeClr val="lt1"/>
              </a:solidFill>
            </a:endParaRPr>
          </a:p>
          <a:p>
            <a:pPr marL="0" lvl="0" indent="457200" algn="l" rtl="0">
              <a:spcBef>
                <a:spcPts val="0"/>
              </a:spcBef>
              <a:spcAft>
                <a:spcPts val="0"/>
              </a:spcAft>
              <a:buNone/>
            </a:pPr>
            <a:r>
              <a:rPr lang="en-US" sz="1800" dirty="0">
                <a:solidFill>
                  <a:schemeClr val="lt1"/>
                </a:solidFill>
              </a:rPr>
              <a:t>Ishrat Shaikh.</a:t>
            </a:r>
            <a:endParaRPr sz="1800" dirty="0">
              <a:solidFill>
                <a:schemeClr val="lt1"/>
              </a:solidFill>
            </a:endParaRPr>
          </a:p>
          <a:p>
            <a:pPr marL="0" lvl="0" indent="0" algn="l" rtl="0">
              <a:spcBef>
                <a:spcPts val="0"/>
              </a:spcBef>
              <a:spcAft>
                <a:spcPts val="0"/>
              </a:spcAft>
              <a:buNone/>
            </a:pPr>
            <a:endParaRPr sz="1800" dirty="0">
              <a:solidFill>
                <a:schemeClr val="lt1"/>
              </a:solidFill>
            </a:endParaRPr>
          </a:p>
          <a:p>
            <a:pPr marL="0" lvl="0" indent="0" algn="l" rtl="0">
              <a:spcBef>
                <a:spcPts val="0"/>
              </a:spcBef>
              <a:spcAft>
                <a:spcPts val="0"/>
              </a:spcAft>
              <a:buNone/>
            </a:pPr>
            <a:endParaRPr sz="1800" dirty="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4948500" y="2717600"/>
            <a:ext cx="2295000" cy="1162800"/>
          </a:xfrm>
          <a:prstGeom prst="rect">
            <a:avLst/>
          </a:prstGeom>
          <a:noFill/>
          <a:ln>
            <a:noFill/>
          </a:ln>
        </p:spPr>
        <p:txBody>
          <a:bodyPr spcFirstLastPara="1" wrap="square" lIns="0" tIns="54000" rIns="0" bIns="0" anchor="t" anchorCtr="0">
            <a:spAutoFit/>
          </a:bodyPr>
          <a:lstStyle/>
          <a:p>
            <a:pPr marL="0" lvl="0" indent="0" algn="l" rtl="0">
              <a:lnSpc>
                <a:spcPct val="90000"/>
              </a:lnSpc>
              <a:spcBef>
                <a:spcPts val="0"/>
              </a:spcBef>
              <a:spcAft>
                <a:spcPts val="0"/>
              </a:spcAft>
              <a:buClr>
                <a:schemeClr val="lt1"/>
              </a:buClr>
              <a:buSzPts val="8000"/>
              <a:buFont typeface="Arial"/>
              <a:buNone/>
            </a:pPr>
            <a:r>
              <a:rPr lang="en-US"/>
              <a:t>Q&amp;A</a:t>
            </a:r>
            <a:endParaRPr/>
          </a:p>
        </p:txBody>
      </p:sp>
      <p:sp>
        <p:nvSpPr>
          <p:cNvPr id="157" name="Google Shape;157;p20"/>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0"/>
          <p:cNvSpPr txBox="1">
            <a:spLocks noGrp="1"/>
          </p:cNvSpPr>
          <p:nvPr>
            <p:ph type="subTitle" idx="1"/>
          </p:nvPr>
        </p:nvSpPr>
        <p:spPr>
          <a:xfrm>
            <a:off x="1059150" y="2853751"/>
            <a:ext cx="9216000" cy="2113800"/>
          </a:xfrm>
          <a:prstGeom prst="rect">
            <a:avLst/>
          </a:prstGeom>
          <a:noFill/>
          <a:ln>
            <a:noFill/>
          </a:ln>
        </p:spPr>
        <p:txBody>
          <a:bodyPr spcFirstLastPara="1" wrap="square" lIns="0" tIns="108000" rIns="0" bIns="0" anchor="t" anchorCtr="0">
            <a:noAutofit/>
          </a:bodyPr>
          <a:lstStyle/>
          <a:p>
            <a:pPr marL="457200" marR="0" lvl="0" indent="-342900" algn="l" rtl="0">
              <a:lnSpc>
                <a:spcPct val="110000"/>
              </a:lnSpc>
              <a:spcBef>
                <a:spcPts val="0"/>
              </a:spcBef>
              <a:spcAft>
                <a:spcPts val="0"/>
              </a:spcAft>
              <a:buClr>
                <a:srgbClr val="FFFFFF"/>
              </a:buClr>
              <a:buSzPts val="1800"/>
              <a:buFont typeface="Arial"/>
              <a:buChar char="●"/>
            </a:pPr>
            <a:r>
              <a:rPr lang="en-US" b="0" i="0" u="none" strike="noStrike" cap="none">
                <a:solidFill>
                  <a:srgbClr val="FFFFFF"/>
                </a:solidFill>
                <a:latin typeface="Arial"/>
                <a:ea typeface="Arial"/>
                <a:cs typeface="Arial"/>
                <a:sym typeface="Arial"/>
              </a:rPr>
              <a:t>Problem statement</a:t>
            </a:r>
            <a:endParaRPr/>
          </a:p>
          <a:p>
            <a:pPr marL="457200" marR="0" lvl="0" indent="-342900" algn="l" rtl="0">
              <a:lnSpc>
                <a:spcPct val="110000"/>
              </a:lnSpc>
              <a:spcBef>
                <a:spcPts val="0"/>
              </a:spcBef>
              <a:spcAft>
                <a:spcPts val="0"/>
              </a:spcAft>
              <a:buClr>
                <a:srgbClr val="FFFFFF"/>
              </a:buClr>
              <a:buSzPts val="1800"/>
              <a:buFont typeface="Arial"/>
              <a:buChar char="●"/>
            </a:pPr>
            <a:r>
              <a:rPr lang="en-US" b="0" i="0" u="none" strike="noStrike" cap="none">
                <a:solidFill>
                  <a:srgbClr val="FFFFFF"/>
                </a:solidFill>
                <a:latin typeface="Arial"/>
                <a:ea typeface="Arial"/>
                <a:cs typeface="Arial"/>
                <a:sym typeface="Arial"/>
              </a:rPr>
              <a:t>Solution approach</a:t>
            </a:r>
            <a:endParaRPr/>
          </a:p>
          <a:p>
            <a:pPr marL="457200" marR="0" lvl="0" indent="-342900" algn="l" rtl="0">
              <a:lnSpc>
                <a:spcPct val="110000"/>
              </a:lnSpc>
              <a:spcBef>
                <a:spcPts val="0"/>
              </a:spcBef>
              <a:spcAft>
                <a:spcPts val="0"/>
              </a:spcAft>
              <a:buClr>
                <a:srgbClr val="FFFFFF"/>
              </a:buClr>
              <a:buSzPts val="1800"/>
              <a:buFont typeface="Arial"/>
              <a:buChar char="●"/>
            </a:pPr>
            <a:r>
              <a:rPr lang="en-US" b="0" i="0" u="none" strike="noStrike" cap="none">
                <a:solidFill>
                  <a:srgbClr val="FFFFFF"/>
                </a:solidFill>
                <a:latin typeface="Arial"/>
                <a:ea typeface="Arial"/>
                <a:cs typeface="Arial"/>
                <a:sym typeface="Arial"/>
              </a:rPr>
              <a:t>Demonstration of the solution</a:t>
            </a:r>
            <a:endParaRPr/>
          </a:p>
          <a:p>
            <a:pPr marL="457200" marR="0" lvl="0" indent="-342900" algn="l" rtl="0">
              <a:lnSpc>
                <a:spcPct val="110000"/>
              </a:lnSpc>
              <a:spcBef>
                <a:spcPts val="0"/>
              </a:spcBef>
              <a:spcAft>
                <a:spcPts val="0"/>
              </a:spcAft>
              <a:buClr>
                <a:srgbClr val="FFFFFF"/>
              </a:buClr>
              <a:buSzPts val="1800"/>
              <a:buFont typeface="Arial"/>
              <a:buChar char="●"/>
            </a:pPr>
            <a:r>
              <a:rPr lang="en-US" b="0" i="0" u="none" strike="noStrike" cap="none">
                <a:solidFill>
                  <a:srgbClr val="FFFFFF"/>
                </a:solidFill>
                <a:latin typeface="Arial"/>
                <a:ea typeface="Arial"/>
                <a:cs typeface="Arial"/>
                <a:sym typeface="Arial"/>
              </a:rPr>
              <a:t>Key take aways / learnings from the project</a:t>
            </a:r>
            <a:endParaRPr/>
          </a:p>
          <a:p>
            <a:pPr marL="457200" marR="0" lvl="0" indent="-342900" algn="l" rtl="0">
              <a:lnSpc>
                <a:spcPct val="110000"/>
              </a:lnSpc>
              <a:spcBef>
                <a:spcPts val="0"/>
              </a:spcBef>
              <a:spcAft>
                <a:spcPts val="0"/>
              </a:spcAft>
              <a:buClr>
                <a:srgbClr val="FFFFFF"/>
              </a:buClr>
              <a:buSzPts val="1800"/>
              <a:buChar char="●"/>
            </a:pPr>
            <a:r>
              <a:rPr lang="en-US">
                <a:solidFill>
                  <a:srgbClr val="FFFFFF"/>
                </a:solidFill>
              </a:rPr>
              <a:t>Improvements &amp; Future work</a:t>
            </a:r>
            <a:endParaRPr/>
          </a:p>
          <a:p>
            <a:pPr marL="457200" marR="0" lvl="0" indent="-342900" algn="l" rtl="0">
              <a:lnSpc>
                <a:spcPct val="110000"/>
              </a:lnSpc>
              <a:spcBef>
                <a:spcPts val="0"/>
              </a:spcBef>
              <a:spcAft>
                <a:spcPts val="0"/>
              </a:spcAft>
              <a:buClr>
                <a:srgbClr val="FFFFFF"/>
              </a:buClr>
              <a:buSzPts val="1800"/>
              <a:buChar char="●"/>
            </a:pPr>
            <a:r>
              <a:rPr lang="en-US">
                <a:solidFill>
                  <a:srgbClr val="FFFFFF"/>
                </a:solidFill>
              </a:rPr>
              <a:t>Q&amp;A</a:t>
            </a:r>
            <a:endParaRPr/>
          </a:p>
          <a:p>
            <a:pPr marL="0" lvl="0" indent="0" algn="l" rtl="0">
              <a:lnSpc>
                <a:spcPct val="110000"/>
              </a:lnSpc>
              <a:spcBef>
                <a:spcPts val="300"/>
              </a:spcBef>
              <a:spcAft>
                <a:spcPts val="0"/>
              </a:spcAft>
              <a:buClr>
                <a:schemeClr val="lt1"/>
              </a:buClr>
              <a:buSzPts val="1800"/>
              <a:buNone/>
            </a:pPr>
            <a:endParaRPr b="1">
              <a:solidFill>
                <a:schemeClr val="accent1"/>
              </a:solidFill>
            </a:endParaRPr>
          </a:p>
        </p:txBody>
      </p:sp>
      <p:sp>
        <p:nvSpPr>
          <p:cNvPr id="77" name="Google Shape;77;p10" descr="Footer with copyright, author and department information, and date"/>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marR="0" lvl="0" indent="0" algn="l" rtl="0">
              <a:lnSpc>
                <a:spcPct val="100000"/>
              </a:lnSpc>
              <a:spcBef>
                <a:spcPts val="0"/>
              </a:spcBef>
              <a:spcAft>
                <a:spcPts val="0"/>
              </a:spcAft>
              <a:buClr>
                <a:srgbClr val="009999"/>
              </a:buClr>
              <a:buSzPts val="900"/>
              <a:buFont typeface="Arial"/>
              <a:buNone/>
            </a:pPr>
            <a:r>
              <a:rPr lang="en-US" sz="900" b="0" i="0" u="none" strike="noStrike" cap="none">
                <a:solidFill>
                  <a:srgbClr val="FFFFFF"/>
                </a:solidFill>
                <a:latin typeface="Arial"/>
                <a:ea typeface="Arial"/>
                <a:cs typeface="Arial"/>
                <a:sym typeface="Arial"/>
              </a:rPr>
              <a:t>Restricted | © Siemens 2025 | Siemens Digital Industries Software</a:t>
            </a:r>
            <a:endParaRPr/>
          </a:p>
        </p:txBody>
      </p:sp>
      <p:sp>
        <p:nvSpPr>
          <p:cNvPr id="78" name="Google Shape;78;p10"/>
          <p:cNvSpPr txBox="1">
            <a:spLocks noGrp="1"/>
          </p:cNvSpPr>
          <p:nvPr>
            <p:ph type="sldNum" idx="12"/>
          </p:nvPr>
        </p:nvSpPr>
        <p:spPr>
          <a:xfrm>
            <a:off x="411162" y="6310800"/>
            <a:ext cx="648000" cy="547200"/>
          </a:xfrm>
          <a:prstGeom prst="rect">
            <a:avLst/>
          </a:prstGeom>
          <a:noFill/>
          <a:ln>
            <a:noFill/>
          </a:ln>
        </p:spPr>
        <p:txBody>
          <a:bodyPr spcFirstLastPara="1" wrap="square" lIns="0" tIns="0" rIns="0" bIns="61200" anchor="ctr" anchorCtr="0">
            <a:noAutofit/>
          </a:bodyPr>
          <a:lstStyle/>
          <a:p>
            <a:pPr marL="0" marR="0" lvl="0" indent="0" algn="l" rtl="0">
              <a:lnSpc>
                <a:spcPct val="100000"/>
              </a:lnSpc>
              <a:spcBef>
                <a:spcPts val="0"/>
              </a:spcBef>
              <a:spcAft>
                <a:spcPts val="0"/>
              </a:spcAft>
              <a:buClr>
                <a:srgbClr val="009999"/>
              </a:buClr>
              <a:buSzPts val="900"/>
              <a:buFont typeface="Arial"/>
              <a:buNone/>
            </a:pPr>
            <a:r>
              <a:rPr lang="en-US" sz="900" b="1" i="0" u="none" strike="noStrike" cap="none">
                <a:solidFill>
                  <a:srgbClr val="FFFFFF"/>
                </a:solidFill>
                <a:latin typeface="Arial"/>
                <a:ea typeface="Arial"/>
                <a:cs typeface="Arial"/>
                <a:sym typeface="Arial"/>
              </a:rPr>
              <a:t>Page </a:t>
            </a:r>
            <a:fld id="{00000000-1234-1234-1234-123412341234}" type="slidenum">
              <a:rPr lang="en-US" sz="900" b="1" i="0" u="none" strike="noStrike" cap="none">
                <a:solidFill>
                  <a:srgbClr val="FFFFFF"/>
                </a:solidFill>
                <a:latin typeface="Arial"/>
                <a:ea typeface="Arial"/>
                <a:cs typeface="Arial"/>
                <a:sym typeface="Arial"/>
              </a:rPr>
              <a:t>2</a:t>
            </a:fld>
            <a:endParaRPr sz="900" b="1" i="0" u="none" strike="noStrike" cap="none">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1"/>
          <p:cNvSpPr txBox="1">
            <a:spLocks noGrp="1"/>
          </p:cNvSpPr>
          <p:nvPr>
            <p:ph type="title"/>
          </p:nvPr>
        </p:nvSpPr>
        <p:spPr>
          <a:xfrm>
            <a:off x="558900" y="959300"/>
            <a:ext cx="9798900" cy="576000"/>
          </a:xfrm>
          <a:prstGeom prst="rect">
            <a:avLst/>
          </a:prstGeom>
          <a:noFill/>
          <a:ln>
            <a:noFill/>
          </a:ln>
        </p:spPr>
        <p:txBody>
          <a:bodyPr spcFirstLastPara="1" wrap="square" lIns="0" tIns="0" rIns="324000" bIns="14400" anchor="ctr" anchorCtr="0">
            <a:noAutofit/>
          </a:bodyPr>
          <a:lstStyle/>
          <a:p>
            <a:pPr marL="0" lvl="0" indent="0" algn="l" rtl="0">
              <a:lnSpc>
                <a:spcPct val="90000"/>
              </a:lnSpc>
              <a:spcBef>
                <a:spcPts val="0"/>
              </a:spcBef>
              <a:spcAft>
                <a:spcPts val="0"/>
              </a:spcAft>
              <a:buClr>
                <a:schemeClr val="lt1"/>
              </a:buClr>
              <a:buSzPts val="4000"/>
              <a:buFont typeface="Calibri"/>
              <a:buNone/>
            </a:pPr>
            <a:r>
              <a:rPr lang="en-US" sz="3000"/>
              <a:t>Problem Statement</a:t>
            </a:r>
            <a:endParaRPr sz="3000"/>
          </a:p>
        </p:txBody>
      </p:sp>
      <p:sp>
        <p:nvSpPr>
          <p:cNvPr id="84" name="Google Shape;84;p11"/>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sp>
        <p:nvSpPr>
          <p:cNvPr id="85" name="Google Shape;85;p11"/>
          <p:cNvSpPr txBox="1"/>
          <p:nvPr/>
        </p:nvSpPr>
        <p:spPr>
          <a:xfrm>
            <a:off x="411175" y="1670650"/>
            <a:ext cx="94905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100">
                <a:solidFill>
                  <a:schemeClr val="lt1"/>
                </a:solidFill>
              </a:rPr>
              <a:t>Creating utility to import Bulk Vendor Data into Teamcenter from a CSV .</a:t>
            </a:r>
            <a:endParaRPr sz="2100">
              <a:solidFill>
                <a:schemeClr val="lt1"/>
              </a:solidFill>
            </a:endParaRPr>
          </a:p>
        </p:txBody>
      </p:sp>
      <p:sp>
        <p:nvSpPr>
          <p:cNvPr id="86" name="Google Shape;86;p11"/>
          <p:cNvSpPr txBox="1"/>
          <p:nvPr/>
        </p:nvSpPr>
        <p:spPr>
          <a:xfrm>
            <a:off x="558900" y="2651200"/>
            <a:ext cx="5945400" cy="2543700"/>
          </a:xfrm>
          <a:prstGeom prst="rect">
            <a:avLst/>
          </a:prstGeom>
          <a:noFill/>
          <a:ln>
            <a:noFill/>
          </a:ln>
        </p:spPr>
        <p:txBody>
          <a:bodyPr spcFirstLastPara="1" wrap="square" lIns="91425" tIns="91425" rIns="91425" bIns="91425" anchor="ctr" anchorCtr="0">
            <a:noAutofit/>
          </a:bodyPr>
          <a:lstStyle/>
          <a:p>
            <a:pPr marL="0" lvl="0" indent="0" algn="just" rtl="0">
              <a:spcBef>
                <a:spcPts val="0"/>
              </a:spcBef>
              <a:spcAft>
                <a:spcPts val="0"/>
              </a:spcAft>
              <a:buNone/>
            </a:pPr>
            <a:r>
              <a:rPr lang="en-US" sz="1600">
                <a:solidFill>
                  <a:schemeClr val="lt1"/>
                </a:solidFill>
              </a:rPr>
              <a:t>Streamline and automate the process of onboarding multiple vendors by enabling users to efficiently import large volumes of vendor data into Teamcenter directly from CSV files, reducing manual effort, minimizing errors, and accelerating data integration.</a:t>
            </a:r>
            <a:endParaRPr sz="2000">
              <a:solidFill>
                <a:schemeClr val="lt1"/>
              </a:solidFill>
            </a:endParaRPr>
          </a:p>
        </p:txBody>
      </p:sp>
      <p:pic>
        <p:nvPicPr>
          <p:cNvPr id="87" name="Google Shape;87;p11" title="Use_Case.drawio.png"/>
          <p:cNvPicPr preferRelativeResize="0"/>
          <p:nvPr/>
        </p:nvPicPr>
        <p:blipFill>
          <a:blip r:embed="rId3">
            <a:alphaModFix/>
          </a:blip>
          <a:stretch>
            <a:fillRect/>
          </a:stretch>
        </p:blipFill>
        <p:spPr>
          <a:xfrm>
            <a:off x="6898800" y="2651200"/>
            <a:ext cx="3942450" cy="351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2"/>
          <p:cNvSpPr txBox="1">
            <a:spLocks noGrp="1"/>
          </p:cNvSpPr>
          <p:nvPr>
            <p:ph type="title"/>
          </p:nvPr>
        </p:nvSpPr>
        <p:spPr>
          <a:xfrm>
            <a:off x="787500" y="1177775"/>
            <a:ext cx="9216000" cy="470100"/>
          </a:xfrm>
          <a:prstGeom prst="rect">
            <a:avLst/>
          </a:prstGeom>
          <a:noFill/>
          <a:ln>
            <a:noFill/>
          </a:ln>
        </p:spPr>
        <p:txBody>
          <a:bodyPr spcFirstLastPara="1" wrap="square" lIns="0" tIns="54000" rIns="0" bIns="0" anchor="t" anchorCtr="0">
            <a:spAutoFit/>
          </a:bodyPr>
          <a:lstStyle/>
          <a:p>
            <a:pPr marL="0" lvl="0" indent="0" algn="l" rtl="0">
              <a:lnSpc>
                <a:spcPct val="90000"/>
              </a:lnSpc>
              <a:spcBef>
                <a:spcPts val="0"/>
              </a:spcBef>
              <a:spcAft>
                <a:spcPts val="0"/>
              </a:spcAft>
              <a:buClr>
                <a:schemeClr val="lt1"/>
              </a:buClr>
              <a:buSzPts val="8000"/>
              <a:buFont typeface="Arial"/>
              <a:buNone/>
            </a:pPr>
            <a:r>
              <a:rPr lang="en-US" sz="3000"/>
              <a:t>Solution Approach</a:t>
            </a:r>
            <a:endParaRPr sz="3000"/>
          </a:p>
        </p:txBody>
      </p:sp>
      <p:sp>
        <p:nvSpPr>
          <p:cNvPr id="93" name="Google Shape;93;p12"/>
          <p:cNvSpPr txBox="1">
            <a:spLocks noGrp="1"/>
          </p:cNvSpPr>
          <p:nvPr>
            <p:ph type="subTitle" idx="1"/>
          </p:nvPr>
        </p:nvSpPr>
        <p:spPr>
          <a:xfrm>
            <a:off x="874575" y="2283225"/>
            <a:ext cx="10728000" cy="2698500"/>
          </a:xfrm>
          <a:prstGeom prst="rect">
            <a:avLst/>
          </a:prstGeom>
          <a:noFill/>
          <a:ln>
            <a:noFill/>
          </a:ln>
        </p:spPr>
        <p:txBody>
          <a:bodyPr spcFirstLastPara="1" wrap="square" lIns="0" tIns="108000" rIns="0" bIns="0" anchor="t" anchorCtr="0">
            <a:noAutofit/>
          </a:bodyPr>
          <a:lstStyle/>
          <a:p>
            <a:pPr marL="457200" lvl="0" indent="-342900" algn="l" rtl="0">
              <a:lnSpc>
                <a:spcPct val="110000"/>
              </a:lnSpc>
              <a:spcBef>
                <a:spcPts val="0"/>
              </a:spcBef>
              <a:spcAft>
                <a:spcPts val="0"/>
              </a:spcAft>
              <a:buSzPts val="1800"/>
              <a:buChar char="●"/>
            </a:pPr>
            <a:r>
              <a:rPr lang="en-US" sz="1800"/>
              <a:t>Leveraged </a:t>
            </a:r>
            <a:r>
              <a:rPr lang="en-US" sz="1800" b="1"/>
              <a:t>csv2tcxml</a:t>
            </a:r>
            <a:r>
              <a:rPr lang="en-US" sz="1800"/>
              <a:t> &amp; </a:t>
            </a:r>
            <a:r>
              <a:rPr lang="en-US" sz="1800" b="1"/>
              <a:t>tcxml_import</a:t>
            </a:r>
            <a:r>
              <a:rPr lang="en-US" sz="1800"/>
              <a:t> utilities to avoid reinventing the wheel.</a:t>
            </a:r>
            <a:endParaRPr sz="1800"/>
          </a:p>
          <a:p>
            <a:pPr marL="457200" lvl="0" indent="0" algn="l" rtl="0">
              <a:lnSpc>
                <a:spcPct val="110000"/>
              </a:lnSpc>
              <a:spcBef>
                <a:spcPts val="0"/>
              </a:spcBef>
              <a:spcAft>
                <a:spcPts val="0"/>
              </a:spcAft>
              <a:buNone/>
            </a:pPr>
            <a:endParaRPr sz="1800"/>
          </a:p>
          <a:p>
            <a:pPr marL="457200" lvl="0" indent="-342900" algn="l" rtl="0">
              <a:lnSpc>
                <a:spcPct val="110000"/>
              </a:lnSpc>
              <a:spcBef>
                <a:spcPts val="0"/>
              </a:spcBef>
              <a:spcAft>
                <a:spcPts val="0"/>
              </a:spcAft>
              <a:buSzPts val="1800"/>
              <a:buChar char="●"/>
            </a:pPr>
            <a:r>
              <a:rPr lang="en-US" sz="1800"/>
              <a:t>Created a SOA service which executes csv2tcxml &amp; tcxml_import utilities to achieve bulk data import from a csv.</a:t>
            </a:r>
            <a:endParaRPr sz="1800"/>
          </a:p>
          <a:p>
            <a:pPr marL="457200" lvl="0" indent="0" algn="l" rtl="0">
              <a:lnSpc>
                <a:spcPct val="110000"/>
              </a:lnSpc>
              <a:spcBef>
                <a:spcPts val="0"/>
              </a:spcBef>
              <a:spcAft>
                <a:spcPts val="0"/>
              </a:spcAft>
              <a:buNone/>
            </a:pPr>
            <a:endParaRPr sz="1800"/>
          </a:p>
          <a:p>
            <a:pPr marL="457200" lvl="0" indent="-342900" algn="l" rtl="0">
              <a:lnSpc>
                <a:spcPct val="110000"/>
              </a:lnSpc>
              <a:spcBef>
                <a:spcPts val="0"/>
              </a:spcBef>
              <a:spcAft>
                <a:spcPts val="0"/>
              </a:spcAft>
              <a:buSzPts val="1800"/>
              <a:buChar char="●"/>
            </a:pPr>
            <a:r>
              <a:rPr lang="en-US" sz="1800"/>
              <a:t>Used FMS for secure file handling, ensuring safe upload/download of the file during the complete process execution.</a:t>
            </a:r>
            <a:endParaRPr sz="1800"/>
          </a:p>
          <a:p>
            <a:pPr marL="457200" lvl="0" indent="0" algn="l" rtl="0">
              <a:lnSpc>
                <a:spcPct val="110000"/>
              </a:lnSpc>
              <a:spcBef>
                <a:spcPts val="0"/>
              </a:spcBef>
              <a:spcAft>
                <a:spcPts val="0"/>
              </a:spcAft>
              <a:buNone/>
            </a:pPr>
            <a:endParaRPr sz="1800"/>
          </a:p>
          <a:p>
            <a:pPr marL="457200" lvl="0" indent="-342900" algn="l" rtl="0">
              <a:lnSpc>
                <a:spcPct val="110000"/>
              </a:lnSpc>
              <a:spcBef>
                <a:spcPts val="0"/>
              </a:spcBef>
              <a:spcAft>
                <a:spcPts val="0"/>
              </a:spcAft>
              <a:buSzPts val="1800"/>
              <a:buChar char="●"/>
            </a:pPr>
            <a:r>
              <a:rPr lang="en-US" sz="1800"/>
              <a:t>Provided user-friendly UI in the active workspace for users to execute Bulk Vendor Data Import utility.  </a:t>
            </a:r>
            <a:endParaRPr sz="1800"/>
          </a:p>
          <a:p>
            <a:pPr marL="457200" lvl="0" indent="0" algn="l" rtl="0">
              <a:lnSpc>
                <a:spcPct val="110000"/>
              </a:lnSpc>
              <a:spcBef>
                <a:spcPts val="0"/>
              </a:spcBef>
              <a:spcAft>
                <a:spcPts val="0"/>
              </a:spcAft>
              <a:buNone/>
            </a:pPr>
            <a:endParaRPr sz="1800"/>
          </a:p>
          <a:p>
            <a:pPr marL="0" lvl="0" indent="0" algn="l" rtl="0">
              <a:lnSpc>
                <a:spcPct val="110000"/>
              </a:lnSpc>
              <a:spcBef>
                <a:spcPts val="0"/>
              </a:spcBef>
              <a:spcAft>
                <a:spcPts val="0"/>
              </a:spcAft>
              <a:buClr>
                <a:schemeClr val="lt1"/>
              </a:buClr>
              <a:buSzPts val="1400"/>
              <a:buNone/>
            </a:pPr>
            <a:endParaRPr/>
          </a:p>
        </p:txBody>
      </p:sp>
      <p:sp>
        <p:nvSpPr>
          <p:cNvPr id="94" name="Google Shape;94;p12"/>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3"/>
          <p:cNvSpPr txBox="1">
            <a:spLocks noGrp="1"/>
          </p:cNvSpPr>
          <p:nvPr>
            <p:ph type="title"/>
          </p:nvPr>
        </p:nvSpPr>
        <p:spPr>
          <a:xfrm>
            <a:off x="659200" y="472475"/>
            <a:ext cx="9216000" cy="470100"/>
          </a:xfrm>
          <a:prstGeom prst="rect">
            <a:avLst/>
          </a:prstGeom>
          <a:noFill/>
          <a:ln>
            <a:noFill/>
          </a:ln>
        </p:spPr>
        <p:txBody>
          <a:bodyPr spcFirstLastPara="1" wrap="square" lIns="0" tIns="54000" rIns="0" bIns="0" anchor="t" anchorCtr="0">
            <a:spAutoFit/>
          </a:bodyPr>
          <a:lstStyle/>
          <a:p>
            <a:pPr marL="0" lvl="0" indent="0" algn="l" rtl="0">
              <a:lnSpc>
                <a:spcPct val="90000"/>
              </a:lnSpc>
              <a:spcBef>
                <a:spcPts val="0"/>
              </a:spcBef>
              <a:spcAft>
                <a:spcPts val="0"/>
              </a:spcAft>
              <a:buClr>
                <a:schemeClr val="lt1"/>
              </a:buClr>
              <a:buSzPts val="8000"/>
              <a:buFont typeface="Arial"/>
              <a:buNone/>
            </a:pPr>
            <a:r>
              <a:rPr lang="en-US" sz="3000"/>
              <a:t>Process Flow</a:t>
            </a:r>
            <a:endParaRPr sz="3000"/>
          </a:p>
        </p:txBody>
      </p:sp>
      <p:sp>
        <p:nvSpPr>
          <p:cNvPr id="100" name="Google Shape;100;p13"/>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pic>
        <p:nvPicPr>
          <p:cNvPr id="101" name="Google Shape;101;p13"/>
          <p:cNvPicPr preferRelativeResize="0"/>
          <p:nvPr/>
        </p:nvPicPr>
        <p:blipFill>
          <a:blip r:embed="rId3">
            <a:alphaModFix/>
          </a:blip>
          <a:stretch>
            <a:fillRect/>
          </a:stretch>
        </p:blipFill>
        <p:spPr>
          <a:xfrm>
            <a:off x="659212" y="1325875"/>
            <a:ext cx="10976273" cy="498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4"/>
          <p:cNvSpPr txBox="1">
            <a:spLocks noGrp="1"/>
          </p:cNvSpPr>
          <p:nvPr>
            <p:ph type="title"/>
          </p:nvPr>
        </p:nvSpPr>
        <p:spPr>
          <a:xfrm>
            <a:off x="787500" y="479200"/>
            <a:ext cx="9216000" cy="442500"/>
          </a:xfrm>
          <a:prstGeom prst="rect">
            <a:avLst/>
          </a:prstGeom>
          <a:noFill/>
          <a:ln>
            <a:noFill/>
          </a:ln>
        </p:spPr>
        <p:txBody>
          <a:bodyPr spcFirstLastPara="1" wrap="square" lIns="0" tIns="54000" rIns="0" bIns="0" anchor="t" anchorCtr="0">
            <a:spAutoFit/>
          </a:bodyPr>
          <a:lstStyle/>
          <a:p>
            <a:pPr marL="0" lvl="0" indent="0" algn="l" rtl="0">
              <a:lnSpc>
                <a:spcPct val="90000"/>
              </a:lnSpc>
              <a:spcBef>
                <a:spcPts val="0"/>
              </a:spcBef>
              <a:spcAft>
                <a:spcPts val="0"/>
              </a:spcAft>
              <a:buClr>
                <a:schemeClr val="lt1"/>
              </a:buClr>
              <a:buSzPts val="8000"/>
              <a:buFont typeface="Arial"/>
              <a:buNone/>
            </a:pPr>
            <a:r>
              <a:rPr lang="en-US" sz="2800"/>
              <a:t>Utilities Overview &amp; SOA Architecture  </a:t>
            </a:r>
            <a:endParaRPr sz="2800"/>
          </a:p>
        </p:txBody>
      </p:sp>
      <p:sp>
        <p:nvSpPr>
          <p:cNvPr id="107" name="Google Shape;107;p14"/>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pic>
        <p:nvPicPr>
          <p:cNvPr id="108" name="Google Shape;108;p14"/>
          <p:cNvPicPr preferRelativeResize="0"/>
          <p:nvPr/>
        </p:nvPicPr>
        <p:blipFill rotWithShape="1">
          <a:blip r:embed="rId3">
            <a:alphaModFix/>
          </a:blip>
          <a:srcRect t="18005" b="26693"/>
          <a:stretch/>
        </p:blipFill>
        <p:spPr>
          <a:xfrm>
            <a:off x="436300" y="5031900"/>
            <a:ext cx="11319400" cy="1283200"/>
          </a:xfrm>
          <a:prstGeom prst="rect">
            <a:avLst/>
          </a:prstGeom>
          <a:noFill/>
          <a:ln>
            <a:noFill/>
          </a:ln>
        </p:spPr>
      </p:pic>
      <p:sp>
        <p:nvSpPr>
          <p:cNvPr id="109" name="Google Shape;109;p14"/>
          <p:cNvSpPr txBox="1"/>
          <p:nvPr/>
        </p:nvSpPr>
        <p:spPr>
          <a:xfrm>
            <a:off x="787500" y="1235063"/>
            <a:ext cx="8212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rPr>
              <a:t>CSV2TCXML</a:t>
            </a:r>
            <a:endParaRPr sz="1800">
              <a:solidFill>
                <a:schemeClr val="lt1"/>
              </a:solidFill>
            </a:endParaRPr>
          </a:p>
        </p:txBody>
      </p:sp>
      <p:sp>
        <p:nvSpPr>
          <p:cNvPr id="110" name="Google Shape;110;p14"/>
          <p:cNvSpPr txBox="1"/>
          <p:nvPr/>
        </p:nvSpPr>
        <p:spPr>
          <a:xfrm>
            <a:off x="787500" y="2877000"/>
            <a:ext cx="8212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a:solidFill>
                  <a:schemeClr val="lt1"/>
                </a:solidFill>
              </a:rPr>
              <a:t>TCXML_IMPORT</a:t>
            </a:r>
            <a:endParaRPr sz="1800">
              <a:solidFill>
                <a:schemeClr val="lt1"/>
              </a:solidFill>
            </a:endParaRPr>
          </a:p>
        </p:txBody>
      </p:sp>
      <p:sp>
        <p:nvSpPr>
          <p:cNvPr id="111" name="Google Shape;111;p14"/>
          <p:cNvSpPr txBox="1"/>
          <p:nvPr/>
        </p:nvSpPr>
        <p:spPr>
          <a:xfrm>
            <a:off x="915350" y="1611738"/>
            <a:ext cx="8212500" cy="14469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Char char="●"/>
            </a:pPr>
            <a:r>
              <a:rPr lang="en-US" sz="1600">
                <a:solidFill>
                  <a:schemeClr val="lt1"/>
                </a:solidFill>
              </a:rPr>
              <a:t>The utility converts data provided in the csv into tcxml.</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Relations between the objects needs to be defined in the header of the csv.</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Existing admin objects such as user can be referred using their candidate key.</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Must contain a primary object in csv in each row for islands to be created around it.</a:t>
            </a:r>
            <a:endParaRPr sz="1600">
              <a:solidFill>
                <a:schemeClr val="lt1"/>
              </a:solidFill>
            </a:endParaRPr>
          </a:p>
          <a:p>
            <a:pPr marL="0" lvl="0" indent="0" algn="l" rtl="0">
              <a:spcBef>
                <a:spcPts val="0"/>
              </a:spcBef>
              <a:spcAft>
                <a:spcPts val="0"/>
              </a:spcAft>
              <a:buNone/>
            </a:pPr>
            <a:r>
              <a:rPr lang="en-US" sz="1800">
                <a:solidFill>
                  <a:schemeClr val="lt1"/>
                </a:solidFill>
              </a:rPr>
              <a:t> </a:t>
            </a:r>
            <a:endParaRPr sz="1800">
              <a:solidFill>
                <a:schemeClr val="lt1"/>
              </a:solidFill>
            </a:endParaRPr>
          </a:p>
        </p:txBody>
      </p:sp>
      <p:sp>
        <p:nvSpPr>
          <p:cNvPr id="112" name="Google Shape;112;p14"/>
          <p:cNvSpPr txBox="1"/>
          <p:nvPr/>
        </p:nvSpPr>
        <p:spPr>
          <a:xfrm>
            <a:off x="915350" y="3338700"/>
            <a:ext cx="9359700" cy="16932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Char char="●"/>
            </a:pPr>
            <a:r>
              <a:rPr lang="en-US" sz="1600">
                <a:solidFill>
                  <a:schemeClr val="lt1"/>
                </a:solidFill>
              </a:rPr>
              <a:t>The utility creates the objects island by island present in the tcxml file.</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Refers to stub objects at the instance of object creation if referenced object does not exist.</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We use the utility in -bulk_import mode to use POM level api’s for fast import.</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In case of failure generates xml file with failed island data.</a:t>
            </a:r>
            <a:endParaRPr sz="1600">
              <a:solidFill>
                <a:schemeClr val="lt1"/>
              </a:solidFill>
            </a:endParaRPr>
          </a:p>
          <a:p>
            <a:pPr marL="0" lvl="0" indent="0" algn="l" rtl="0">
              <a:spcBef>
                <a:spcPts val="0"/>
              </a:spcBef>
              <a:spcAft>
                <a:spcPts val="0"/>
              </a:spcAft>
              <a:buNone/>
            </a:pPr>
            <a:endParaRPr sz="1600">
              <a:solidFill>
                <a:schemeClr val="lt1"/>
              </a:solidFill>
            </a:endParaRPr>
          </a:p>
          <a:p>
            <a:pPr marL="0" lvl="0" indent="0" algn="l" rtl="0">
              <a:spcBef>
                <a:spcPts val="0"/>
              </a:spcBef>
              <a:spcAft>
                <a:spcPts val="0"/>
              </a:spcAft>
              <a:buNone/>
            </a:pPr>
            <a:endParaRPr sz="1800">
              <a:solidFill>
                <a:schemeClr val="lt1"/>
              </a:solidFill>
            </a:endParaRPr>
          </a:p>
        </p:txBody>
      </p:sp>
      <p:sp>
        <p:nvSpPr>
          <p:cNvPr id="113" name="Google Shape;113;p14"/>
          <p:cNvSpPr txBox="1"/>
          <p:nvPr/>
        </p:nvSpPr>
        <p:spPr>
          <a:xfrm>
            <a:off x="787500" y="4593900"/>
            <a:ext cx="2001600" cy="461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1800">
                <a:solidFill>
                  <a:schemeClr val="lt1"/>
                </a:solidFill>
              </a:rPr>
              <a:t>SOA Architecture</a:t>
            </a:r>
            <a:endParaRPr sz="18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5"/>
          <p:cNvSpPr txBox="1">
            <a:spLocks noGrp="1"/>
          </p:cNvSpPr>
          <p:nvPr>
            <p:ph type="title"/>
          </p:nvPr>
        </p:nvSpPr>
        <p:spPr>
          <a:xfrm>
            <a:off x="1996950" y="2774675"/>
            <a:ext cx="8198100" cy="539400"/>
          </a:xfrm>
          <a:prstGeom prst="rect">
            <a:avLst/>
          </a:prstGeom>
          <a:noFill/>
          <a:ln>
            <a:noFill/>
          </a:ln>
        </p:spPr>
        <p:txBody>
          <a:bodyPr spcFirstLastPara="1" wrap="square" lIns="0" tIns="54000" rIns="0" bIns="0" anchor="ctr" anchorCtr="0">
            <a:noAutofit/>
          </a:bodyPr>
          <a:lstStyle/>
          <a:p>
            <a:pPr marL="0" lvl="0" indent="0" algn="ctr" rtl="0">
              <a:lnSpc>
                <a:spcPct val="90000"/>
              </a:lnSpc>
              <a:spcBef>
                <a:spcPts val="0"/>
              </a:spcBef>
              <a:spcAft>
                <a:spcPts val="0"/>
              </a:spcAft>
              <a:buClr>
                <a:schemeClr val="lt1"/>
              </a:buClr>
              <a:buSzPts val="8000"/>
              <a:buFont typeface="Arial"/>
              <a:buNone/>
            </a:pPr>
            <a:r>
              <a:rPr lang="en-US" sz="3500"/>
              <a:t>Solution Demonstration</a:t>
            </a:r>
            <a:endParaRPr sz="3500"/>
          </a:p>
        </p:txBody>
      </p:sp>
      <p:sp>
        <p:nvSpPr>
          <p:cNvPr id="119" name="Google Shape;119;p15"/>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6"/>
          <p:cNvSpPr txBox="1">
            <a:spLocks noGrp="1"/>
          </p:cNvSpPr>
          <p:nvPr>
            <p:ph type="title"/>
          </p:nvPr>
        </p:nvSpPr>
        <p:spPr>
          <a:xfrm>
            <a:off x="687725" y="608150"/>
            <a:ext cx="9216000" cy="470100"/>
          </a:xfrm>
          <a:prstGeom prst="rect">
            <a:avLst/>
          </a:prstGeom>
          <a:noFill/>
          <a:ln>
            <a:noFill/>
          </a:ln>
        </p:spPr>
        <p:txBody>
          <a:bodyPr spcFirstLastPara="1" wrap="square" lIns="0" tIns="54000" rIns="0" bIns="0" anchor="t" anchorCtr="0">
            <a:spAutoFit/>
          </a:bodyPr>
          <a:lstStyle/>
          <a:p>
            <a:pPr marL="0" lvl="0" indent="0" algn="l" rtl="0">
              <a:lnSpc>
                <a:spcPct val="90000"/>
              </a:lnSpc>
              <a:spcBef>
                <a:spcPts val="0"/>
              </a:spcBef>
              <a:spcAft>
                <a:spcPts val="0"/>
              </a:spcAft>
              <a:buClr>
                <a:schemeClr val="lt1"/>
              </a:buClr>
              <a:buSzPts val="8000"/>
              <a:buFont typeface="Arial"/>
              <a:buNone/>
            </a:pPr>
            <a:r>
              <a:rPr lang="en-US" sz="3000"/>
              <a:t>Learnings</a:t>
            </a:r>
            <a:endParaRPr sz="3000"/>
          </a:p>
        </p:txBody>
      </p:sp>
      <p:sp>
        <p:nvSpPr>
          <p:cNvPr id="125" name="Google Shape;125;p16"/>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sp>
        <p:nvSpPr>
          <p:cNvPr id="126" name="Google Shape;126;p16"/>
          <p:cNvSpPr txBox="1"/>
          <p:nvPr/>
        </p:nvSpPr>
        <p:spPr>
          <a:xfrm>
            <a:off x="602175" y="1399400"/>
            <a:ext cx="8212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chemeClr val="lt1"/>
                </a:solidFill>
              </a:rPr>
              <a:t>Client Side Development</a:t>
            </a:r>
            <a:endParaRPr sz="1800" dirty="0">
              <a:solidFill>
                <a:schemeClr val="lt1"/>
              </a:solidFill>
            </a:endParaRPr>
          </a:p>
        </p:txBody>
      </p:sp>
      <p:sp>
        <p:nvSpPr>
          <p:cNvPr id="127" name="Google Shape;127;p16"/>
          <p:cNvSpPr txBox="1"/>
          <p:nvPr/>
        </p:nvSpPr>
        <p:spPr>
          <a:xfrm>
            <a:off x="687725" y="3650250"/>
            <a:ext cx="8212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chemeClr val="lt1"/>
                </a:solidFill>
              </a:rPr>
              <a:t>Server Side Development</a:t>
            </a:r>
            <a:endParaRPr sz="1800" dirty="0">
              <a:solidFill>
                <a:schemeClr val="lt1"/>
              </a:solidFill>
            </a:endParaRPr>
          </a:p>
        </p:txBody>
      </p:sp>
      <p:sp>
        <p:nvSpPr>
          <p:cNvPr id="128" name="Google Shape;128;p16"/>
          <p:cNvSpPr txBox="1"/>
          <p:nvPr/>
        </p:nvSpPr>
        <p:spPr>
          <a:xfrm>
            <a:off x="787000" y="1967200"/>
            <a:ext cx="113919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Clr>
                <a:schemeClr val="lt1"/>
              </a:buClr>
              <a:buSzPts val="1600"/>
              <a:buChar char="●"/>
            </a:pPr>
            <a:r>
              <a:rPr lang="en-US" sz="1600">
                <a:solidFill>
                  <a:schemeClr val="lt1"/>
                </a:solidFill>
              </a:rPr>
              <a:t>Gained practical experience with Active Workspace’s ViewModel-driven UI architecture and event-driven workflows.</a:t>
            </a: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US" sz="1600">
                <a:solidFill>
                  <a:schemeClr val="lt1"/>
                </a:solidFill>
              </a:rPr>
              <a:t>Developed and integrated custom UI panels and actions using JSON ViewModels and JavaScript services.</a:t>
            </a: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US" sz="1600">
                <a:solidFill>
                  <a:schemeClr val="lt1"/>
                </a:solidFill>
              </a:rPr>
              <a:t>Learned to interact with Teamcenter SOA/REST APIs for dynamic data handling and file operations.</a:t>
            </a: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US" sz="1600">
                <a:solidFill>
                  <a:schemeClr val="lt1"/>
                </a:solidFill>
              </a:rPr>
              <a:t>Gained basic knowledge of FMS for secure file handling and used related services while development.</a:t>
            </a:r>
            <a:endParaRPr sz="1600">
              <a:solidFill>
                <a:schemeClr val="lt1"/>
              </a:solidFill>
            </a:endParaRPr>
          </a:p>
          <a:p>
            <a:pPr marL="457200" lvl="0" indent="-330200" algn="l" rtl="0">
              <a:lnSpc>
                <a:spcPct val="115000"/>
              </a:lnSpc>
              <a:spcBef>
                <a:spcPts val="0"/>
              </a:spcBef>
              <a:spcAft>
                <a:spcPts val="0"/>
              </a:spcAft>
              <a:buClr>
                <a:schemeClr val="lt1"/>
              </a:buClr>
              <a:buSzPts val="1600"/>
              <a:buChar char="●"/>
            </a:pPr>
            <a:r>
              <a:rPr lang="en-US" sz="1600">
                <a:solidFill>
                  <a:schemeClr val="lt1"/>
                </a:solidFill>
              </a:rPr>
              <a:t>Learned best practices for modular, maintainable, and scalable client-side code in enterprise applications.</a:t>
            </a:r>
            <a:endParaRPr sz="1800">
              <a:solidFill>
                <a:schemeClr val="lt1"/>
              </a:solidFill>
            </a:endParaRPr>
          </a:p>
        </p:txBody>
      </p:sp>
      <p:sp>
        <p:nvSpPr>
          <p:cNvPr id="129" name="Google Shape;129;p16"/>
          <p:cNvSpPr txBox="1"/>
          <p:nvPr/>
        </p:nvSpPr>
        <p:spPr>
          <a:xfrm>
            <a:off x="787000" y="4111950"/>
            <a:ext cx="10807500" cy="2185800"/>
          </a:xfrm>
          <a:prstGeom prst="rect">
            <a:avLst/>
          </a:prstGeom>
          <a:noFill/>
          <a:ln>
            <a:noFill/>
          </a:ln>
        </p:spPr>
        <p:txBody>
          <a:bodyPr spcFirstLastPara="1" wrap="square" lIns="91425" tIns="91425" rIns="91425" bIns="91425" anchor="t" anchorCtr="0">
            <a:spAutoFit/>
          </a:bodyPr>
          <a:lstStyle/>
          <a:p>
            <a:pPr marL="457200" lvl="0" indent="-330200" algn="l" rtl="0">
              <a:spcBef>
                <a:spcPts val="0"/>
              </a:spcBef>
              <a:spcAft>
                <a:spcPts val="0"/>
              </a:spcAft>
              <a:buClr>
                <a:schemeClr val="lt1"/>
              </a:buClr>
              <a:buSzPts val="1600"/>
              <a:buChar char="●"/>
            </a:pPr>
            <a:r>
              <a:rPr lang="en-US" sz="1600">
                <a:solidFill>
                  <a:schemeClr val="lt1"/>
                </a:solidFill>
              </a:rPr>
              <a:t>Learned creating SOA to handle business logic as in the case of creating objects related to vendor.</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Gained basic knowledge about antification and antbuild for building the code. Learned how to debug build errors regarding dependencies, syntax, etc.</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Learned integrating SOA in server environment to interact with client side.</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Gained knowledge of utilities like csv2tcxml &amp; bulk_import. Figured out their working and scope. </a:t>
            </a:r>
            <a:endParaRPr sz="1600">
              <a:solidFill>
                <a:schemeClr val="lt1"/>
              </a:solidFill>
            </a:endParaRPr>
          </a:p>
          <a:p>
            <a:pPr marL="457200" lvl="0" indent="-330200" algn="l" rtl="0">
              <a:spcBef>
                <a:spcPts val="0"/>
              </a:spcBef>
              <a:spcAft>
                <a:spcPts val="0"/>
              </a:spcAft>
              <a:buClr>
                <a:schemeClr val="lt1"/>
              </a:buClr>
              <a:buSzPts val="1600"/>
              <a:buChar char="●"/>
            </a:pPr>
            <a:r>
              <a:rPr lang="en-US" sz="1600">
                <a:solidFill>
                  <a:schemeClr val="lt1"/>
                </a:solidFill>
              </a:rPr>
              <a:t>Gained hands on experience in using opengork, teamcenter developer guide to learn from codebase and documentation.</a:t>
            </a:r>
            <a:endParaRPr sz="1600">
              <a:solidFill>
                <a:schemeClr val="lt1"/>
              </a:solidFill>
            </a:endParaRPr>
          </a:p>
          <a:p>
            <a:pPr marL="0" lvl="0" indent="0" algn="l" rtl="0">
              <a:spcBef>
                <a:spcPts val="0"/>
              </a:spcBef>
              <a:spcAft>
                <a:spcPts val="0"/>
              </a:spcAft>
              <a:buNone/>
            </a:pPr>
            <a:endParaRPr sz="18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7"/>
          <p:cNvSpPr txBox="1">
            <a:spLocks noGrp="1"/>
          </p:cNvSpPr>
          <p:nvPr>
            <p:ph type="title"/>
          </p:nvPr>
        </p:nvSpPr>
        <p:spPr>
          <a:xfrm>
            <a:off x="730475" y="764975"/>
            <a:ext cx="9216000" cy="470100"/>
          </a:xfrm>
          <a:prstGeom prst="rect">
            <a:avLst/>
          </a:prstGeom>
          <a:noFill/>
          <a:ln>
            <a:noFill/>
          </a:ln>
        </p:spPr>
        <p:txBody>
          <a:bodyPr spcFirstLastPara="1" wrap="square" lIns="0" tIns="54000" rIns="0" bIns="0" anchor="t" anchorCtr="0">
            <a:spAutoFit/>
          </a:bodyPr>
          <a:lstStyle/>
          <a:p>
            <a:pPr marL="0" lvl="0" indent="0" algn="l" rtl="0">
              <a:lnSpc>
                <a:spcPct val="90000"/>
              </a:lnSpc>
              <a:spcBef>
                <a:spcPts val="0"/>
              </a:spcBef>
              <a:spcAft>
                <a:spcPts val="0"/>
              </a:spcAft>
              <a:buClr>
                <a:schemeClr val="lt1"/>
              </a:buClr>
              <a:buSzPts val="8000"/>
              <a:buFont typeface="Arial"/>
              <a:buNone/>
            </a:pPr>
            <a:r>
              <a:rPr lang="en-US" sz="3000"/>
              <a:t>Key Takeaways</a:t>
            </a:r>
            <a:endParaRPr sz="3000"/>
          </a:p>
        </p:txBody>
      </p:sp>
      <p:sp>
        <p:nvSpPr>
          <p:cNvPr id="135" name="Google Shape;135;p17"/>
          <p:cNvSpPr txBox="1">
            <a:spLocks noGrp="1"/>
          </p:cNvSpPr>
          <p:nvPr>
            <p:ph type="ftr" idx="11"/>
          </p:nvPr>
        </p:nvSpPr>
        <p:spPr>
          <a:xfrm>
            <a:off x="1059160" y="6310800"/>
            <a:ext cx="9216000" cy="547200"/>
          </a:xfrm>
          <a:prstGeom prst="rect">
            <a:avLst/>
          </a:prstGeom>
          <a:noFill/>
          <a:ln>
            <a:noFill/>
          </a:ln>
        </p:spPr>
        <p:txBody>
          <a:bodyPr spcFirstLastPara="1" wrap="square" lIns="0" tIns="0" rIns="0" bIns="61200" anchor="ctr" anchorCtr="0">
            <a:noAutofit/>
          </a:bodyPr>
          <a:lstStyle/>
          <a:p>
            <a:pPr marL="0" lvl="0" indent="0" algn="l" rtl="0">
              <a:lnSpc>
                <a:spcPct val="100000"/>
              </a:lnSpc>
              <a:spcBef>
                <a:spcPts val="0"/>
              </a:spcBef>
              <a:spcAft>
                <a:spcPts val="0"/>
              </a:spcAft>
              <a:buNone/>
            </a:pPr>
            <a:r>
              <a:rPr lang="en-US"/>
              <a:t>Restricted | © Siemens 2025 | Siemens Digital Industries Software</a:t>
            </a:r>
            <a:endParaRPr/>
          </a:p>
        </p:txBody>
      </p:sp>
      <p:sp>
        <p:nvSpPr>
          <p:cNvPr id="136" name="Google Shape;136;p17"/>
          <p:cNvSpPr txBox="1"/>
          <p:nvPr/>
        </p:nvSpPr>
        <p:spPr>
          <a:xfrm>
            <a:off x="1059150" y="1973275"/>
            <a:ext cx="9708300" cy="3786600"/>
          </a:xfrm>
          <a:prstGeom prst="rect">
            <a:avLst/>
          </a:prstGeom>
          <a:noFill/>
          <a:ln>
            <a:noFill/>
          </a:ln>
        </p:spPr>
        <p:txBody>
          <a:bodyPr spcFirstLastPara="1" wrap="square" lIns="91425" tIns="91425" rIns="91425" bIns="91425" anchor="t" anchorCtr="0">
            <a:spAutoFit/>
          </a:bodyPr>
          <a:lstStyle/>
          <a:p>
            <a:pPr marL="457200" lvl="0" indent="-342900" algn="l" rtl="0">
              <a:spcBef>
                <a:spcPts val="0"/>
              </a:spcBef>
              <a:spcAft>
                <a:spcPts val="0"/>
              </a:spcAft>
              <a:buClr>
                <a:schemeClr val="lt1"/>
              </a:buClr>
              <a:buSzPts val="1800"/>
              <a:buChar char="●"/>
            </a:pPr>
            <a:r>
              <a:rPr lang="en-US" sz="1800">
                <a:solidFill>
                  <a:schemeClr val="lt1"/>
                </a:solidFill>
              </a:rPr>
              <a:t>Gained understanding of enterprise PLM systems &amp; developed initial insights into how customization of their data models, workflows, and integrations is done to fit different business needs.</a:t>
            </a:r>
            <a:endParaRPr sz="1800">
              <a:solidFill>
                <a:schemeClr val="lt1"/>
              </a:solidFill>
            </a:endParaRPr>
          </a:p>
          <a:p>
            <a:pPr marL="457200" lvl="0" indent="0" algn="l" rtl="0">
              <a:spcBef>
                <a:spcPts val="0"/>
              </a:spcBef>
              <a:spcAft>
                <a:spcPts val="0"/>
              </a:spcAft>
              <a:buNone/>
            </a:pP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Gained valuable insights into managing and organizing a large-scale Teamcenter codebase, including the use of abstraction and modularity. Learned how these principles are applied to maintain clarity, flexibility, and long-term sustainability in enterprise PLM systems.</a:t>
            </a:r>
            <a:endParaRPr sz="1800">
              <a:solidFill>
                <a:schemeClr val="lt1"/>
              </a:solidFill>
            </a:endParaRPr>
          </a:p>
          <a:p>
            <a:pPr marL="457200" lvl="0" indent="0" algn="l" rtl="0">
              <a:spcBef>
                <a:spcPts val="0"/>
              </a:spcBef>
              <a:spcAft>
                <a:spcPts val="0"/>
              </a:spcAft>
              <a:buNone/>
            </a:pP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Enhanced my skills in understanding code, visualizing process flows, debugging.</a:t>
            </a:r>
            <a:endParaRPr sz="1800">
              <a:solidFill>
                <a:schemeClr val="lt1"/>
              </a:solidFill>
            </a:endParaRPr>
          </a:p>
          <a:p>
            <a:pPr marL="457200" lvl="0" indent="0" algn="l" rtl="0">
              <a:spcBef>
                <a:spcPts val="0"/>
              </a:spcBef>
              <a:spcAft>
                <a:spcPts val="0"/>
              </a:spcAft>
              <a:buNone/>
            </a:pPr>
            <a:endParaRPr sz="1800">
              <a:solidFill>
                <a:schemeClr val="lt1"/>
              </a:solidFill>
            </a:endParaRPr>
          </a:p>
          <a:p>
            <a:pPr marL="457200" lvl="0" indent="-342900" algn="l" rtl="0">
              <a:spcBef>
                <a:spcPts val="0"/>
              </a:spcBef>
              <a:spcAft>
                <a:spcPts val="0"/>
              </a:spcAft>
              <a:buClr>
                <a:schemeClr val="lt1"/>
              </a:buClr>
              <a:buSzPts val="1800"/>
              <a:buChar char="●"/>
            </a:pPr>
            <a:r>
              <a:rPr lang="en-US" sz="1800">
                <a:solidFill>
                  <a:schemeClr val="lt1"/>
                </a:solidFill>
              </a:rPr>
              <a:t>Overall as a first experience in corporate shrugged my nervousness and built confidence in my ability to contribute and be productive in a professional environment.</a:t>
            </a:r>
            <a:endParaRPr sz="1800">
              <a:solidFill>
                <a:schemeClr val="lt1"/>
              </a:solidFill>
            </a:endParaRPr>
          </a:p>
        </p:txBody>
      </p:sp>
    </p:spTree>
  </p:cSld>
  <p:clrMapOvr>
    <a:masterClrMapping/>
  </p:clrMapOvr>
</p:sld>
</file>

<file path=ppt/theme/theme1.xml><?xml version="1.0" encoding="utf-8"?>
<a:theme xmlns:a="http://schemas.openxmlformats.org/drawingml/2006/main" name="Siemens 2023">
  <a:themeElements>
    <a:clrScheme name="Siemens AG Theme Color">
      <a:dk1>
        <a:srgbClr val="000000"/>
      </a:dk1>
      <a:lt1>
        <a:srgbClr val="FFFFFF"/>
      </a:lt1>
      <a:dk2>
        <a:srgbClr val="000028"/>
      </a:dk2>
      <a:lt2>
        <a:srgbClr val="F3F3F0"/>
      </a:lt2>
      <a:accent1>
        <a:srgbClr val="009999"/>
      </a:accent1>
      <a:accent2>
        <a:srgbClr val="00D7A0"/>
      </a:accent2>
      <a:accent3>
        <a:srgbClr val="00BEDC"/>
      </a:accent3>
      <a:accent4>
        <a:srgbClr val="0087BE"/>
      </a:accent4>
      <a:accent5>
        <a:srgbClr val="00557C"/>
      </a:accent5>
      <a:accent6>
        <a:srgbClr val="000028"/>
      </a:accent6>
      <a:hlink>
        <a:srgbClr val="00C1B6"/>
      </a:hlink>
      <a:folHlink>
        <a:srgbClr val="00C1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emens 2024">
  <a:themeElements>
    <a:clrScheme name="Siemens AG Theme Color">
      <a:dk1>
        <a:srgbClr val="000000"/>
      </a:dk1>
      <a:lt1>
        <a:srgbClr val="FFFFFF"/>
      </a:lt1>
      <a:dk2>
        <a:srgbClr val="000028"/>
      </a:dk2>
      <a:lt2>
        <a:srgbClr val="F3F3F0"/>
      </a:lt2>
      <a:accent1>
        <a:srgbClr val="009999"/>
      </a:accent1>
      <a:accent2>
        <a:srgbClr val="00D7A0"/>
      </a:accent2>
      <a:accent3>
        <a:srgbClr val="00BEDC"/>
      </a:accent3>
      <a:accent4>
        <a:srgbClr val="0087BE"/>
      </a:accent4>
      <a:accent5>
        <a:srgbClr val="00557C"/>
      </a:accent5>
      <a:accent6>
        <a:srgbClr val="000028"/>
      </a:accent6>
      <a:hlink>
        <a:srgbClr val="00C1B6"/>
      </a:hlink>
      <a:folHlink>
        <a:srgbClr val="00C1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Siemens 2023">
  <a:themeElements>
    <a:clrScheme name="Siemens AG Theme Color">
      <a:dk1>
        <a:srgbClr val="000000"/>
      </a:dk1>
      <a:lt1>
        <a:srgbClr val="FFFFFF"/>
      </a:lt1>
      <a:dk2>
        <a:srgbClr val="000028"/>
      </a:dk2>
      <a:lt2>
        <a:srgbClr val="F3F3F0"/>
      </a:lt2>
      <a:accent1>
        <a:srgbClr val="009999"/>
      </a:accent1>
      <a:accent2>
        <a:srgbClr val="00D7A0"/>
      </a:accent2>
      <a:accent3>
        <a:srgbClr val="00BEDC"/>
      </a:accent3>
      <a:accent4>
        <a:srgbClr val="0087BE"/>
      </a:accent4>
      <a:accent5>
        <a:srgbClr val="00557C"/>
      </a:accent5>
      <a:accent6>
        <a:srgbClr val="000028"/>
      </a:accent6>
      <a:hlink>
        <a:srgbClr val="00C1B6"/>
      </a:hlink>
      <a:folHlink>
        <a:srgbClr val="00C1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6f75f480-7803-4ee9-bb54-84d0635fdbe7}" enabled="1" method="Privilege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otalTime>0</TotalTime>
  <Words>799</Words>
  <Application>Microsoft Office PowerPoint</Application>
  <PresentationFormat>Widescreen</PresentationFormat>
  <Paragraphs>90</Paragraphs>
  <Slides>12</Slides>
  <Notes>12</Notes>
  <HiddenSlides>0</HiddenSlides>
  <MMClips>0</MMClips>
  <ScaleCrop>false</ScaleCrop>
  <HeadingPairs>
    <vt:vector size="6" baseType="variant">
      <vt:variant>
        <vt:lpstr>Fonts Used</vt:lpstr>
      </vt:variant>
      <vt:variant>
        <vt:i4>2</vt:i4>
      </vt:variant>
      <vt:variant>
        <vt:lpstr>Theme</vt:lpstr>
      </vt:variant>
      <vt:variant>
        <vt:i4>3</vt:i4>
      </vt:variant>
      <vt:variant>
        <vt:lpstr>Slide Titles</vt:lpstr>
      </vt:variant>
      <vt:variant>
        <vt:i4>12</vt:i4>
      </vt:variant>
    </vt:vector>
  </HeadingPairs>
  <TitlesOfParts>
    <vt:vector size="17" baseType="lpstr">
      <vt:lpstr>Arial</vt:lpstr>
      <vt:lpstr>Calibri</vt:lpstr>
      <vt:lpstr>Siemens 2023</vt:lpstr>
      <vt:lpstr>Siemens 2024</vt:lpstr>
      <vt:lpstr>1_Siemens 2023</vt:lpstr>
      <vt:lpstr>Project Presentation &amp; Demo </vt:lpstr>
      <vt:lpstr>PowerPoint Presentation</vt:lpstr>
      <vt:lpstr>Problem Statement</vt:lpstr>
      <vt:lpstr>Solution Approach</vt:lpstr>
      <vt:lpstr>Process Flow</vt:lpstr>
      <vt:lpstr>Utilities Overview &amp; SOA Architecture  </vt:lpstr>
      <vt:lpstr>Solution Demonstration</vt:lpstr>
      <vt:lpstr>Learnings</vt:lpstr>
      <vt:lpstr>Key Takeaways</vt:lpstr>
      <vt:lpstr>Improvements &amp; Future Steps</vt:lpstr>
      <vt:lpstr>Acknowledgement</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&amp; Demo </dc:title>
  <cp:lastModifiedBy>Korde, Ashutosh (DI SW PLM LCS APPS INDAPPS R&amp;D1)</cp:lastModifiedBy>
  <cp:revision>1</cp:revision>
  <dcterms:modified xsi:type="dcterms:W3CDTF">2025-07-11T08:44:58Z</dcterms:modified>
</cp:coreProperties>
</file>