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3"/>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7102475"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7739" cy="513508"/>
          </a:xfrm>
          <a:prstGeom prst="rect">
            <a:avLst/>
          </a:prstGeom>
          <a:noFill/>
          <a:ln>
            <a:noFill/>
          </a:ln>
        </p:spPr>
        <p:txBody>
          <a:bodyPr anchorCtr="0" anchor="t" bIns="49525" lIns="99050" spcFirstLastPara="1" rIns="99050" wrap="square" tIns="495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092" y="0"/>
            <a:ext cx="3077739" cy="513508"/>
          </a:xfrm>
          <a:prstGeom prst="rect">
            <a:avLst/>
          </a:prstGeom>
          <a:noFill/>
          <a:ln>
            <a:noFill/>
          </a:ln>
        </p:spPr>
        <p:txBody>
          <a:bodyPr anchorCtr="0" anchor="t" bIns="49525" lIns="99050" spcFirstLastPara="1" rIns="99050" wrap="square" tIns="495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248" y="4925407"/>
            <a:ext cx="5681980" cy="4029879"/>
          </a:xfrm>
          <a:prstGeom prst="rect">
            <a:avLst/>
          </a:prstGeom>
          <a:noFill/>
          <a:ln>
            <a:noFill/>
          </a:ln>
        </p:spPr>
        <p:txBody>
          <a:bodyPr anchorCtr="0" anchor="t" bIns="49525" lIns="99050" spcFirstLastPara="1" rIns="99050" wrap="square" tIns="495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07"/>
            <a:ext cx="3077739" cy="513507"/>
          </a:xfrm>
          <a:prstGeom prst="rect">
            <a:avLst/>
          </a:prstGeom>
          <a:noFill/>
          <a:ln>
            <a:noFill/>
          </a:ln>
        </p:spPr>
        <p:txBody>
          <a:bodyPr anchorCtr="0" anchor="b" bIns="49525" lIns="99050" spcFirstLastPara="1" rIns="99050" wrap="square" tIns="495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092" y="9721107"/>
            <a:ext cx="3077739" cy="513507"/>
          </a:xfrm>
          <a:prstGeom prst="rect">
            <a:avLst/>
          </a:prstGeom>
          <a:noFill/>
          <a:ln>
            <a:noFill/>
          </a:ln>
        </p:spPr>
        <p:txBody>
          <a:bodyPr anchorCtr="0" anchor="b" bIns="49525" lIns="99050" spcFirstLastPara="1" rIns="99050" wrap="square" tIns="495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1:notes"/>
          <p:cNvSpPr txBox="1"/>
          <p:nvPr>
            <p:ph idx="1" type="body"/>
          </p:nvPr>
        </p:nvSpPr>
        <p:spPr>
          <a:xfrm>
            <a:off x="710248" y="4925407"/>
            <a:ext cx="5681980" cy="4029879"/>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67" name="Google Shape;67;p1:notes"/>
          <p:cNvSpPr txBox="1"/>
          <p:nvPr>
            <p:ph idx="12" type="sldNum"/>
          </p:nvPr>
        </p:nvSpPr>
        <p:spPr>
          <a:xfrm>
            <a:off x="4023092" y="9721107"/>
            <a:ext cx="3077739" cy="513507"/>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e7acd313d_0_28:notes"/>
          <p:cNvSpPr txBox="1"/>
          <p:nvPr>
            <p:ph idx="1" type="body"/>
          </p:nvPr>
        </p:nvSpPr>
        <p:spPr>
          <a:xfrm>
            <a:off x="710248" y="4925407"/>
            <a:ext cx="56820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39" name="Google Shape;139;g36e7acd313d_0_28: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e776ec5a1_0_14:notes"/>
          <p:cNvSpPr txBox="1"/>
          <p:nvPr>
            <p:ph idx="1" type="body"/>
          </p:nvPr>
        </p:nvSpPr>
        <p:spPr>
          <a:xfrm>
            <a:off x="710248" y="4925407"/>
            <a:ext cx="56820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47" name="Google Shape;147;g36e776ec5a1_0_14: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710248" y="4925407"/>
            <a:ext cx="5681980" cy="4029879"/>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481013"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e776ec5a1_0_20:notes"/>
          <p:cNvSpPr txBox="1"/>
          <p:nvPr>
            <p:ph idx="1" type="body"/>
          </p:nvPr>
        </p:nvSpPr>
        <p:spPr>
          <a:xfrm>
            <a:off x="710248" y="4925407"/>
            <a:ext cx="56820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0" name="Google Shape;90;g36e776ec5a1_0_20: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e776ec5a1_0_8:notes"/>
          <p:cNvSpPr txBox="1"/>
          <p:nvPr>
            <p:ph idx="1" type="body"/>
          </p:nvPr>
        </p:nvSpPr>
        <p:spPr>
          <a:xfrm>
            <a:off x="710248" y="4925407"/>
            <a:ext cx="56820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97" name="Google Shape;97;g36e776ec5a1_0_8: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e776ec5a1_0_26:notes"/>
          <p:cNvSpPr txBox="1"/>
          <p:nvPr>
            <p:ph idx="1" type="body"/>
          </p:nvPr>
        </p:nvSpPr>
        <p:spPr>
          <a:xfrm>
            <a:off x="710248" y="4925407"/>
            <a:ext cx="56820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04" name="Google Shape;104;g36e776ec5a1_0_26: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e776ec5a1_0_32:notes"/>
          <p:cNvSpPr txBox="1"/>
          <p:nvPr>
            <p:ph idx="1" type="body"/>
          </p:nvPr>
        </p:nvSpPr>
        <p:spPr>
          <a:xfrm>
            <a:off x="710248" y="4925407"/>
            <a:ext cx="56820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16" name="Google Shape;116;g36e776ec5a1_0_32: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e7acd313d_0_18:notes"/>
          <p:cNvSpPr txBox="1"/>
          <p:nvPr>
            <p:ph idx="1" type="body"/>
          </p:nvPr>
        </p:nvSpPr>
        <p:spPr>
          <a:xfrm>
            <a:off x="710248" y="4925407"/>
            <a:ext cx="56820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22" name="Google Shape;122;g36e7acd313d_0_18: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e7acd313d_0_23:notes"/>
          <p:cNvSpPr txBox="1"/>
          <p:nvPr>
            <p:ph idx="1" type="body"/>
          </p:nvPr>
        </p:nvSpPr>
        <p:spPr>
          <a:xfrm>
            <a:off x="710248" y="4925407"/>
            <a:ext cx="56820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32" name="Google Shape;132;g36e7acd313d_0_23:notes"/>
          <p:cNvSpPr/>
          <p:nvPr>
            <p:ph idx="2" type="sldImg"/>
          </p:nvPr>
        </p:nvSpPr>
        <p:spPr>
          <a:xfrm>
            <a:off x="481013"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mask&amp;blur Sustainability 80pt (motif 2)">
  <p:cSld name="Title mask&amp;blur Sustainability 80pt (motif 2)">
    <p:bg>
      <p:bgPr>
        <a:blipFill>
          <a:blip r:embed="rId2">
            <a:alphaModFix/>
          </a:blip>
          <a:stretch>
            <a:fillRect/>
          </a:stretch>
        </a:blipFill>
      </p:bgPr>
    </p:bg>
    <p:spTree>
      <p:nvGrpSpPr>
        <p:cNvPr id="14" name="Shape 14"/>
        <p:cNvGrpSpPr/>
        <p:nvPr/>
      </p:nvGrpSpPr>
      <p:grpSpPr>
        <a:xfrm>
          <a:off x="0" y="0"/>
          <a:ext cx="0" cy="0"/>
          <a:chOff x="0" y="0"/>
          <a:chExt cx="0" cy="0"/>
        </a:xfrm>
      </p:grpSpPr>
      <p:sp>
        <p:nvSpPr>
          <p:cNvPr descr="Headline of the presentation" id="15" name="Google Shape;15;p2"/>
          <p:cNvSpPr txBox="1"/>
          <p:nvPr>
            <p:ph type="title"/>
          </p:nvPr>
        </p:nvSpPr>
        <p:spPr>
          <a:xfrm>
            <a:off x="410400" y="1414464"/>
            <a:ext cx="11376788" cy="2462213"/>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8000"/>
              <a:buFont typeface="Arial"/>
              <a:buNone/>
              <a:defRPr b="0"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Subheadline of the presentation" id="16" name="Google Shape;16;p2"/>
          <p:cNvSpPr txBox="1"/>
          <p:nvPr>
            <p:ph idx="1" type="subTitle"/>
          </p:nvPr>
        </p:nvSpPr>
        <p:spPr>
          <a:xfrm>
            <a:off x="411162" y="3876677"/>
            <a:ext cx="9286875" cy="1930398"/>
          </a:xfrm>
          <a:prstGeom prst="rect">
            <a:avLst/>
          </a:prstGeom>
          <a:noFill/>
          <a:ln>
            <a:noFill/>
          </a:ln>
        </p:spPr>
        <p:txBody>
          <a:bodyPr anchorCtr="0" anchor="t" bIns="0" lIns="0" spcFirstLastPara="1" rIns="0" wrap="square" tIns="370800">
            <a:noAutofit/>
          </a:bodyPr>
          <a:lstStyle>
            <a:lvl1pPr lvl="0" algn="l">
              <a:lnSpc>
                <a:spcPct val="110000"/>
              </a:lnSpc>
              <a:spcBef>
                <a:spcPts val="0"/>
              </a:spcBef>
              <a:spcAft>
                <a:spcPts val="0"/>
              </a:spcAft>
              <a:buClr>
                <a:schemeClr val="lt1"/>
              </a:buClr>
              <a:buSzPts val="3200"/>
              <a:buNone/>
              <a:defRPr sz="3200">
                <a:solidFill>
                  <a:schemeClr val="lt1"/>
                </a:solidFill>
              </a:defRPr>
            </a:lvl1pPr>
            <a:lvl2pPr lvl="1" marR="0" algn="l">
              <a:lnSpc>
                <a:spcPct val="110000"/>
              </a:lnSpc>
              <a:spcBef>
                <a:spcPts val="300"/>
              </a:spcBef>
              <a:spcAft>
                <a:spcPts val="0"/>
              </a:spcAft>
              <a:buClr>
                <a:schemeClr val="accent1"/>
              </a:buClr>
              <a:buSzPts val="2400"/>
              <a:buFont typeface="Arial"/>
              <a:buNone/>
              <a:defRPr sz="2400"/>
            </a:lvl2pPr>
            <a:lvl3pPr lvl="2" algn="l">
              <a:lnSpc>
                <a:spcPct val="110000"/>
              </a:lnSpc>
              <a:spcBef>
                <a:spcPts val="300"/>
              </a:spcBef>
              <a:spcAft>
                <a:spcPts val="0"/>
              </a:spcAft>
              <a:buSzPts val="1600"/>
              <a:buNone/>
              <a:defRPr sz="1600"/>
            </a:lvl3pPr>
            <a:lvl4pPr lvl="3" algn="l">
              <a:lnSpc>
                <a:spcPct val="110000"/>
              </a:lnSpc>
              <a:spcBef>
                <a:spcPts val="300"/>
              </a:spcBef>
              <a:spcAft>
                <a:spcPts val="0"/>
              </a:spcAft>
              <a:buSzPts val="1600"/>
              <a:buNone/>
              <a:defRPr sz="1600"/>
            </a:lvl4pPr>
            <a:lvl5pPr lvl="4" algn="l">
              <a:lnSpc>
                <a:spcPct val="110000"/>
              </a:lnSpc>
              <a:spcBef>
                <a:spcPts val="300"/>
              </a:spcBef>
              <a:spcAft>
                <a:spcPts val="0"/>
              </a:spcAft>
              <a:buSzPts val="1600"/>
              <a:buNone/>
              <a:defRPr sz="1600"/>
            </a:lvl5pPr>
            <a:lvl6pPr lvl="5" algn="l">
              <a:lnSpc>
                <a:spcPct val="110000"/>
              </a:lnSpc>
              <a:spcBef>
                <a:spcPts val="300"/>
              </a:spcBef>
              <a:spcAft>
                <a:spcPts val="0"/>
              </a:spcAft>
              <a:buSzPts val="1600"/>
              <a:buNone/>
              <a:defRPr sz="1600"/>
            </a:lvl6pPr>
            <a:lvl7pPr lvl="6" algn="l">
              <a:lnSpc>
                <a:spcPct val="110000"/>
              </a:lnSpc>
              <a:spcBef>
                <a:spcPts val="300"/>
              </a:spcBef>
              <a:spcAft>
                <a:spcPts val="0"/>
              </a:spcAft>
              <a:buSzPts val="1600"/>
              <a:buNone/>
              <a:defRPr sz="1600"/>
            </a:lvl7pPr>
            <a:lvl8pPr lvl="7" algn="l">
              <a:lnSpc>
                <a:spcPct val="110000"/>
              </a:lnSpc>
              <a:spcBef>
                <a:spcPts val="300"/>
              </a:spcBef>
              <a:spcAft>
                <a:spcPts val="0"/>
              </a:spcAft>
              <a:buSzPts val="1600"/>
              <a:buNone/>
              <a:defRPr sz="1600"/>
            </a:lvl8pPr>
            <a:lvl9pPr lvl="8" algn="l">
              <a:lnSpc>
                <a:spcPct val="110000"/>
              </a:lnSpc>
              <a:spcBef>
                <a:spcPts val="300"/>
              </a:spcBef>
              <a:spcAft>
                <a:spcPts val="300"/>
              </a:spcAft>
              <a:buSzPts val="1600"/>
              <a:buNone/>
              <a:defRPr sz="1600"/>
            </a:lvl9pPr>
          </a:lstStyle>
          <a:p/>
        </p:txBody>
      </p:sp>
      <p:pic>
        <p:nvPicPr>
          <p:cNvPr descr="Siemens logo" id="17" name="Google Shape;17;p2"/>
          <p:cNvPicPr preferRelativeResize="0"/>
          <p:nvPr/>
        </p:nvPicPr>
        <p:blipFill rotWithShape="1">
          <a:blip r:embed="rId3">
            <a:alphaModFix/>
          </a:blip>
          <a:srcRect b="0" l="0" r="0" t="0"/>
          <a:stretch/>
        </p:blipFill>
        <p:spPr>
          <a:xfrm>
            <a:off x="10274400" y="6364800"/>
            <a:ext cx="1512000" cy="240408"/>
          </a:xfrm>
          <a:prstGeom prst="rect">
            <a:avLst/>
          </a:prstGeom>
          <a:noFill/>
          <a:ln>
            <a:noFill/>
          </a:ln>
        </p:spPr>
      </p:pic>
      <p:sp>
        <p:nvSpPr>
          <p:cNvPr descr="Footer with copyright, author and department information, and date" id="18" name="Google Shape;18;p2"/>
          <p:cNvSpPr txBox="1"/>
          <p:nvPr>
            <p:ph idx="11" type="ftr"/>
          </p:nvPr>
        </p:nvSpPr>
        <p:spPr>
          <a:xfrm>
            <a:off x="411163" y="6310800"/>
            <a:ext cx="9288000" cy="547200"/>
          </a:xfrm>
          <a:prstGeom prst="rect">
            <a:avLst/>
          </a:prstGeom>
          <a:noFill/>
          <a:ln>
            <a:noFill/>
          </a:ln>
        </p:spPr>
        <p:txBody>
          <a:bodyPr anchorCtr="0" anchor="ctr" bIns="6120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259">
          <p15:clr>
            <a:srgbClr val="65CEFF"/>
          </p15:clr>
        </p15:guide>
        <p15:guide id="2" pos="6109">
          <p15:clr>
            <a:srgbClr val="65CEFF"/>
          </p15:clr>
        </p15:guide>
        <p15:guide id="3" pos="7425">
          <p15:clr>
            <a:srgbClr val="65CEFF"/>
          </p15:clr>
        </p15:guide>
        <p15:guide id="4" orient="horz" pos="891">
          <p15:clr>
            <a:srgbClr val="65CEFF"/>
          </p15:clr>
        </p15:guide>
        <p15:guide id="5" orient="horz" pos="3658">
          <p15:clr>
            <a:srgbClr val="65CEFF"/>
          </p15:clr>
        </p15:guide>
        <p15:guide id="6" orient="horz" pos="4157">
          <p15:clr>
            <a:srgbClr val="65CEFF"/>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bg>
      <p:bgPr>
        <a:solidFill>
          <a:schemeClr val="dk2"/>
        </a:solidFill>
      </p:bgPr>
    </p:bg>
    <p:spTree>
      <p:nvGrpSpPr>
        <p:cNvPr id="24" name="Shape 24"/>
        <p:cNvGrpSpPr/>
        <p:nvPr/>
      </p:nvGrpSpPr>
      <p:grpSpPr>
        <a:xfrm>
          <a:off x="0" y="0"/>
          <a:ext cx="0" cy="0"/>
          <a:chOff x="0" y="0"/>
          <a:chExt cx="0" cy="0"/>
        </a:xfrm>
      </p:grpSpPr>
      <p:sp>
        <p:nvSpPr>
          <p:cNvPr descr="Content text frame" id="25" name="Google Shape;25;p4"/>
          <p:cNvSpPr txBox="1"/>
          <p:nvPr>
            <p:ph idx="1" type="subTitle"/>
          </p:nvPr>
        </p:nvSpPr>
        <p:spPr>
          <a:xfrm>
            <a:off x="1058400" y="2397324"/>
            <a:ext cx="9216000" cy="3409751"/>
          </a:xfrm>
          <a:prstGeom prst="rect">
            <a:avLst/>
          </a:prstGeom>
          <a:noFill/>
          <a:ln>
            <a:noFill/>
          </a:ln>
        </p:spPr>
        <p:txBody>
          <a:bodyPr anchorCtr="0" anchor="t" bIns="0" lIns="0" spcFirstLastPara="1" rIns="0" wrap="square" tIns="10800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600"/>
              </a:spcBef>
              <a:spcAft>
                <a:spcPts val="0"/>
              </a:spcAft>
              <a:buSzPts val="1800"/>
              <a:buFont typeface="Arial"/>
              <a:buNone/>
              <a:defRPr b="0" sz="1800">
                <a:solidFill>
                  <a:schemeClr val="lt1"/>
                </a:solidFill>
              </a:defRPr>
            </a:lvl2pPr>
            <a:lvl3pPr lvl="2" algn="l">
              <a:lnSpc>
                <a:spcPct val="110000"/>
              </a:lnSpc>
              <a:spcBef>
                <a:spcPts val="0"/>
              </a:spcBef>
              <a:spcAft>
                <a:spcPts val="0"/>
              </a:spcAft>
              <a:buSzPts val="1400"/>
              <a:buFont typeface="Arial"/>
              <a:buChar char="•"/>
              <a:defRPr b="0" sz="1400"/>
            </a:lvl3pPr>
            <a:lvl4pPr lvl="3" algn="l">
              <a:lnSpc>
                <a:spcPct val="110000"/>
              </a:lnSpc>
              <a:spcBef>
                <a:spcPts val="600"/>
              </a:spcBef>
              <a:spcAft>
                <a:spcPts val="0"/>
              </a:spcAft>
              <a:buSzPts val="1400"/>
              <a:buFont typeface="Arial"/>
              <a:buNone/>
              <a:defRPr b="1" sz="1400"/>
            </a:lvl4pPr>
            <a:lvl5pPr lvl="4" algn="l">
              <a:lnSpc>
                <a:spcPct val="110000"/>
              </a:lnSpc>
              <a:spcBef>
                <a:spcPts val="0"/>
              </a:spcBef>
              <a:spcAft>
                <a:spcPts val="0"/>
              </a:spcAft>
              <a:buClr>
                <a:schemeClr val="lt1"/>
              </a:buClr>
              <a:buSzPts val="1400"/>
              <a:buFont typeface="Arial"/>
              <a:buChar char="•"/>
              <a:defRPr b="0" sz="1400">
                <a:solidFill>
                  <a:schemeClr val="lt1"/>
                </a:solidFill>
              </a:defRPr>
            </a:lvl5pPr>
            <a:lvl6pPr lvl="5" algn="l">
              <a:lnSpc>
                <a:spcPct val="110000"/>
              </a:lnSpc>
              <a:spcBef>
                <a:spcPts val="0"/>
              </a:spcBef>
              <a:spcAft>
                <a:spcPts val="0"/>
              </a:spcAft>
              <a:buSzPts val="1400"/>
              <a:buFont typeface="Arial"/>
              <a:buChar char="•"/>
              <a:defRPr sz="1400"/>
            </a:lvl6pPr>
            <a:lvl7pPr lvl="6" algn="l">
              <a:lnSpc>
                <a:spcPct val="110000"/>
              </a:lnSpc>
              <a:spcBef>
                <a:spcPts val="0"/>
              </a:spcBef>
              <a:spcAft>
                <a:spcPts val="0"/>
              </a:spcAft>
              <a:buClr>
                <a:schemeClr val="lt1"/>
              </a:buClr>
              <a:buSzPts val="1400"/>
              <a:buFont typeface="Arial"/>
              <a:buChar char="•"/>
              <a:defRPr b="0" sz="1400"/>
            </a:lvl7pPr>
            <a:lvl8pPr lvl="7" algn="l">
              <a:lnSpc>
                <a:spcPct val="110000"/>
              </a:lnSpc>
              <a:spcBef>
                <a:spcPts val="0"/>
              </a:spcBef>
              <a:spcAft>
                <a:spcPts val="0"/>
              </a:spcAft>
              <a:buSzPts val="1400"/>
              <a:buFont typeface="Arial"/>
              <a:buChar char="•"/>
              <a:defRPr sz="1400"/>
            </a:lvl8pPr>
            <a:lvl9pPr lvl="8" algn="l">
              <a:lnSpc>
                <a:spcPct val="110000"/>
              </a:lnSpc>
              <a:spcBef>
                <a:spcPts val="0"/>
              </a:spcBef>
              <a:spcAft>
                <a:spcPts val="0"/>
              </a:spcAft>
              <a:buClr>
                <a:schemeClr val="lt1"/>
              </a:buClr>
              <a:buSzPts val="1400"/>
              <a:buFont typeface="Arial"/>
              <a:buChar char="•"/>
              <a:defRPr b="0" sz="1400"/>
            </a:lvl9pPr>
          </a:lstStyle>
          <a:p/>
        </p:txBody>
      </p:sp>
      <p:pic>
        <p:nvPicPr>
          <p:cNvPr descr="Siemens logo" id="26" name="Google Shape;26;p4"/>
          <p:cNvPicPr preferRelativeResize="0"/>
          <p:nvPr/>
        </p:nvPicPr>
        <p:blipFill rotWithShape="1">
          <a:blip r:embed="rId2">
            <a:alphaModFix/>
          </a:blip>
          <a:srcRect b="0" l="0" r="0" t="0"/>
          <a:stretch/>
        </p:blipFill>
        <p:spPr>
          <a:xfrm>
            <a:off x="10635188" y="6418800"/>
            <a:ext cx="1152000" cy="183168"/>
          </a:xfrm>
          <a:prstGeom prst="rect">
            <a:avLst/>
          </a:prstGeom>
          <a:noFill/>
          <a:ln>
            <a:noFill/>
          </a:ln>
        </p:spPr>
      </p:pic>
      <p:sp>
        <p:nvSpPr>
          <p:cNvPr descr="Footer with copyright, author and department information, and date" id="27" name="Google Shape;27;p4"/>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411162" y="6310800"/>
            <a:ext cx="648000" cy="547200"/>
          </a:xfrm>
          <a:prstGeom prst="rect">
            <a:avLst/>
          </a:prstGeom>
          <a:noFill/>
          <a:ln>
            <a:noFill/>
          </a:ln>
        </p:spPr>
        <p:txBody>
          <a:bodyPr anchorCtr="0" anchor="ctr" bIns="6120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r>
              <a:rPr lang="en-US"/>
              <a:t>Page </a:t>
            </a:r>
            <a:fld id="{00000000-1234-1234-1234-123412341234}" type="slidenum">
              <a:rPr lang="en-US"/>
              <a:t>‹#›</a:t>
            </a:fld>
            <a:endParaRPr/>
          </a:p>
        </p:txBody>
      </p:sp>
      <p:sp>
        <p:nvSpPr>
          <p:cNvPr id="29" name="Google Shape;29;p4"/>
          <p:cNvSpPr txBox="1"/>
          <p:nvPr/>
        </p:nvSpPr>
        <p:spPr>
          <a:xfrm>
            <a:off x="1058400" y="1234440"/>
            <a:ext cx="3537828" cy="123110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8000" u="none" cap="none" strike="noStrike">
                <a:solidFill>
                  <a:schemeClr val="lt1"/>
                </a:solidFill>
                <a:latin typeface="Arial"/>
                <a:ea typeface="Arial"/>
                <a:cs typeface="Arial"/>
                <a:sym typeface="Arial"/>
              </a:rPr>
              <a:t>Agenda</a:t>
            </a:r>
            <a:endParaRPr/>
          </a:p>
        </p:txBody>
      </p:sp>
      <p:grpSp>
        <p:nvGrpSpPr>
          <p:cNvPr id="30" name="Google Shape;30;p4"/>
          <p:cNvGrpSpPr/>
          <p:nvPr/>
        </p:nvGrpSpPr>
        <p:grpSpPr>
          <a:xfrm>
            <a:off x="-87463" y="-173092"/>
            <a:ext cx="12499274" cy="7205472"/>
            <a:chOff x="-146821" y="-155448"/>
            <a:chExt cx="12499274" cy="7205472"/>
          </a:xfrm>
        </p:grpSpPr>
        <p:grpSp>
          <p:nvGrpSpPr>
            <p:cNvPr id="31" name="Google Shape;31;p4"/>
            <p:cNvGrpSpPr/>
            <p:nvPr/>
          </p:nvGrpSpPr>
          <p:grpSpPr>
            <a:xfrm>
              <a:off x="-146821" y="2342804"/>
              <a:ext cx="96285" cy="3539049"/>
              <a:chOff x="-146821" y="2342804"/>
              <a:chExt cx="96285" cy="3539049"/>
            </a:xfrm>
          </p:grpSpPr>
          <p:sp>
            <p:nvSpPr>
              <p:cNvPr id="32" name="Google Shape;32;p4"/>
              <p:cNvSpPr/>
              <p:nvPr/>
            </p:nvSpPr>
            <p:spPr>
              <a:xfrm rot="5400000">
                <a:off x="-171669" y="5760720"/>
                <a:ext cx="145981" cy="96285"/>
              </a:xfrm>
              <a:prstGeom prst="triangle">
                <a:avLst>
                  <a:gd fmla="val 50000" name="adj"/>
                </a:avLst>
              </a:prstGeom>
              <a:solidFill>
                <a:srgbClr val="CCCCD4"/>
              </a:solidFill>
              <a:ln>
                <a:noFill/>
              </a:ln>
            </p:spPr>
            <p:txBody>
              <a:bodyPr anchorCtr="0" anchor="t" bIns="72000" lIns="108000" spcFirstLastPara="1" rIns="108000" wrap="square" tIns="720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4"/>
              <p:cNvSpPr/>
              <p:nvPr/>
            </p:nvSpPr>
            <p:spPr>
              <a:xfrm rot="5400000">
                <a:off x="-171669" y="2367652"/>
                <a:ext cx="145981" cy="96285"/>
              </a:xfrm>
              <a:prstGeom prst="triangle">
                <a:avLst>
                  <a:gd fmla="val 50000" name="adj"/>
                </a:avLst>
              </a:prstGeom>
              <a:solidFill>
                <a:srgbClr val="CCCCD4"/>
              </a:solidFill>
              <a:ln>
                <a:noFill/>
              </a:ln>
            </p:spPr>
            <p:txBody>
              <a:bodyPr anchorCtr="0" anchor="t" bIns="72000" lIns="108000" spcFirstLastPara="1" rIns="108000" wrap="square" tIns="720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4" name="Google Shape;34;p4"/>
            <p:cNvGrpSpPr/>
            <p:nvPr/>
          </p:nvGrpSpPr>
          <p:grpSpPr>
            <a:xfrm>
              <a:off x="10186416" y="-155448"/>
              <a:ext cx="160971" cy="7205472"/>
              <a:chOff x="10186416" y="-155448"/>
              <a:chExt cx="160971" cy="7205472"/>
            </a:xfrm>
          </p:grpSpPr>
          <p:sp>
            <p:nvSpPr>
              <p:cNvPr id="35" name="Google Shape;35;p4"/>
              <p:cNvSpPr/>
              <p:nvPr/>
            </p:nvSpPr>
            <p:spPr>
              <a:xfrm>
                <a:off x="10186416" y="6949440"/>
                <a:ext cx="146304" cy="100584"/>
              </a:xfrm>
              <a:prstGeom prst="triangle">
                <a:avLst>
                  <a:gd fmla="val 50000" name="adj"/>
                </a:avLst>
              </a:prstGeom>
              <a:solidFill>
                <a:srgbClr val="CCCCD4"/>
              </a:solidFill>
              <a:ln>
                <a:noFill/>
              </a:ln>
            </p:spPr>
            <p:txBody>
              <a:bodyPr anchorCtr="0" anchor="t" bIns="72000" lIns="108000" spcFirstLastPara="1" rIns="108000" wrap="square" tIns="720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4"/>
              <p:cNvSpPr/>
              <p:nvPr/>
            </p:nvSpPr>
            <p:spPr>
              <a:xfrm rot="10800000">
                <a:off x="10201406" y="-155448"/>
                <a:ext cx="145981" cy="96285"/>
              </a:xfrm>
              <a:prstGeom prst="triangle">
                <a:avLst>
                  <a:gd fmla="val 50000" name="adj"/>
                </a:avLst>
              </a:prstGeom>
              <a:solidFill>
                <a:srgbClr val="CCCCD4"/>
              </a:solidFill>
              <a:ln>
                <a:noFill/>
              </a:ln>
            </p:spPr>
            <p:txBody>
              <a:bodyPr anchorCtr="0" anchor="t" bIns="72000" lIns="108000" spcFirstLastPara="1" rIns="108000" wrap="square" tIns="720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7" name="Google Shape;37;p4"/>
            <p:cNvGrpSpPr/>
            <p:nvPr/>
          </p:nvGrpSpPr>
          <p:grpSpPr>
            <a:xfrm rot="10800000">
              <a:off x="12256168" y="2297728"/>
              <a:ext cx="96285" cy="3584125"/>
              <a:chOff x="-146821" y="1346999"/>
              <a:chExt cx="96285" cy="3584125"/>
            </a:xfrm>
          </p:grpSpPr>
          <p:sp>
            <p:nvSpPr>
              <p:cNvPr id="38" name="Google Shape;38;p4"/>
              <p:cNvSpPr/>
              <p:nvPr/>
            </p:nvSpPr>
            <p:spPr>
              <a:xfrm rot="5400000">
                <a:off x="-171669" y="1371847"/>
                <a:ext cx="145981" cy="96285"/>
              </a:xfrm>
              <a:prstGeom prst="triangle">
                <a:avLst>
                  <a:gd fmla="val 50000" name="adj"/>
                </a:avLst>
              </a:prstGeom>
              <a:solidFill>
                <a:srgbClr val="CCCCD4"/>
              </a:solidFill>
              <a:ln>
                <a:noFill/>
              </a:ln>
            </p:spPr>
            <p:txBody>
              <a:bodyPr anchorCtr="0" anchor="t" bIns="72000" lIns="108000" spcFirstLastPara="1" rIns="108000" wrap="square" tIns="720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4"/>
              <p:cNvSpPr/>
              <p:nvPr/>
            </p:nvSpPr>
            <p:spPr>
              <a:xfrm rot="5400000">
                <a:off x="-171669" y="4809991"/>
                <a:ext cx="145981" cy="96285"/>
              </a:xfrm>
              <a:prstGeom prst="triangle">
                <a:avLst>
                  <a:gd fmla="val 50000" name="adj"/>
                </a:avLst>
              </a:prstGeom>
              <a:solidFill>
                <a:srgbClr val="CCCCD4"/>
              </a:solidFill>
              <a:ln>
                <a:noFill/>
              </a:ln>
            </p:spPr>
            <p:txBody>
              <a:bodyPr anchorCtr="0" anchor="t" bIns="72000" lIns="108000" spcFirstLastPara="1" rIns="108000" wrap="square" tIns="720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40" name="Google Shape;40;p4"/>
            <p:cNvSpPr/>
            <p:nvPr/>
          </p:nvSpPr>
          <p:spPr>
            <a:xfrm>
              <a:off x="914400" y="6949916"/>
              <a:ext cx="145981" cy="96285"/>
            </a:xfrm>
            <a:prstGeom prst="triangle">
              <a:avLst>
                <a:gd fmla="val 50000" name="adj"/>
              </a:avLst>
            </a:prstGeom>
            <a:solidFill>
              <a:srgbClr val="CCCCD4"/>
            </a:solidFill>
            <a:ln>
              <a:noFill/>
            </a:ln>
          </p:spPr>
          <p:txBody>
            <a:bodyPr anchorCtr="0" anchor="t" bIns="72000" lIns="108000" spcFirstLastPara="1" rIns="108000" wrap="square" tIns="720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41" name="Google Shape;41;p4"/>
          <p:cNvSpPr/>
          <p:nvPr/>
        </p:nvSpPr>
        <p:spPr>
          <a:xfrm rot="10800000">
            <a:off x="973758" y="-174381"/>
            <a:ext cx="145981" cy="96285"/>
          </a:xfrm>
          <a:prstGeom prst="triangle">
            <a:avLst>
              <a:gd fmla="val 50000" name="adj"/>
            </a:avLst>
          </a:prstGeom>
          <a:solidFill>
            <a:srgbClr val="CCCCD4"/>
          </a:solidFill>
          <a:ln>
            <a:noFill/>
          </a:ln>
        </p:spPr>
        <p:txBody>
          <a:bodyPr anchorCtr="0" anchor="t" bIns="72000" lIns="108000" spcFirstLastPara="1" rIns="108000" wrap="square" tIns="720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pos="659">
          <p15:clr>
            <a:srgbClr val="FBAE40"/>
          </p15:clr>
        </p15:guide>
        <p15:guide id="2" pos="6472">
          <p15:clr>
            <a:srgbClr val="FBAE40"/>
          </p15:clr>
        </p15:guide>
        <p15:guide id="3" orient="horz" pos="1500">
          <p15:clr>
            <a:srgbClr val="FBAE40"/>
          </p15:clr>
        </p15:guide>
        <p15:guide id="4" orient="horz" pos="365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ndex / Agenda dark">
  <p:cSld name="4_Index / Agenda dark">
    <p:bg>
      <p:bgPr>
        <a:solidFill>
          <a:schemeClr val="dk2"/>
        </a:solidFill>
      </p:bgPr>
    </p:bg>
    <p:spTree>
      <p:nvGrpSpPr>
        <p:cNvPr id="47" name="Shape 47"/>
        <p:cNvGrpSpPr/>
        <p:nvPr/>
      </p:nvGrpSpPr>
      <p:grpSpPr>
        <a:xfrm>
          <a:off x="0" y="0"/>
          <a:ext cx="0" cy="0"/>
          <a:chOff x="0" y="0"/>
          <a:chExt cx="0" cy="0"/>
        </a:xfrm>
      </p:grpSpPr>
      <p:sp>
        <p:nvSpPr>
          <p:cNvPr descr="Slide headline" id="48" name="Google Shape;48;p6"/>
          <p:cNvSpPr txBox="1"/>
          <p:nvPr>
            <p:ph type="title"/>
          </p:nvPr>
        </p:nvSpPr>
        <p:spPr>
          <a:xfrm>
            <a:off x="410400" y="478800"/>
            <a:ext cx="9863900" cy="576000"/>
          </a:xfrm>
          <a:prstGeom prst="rect">
            <a:avLst/>
          </a:prstGeom>
          <a:noFill/>
          <a:ln>
            <a:noFill/>
          </a:ln>
        </p:spPr>
        <p:txBody>
          <a:bodyPr anchorCtr="0" anchor="t" bIns="14400" lIns="0" spcFirstLastPara="1" rIns="324000" wrap="square" tIns="0">
            <a:noAutofit/>
          </a:bodyPr>
          <a:lstStyle>
            <a:lvl1pPr lvl="0" algn="l">
              <a:lnSpc>
                <a:spcPct val="90000"/>
              </a:lnSpc>
              <a:spcBef>
                <a:spcPts val="0"/>
              </a:spcBef>
              <a:spcAft>
                <a:spcPts val="0"/>
              </a:spcAft>
              <a:buClr>
                <a:schemeClr val="lt1"/>
              </a:buClr>
              <a:buSzPts val="2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Siemens logo" id="49" name="Google Shape;49;p6"/>
          <p:cNvPicPr preferRelativeResize="0"/>
          <p:nvPr/>
        </p:nvPicPr>
        <p:blipFill rotWithShape="1">
          <a:blip r:embed="rId2">
            <a:alphaModFix/>
          </a:blip>
          <a:srcRect b="0" l="0" r="0" t="0"/>
          <a:stretch/>
        </p:blipFill>
        <p:spPr>
          <a:xfrm>
            <a:off x="10635188" y="6418800"/>
            <a:ext cx="1152000" cy="183168"/>
          </a:xfrm>
          <a:prstGeom prst="rect">
            <a:avLst/>
          </a:prstGeom>
          <a:noFill/>
          <a:ln>
            <a:noFill/>
          </a:ln>
        </p:spPr>
      </p:pic>
      <p:sp>
        <p:nvSpPr>
          <p:cNvPr descr="Footer with copyright, author and department information, and date" id="50" name="Google Shape;50;p6"/>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411162" y="6310800"/>
            <a:ext cx="648000" cy="547200"/>
          </a:xfrm>
          <a:prstGeom prst="rect">
            <a:avLst/>
          </a:prstGeom>
          <a:noFill/>
          <a:ln>
            <a:noFill/>
          </a:ln>
        </p:spPr>
        <p:txBody>
          <a:bodyPr anchorCtr="0" anchor="ctr" bIns="6120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r>
              <a:rPr lang="en-US"/>
              <a:t>Page </a:t>
            </a:r>
            <a:fld id="{00000000-1234-1234-1234-123412341234}" type="slidenum">
              <a:rPr lang="en-US"/>
              <a:t>‹#›</a:t>
            </a:fld>
            <a:endParaRPr/>
          </a:p>
        </p:txBody>
      </p:sp>
    </p:spTree>
  </p:cSld>
  <p:clrMapOvr>
    <a:masterClrMapping/>
  </p:clrMapOvr>
  <p:extLst>
    <p:ext uri="{DCECCB84-F9BA-43D5-87BE-67443E8EF086}">
      <p15:sldGuideLst>
        <p15:guide id="1" pos="259">
          <p15:clr>
            <a:srgbClr val="65CEFF"/>
          </p15:clr>
        </p15:guide>
        <p15:guide id="2" pos="3978">
          <p15:clr>
            <a:srgbClr val="65CEFF"/>
          </p15:clr>
        </p15:guide>
        <p15:guide id="3" pos="6472">
          <p15:clr>
            <a:srgbClr val="65CEFF"/>
          </p15:clr>
        </p15:guide>
        <p15:guide id="4" pos="7425">
          <p15:clr>
            <a:srgbClr val="65CEFF"/>
          </p15:clr>
        </p15:guide>
        <p15:guide id="5" orient="horz" pos="302">
          <p15:clr>
            <a:srgbClr val="65CEFF"/>
          </p15:clr>
        </p15:guide>
        <p15:guide id="6" orient="horz" pos="664">
          <p15:clr>
            <a:srgbClr val="65CEFF"/>
          </p15:clr>
        </p15:guide>
        <p15:guide id="7" orient="horz" pos="891">
          <p15:clr>
            <a:srgbClr val="65CEFF"/>
          </p15:clr>
        </p15:guide>
        <p15:guide id="8" orient="horz" pos="2206">
          <p15:clr>
            <a:srgbClr val="65CEFF"/>
          </p15:clr>
        </p15:guide>
        <p15:guide id="9" orient="horz" pos="2343">
          <p15:clr>
            <a:srgbClr val="65CEFF"/>
          </p15:clr>
        </p15:guide>
        <p15:guide id="10" orient="horz" pos="3658">
          <p15:clr>
            <a:srgbClr val="65CEFF"/>
          </p15:clr>
        </p15:guide>
        <p15:guide id="11" orient="horz" pos="3885">
          <p15:clr>
            <a:srgbClr val="65CEFF"/>
          </p15:clr>
        </p15:guide>
        <p15:guide id="12" orient="horz" pos="4157">
          <p15:clr>
            <a:srgbClr val="65CEFF"/>
          </p15:clr>
        </p15:guide>
        <p15:guide id="13" pos="4248">
          <p15:clr>
            <a:srgbClr val="65CEFF"/>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color Deep Blue">
  <p:cSld name="Full bleed color Deep Blue">
    <p:bg>
      <p:bgPr>
        <a:solidFill>
          <a:schemeClr val="dk2"/>
        </a:solidFill>
      </p:bgPr>
    </p:bg>
    <p:spTree>
      <p:nvGrpSpPr>
        <p:cNvPr id="52" name="Shape 52"/>
        <p:cNvGrpSpPr/>
        <p:nvPr/>
      </p:nvGrpSpPr>
      <p:grpSpPr>
        <a:xfrm>
          <a:off x="0" y="0"/>
          <a:ext cx="0" cy="0"/>
          <a:chOff x="0" y="0"/>
          <a:chExt cx="0" cy="0"/>
        </a:xfrm>
      </p:grpSpPr>
      <p:sp>
        <p:nvSpPr>
          <p:cNvPr descr="Slide headline" id="53" name="Google Shape;53;p7"/>
          <p:cNvSpPr txBox="1"/>
          <p:nvPr>
            <p:ph type="title"/>
          </p:nvPr>
        </p:nvSpPr>
        <p:spPr>
          <a:xfrm>
            <a:off x="410400" y="478800"/>
            <a:ext cx="9863997" cy="576000"/>
          </a:xfrm>
          <a:prstGeom prst="rect">
            <a:avLst/>
          </a:prstGeom>
          <a:noFill/>
          <a:ln>
            <a:noFill/>
          </a:ln>
        </p:spPr>
        <p:txBody>
          <a:bodyPr anchorCtr="0" anchor="t" bIns="14400" lIns="0" spcFirstLastPara="1" rIns="324000" wrap="square" tIns="0">
            <a:noAutofit/>
          </a:bodyPr>
          <a:lstStyle>
            <a:lvl1pPr lvl="0" algn="l">
              <a:lnSpc>
                <a:spcPct val="90000"/>
              </a:lnSpc>
              <a:spcBef>
                <a:spcPts val="0"/>
              </a:spcBef>
              <a:spcAft>
                <a:spcPts val="0"/>
              </a:spcAft>
              <a:buClr>
                <a:schemeClr val="lt1"/>
              </a:buClr>
              <a:buSzPts val="2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Siemens logo" id="54" name="Google Shape;54;p7"/>
          <p:cNvPicPr preferRelativeResize="0"/>
          <p:nvPr/>
        </p:nvPicPr>
        <p:blipFill rotWithShape="1">
          <a:blip r:embed="rId2">
            <a:alphaModFix/>
          </a:blip>
          <a:srcRect b="0" l="0" r="0" t="0"/>
          <a:stretch/>
        </p:blipFill>
        <p:spPr>
          <a:xfrm>
            <a:off x="10635188" y="6418800"/>
            <a:ext cx="1152000" cy="183168"/>
          </a:xfrm>
          <a:prstGeom prst="rect">
            <a:avLst/>
          </a:prstGeom>
          <a:noFill/>
          <a:ln>
            <a:noFill/>
          </a:ln>
        </p:spPr>
      </p:pic>
      <p:sp>
        <p:nvSpPr>
          <p:cNvPr descr="Footer with copyright, author and department information, and date" id="55" name="Google Shape;55;p7"/>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411162" y="6310800"/>
            <a:ext cx="648000" cy="547200"/>
          </a:xfrm>
          <a:prstGeom prst="rect">
            <a:avLst/>
          </a:prstGeom>
          <a:noFill/>
          <a:ln>
            <a:noFill/>
          </a:ln>
        </p:spPr>
        <p:txBody>
          <a:bodyPr anchorCtr="0" anchor="ctr" bIns="6120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r>
              <a:rPr lang="en-US"/>
              <a:t>Page </a:t>
            </a:r>
            <a:fld id="{00000000-1234-1234-1234-123412341234}" type="slidenum">
              <a:rPr lang="en-US"/>
              <a:t>‹#›</a:t>
            </a:fld>
            <a:endParaRPr/>
          </a:p>
        </p:txBody>
      </p:sp>
      <p:sp>
        <p:nvSpPr>
          <p:cNvPr descr="Content text frame" id="57" name="Google Shape;57;p7"/>
          <p:cNvSpPr txBox="1"/>
          <p:nvPr>
            <p:ph idx="1" type="body"/>
          </p:nvPr>
        </p:nvSpPr>
        <p:spPr>
          <a:xfrm>
            <a:off x="411162" y="1414800"/>
            <a:ext cx="9863235" cy="4752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Clr>
                <a:schemeClr val="lt1"/>
              </a:buClr>
              <a:buSzPts val="1800"/>
              <a:buNone/>
              <a:defRPr/>
            </a:lvl1pPr>
            <a:lvl2pPr indent="-228600" lvl="1" marL="914400" algn="l">
              <a:lnSpc>
                <a:spcPct val="110000"/>
              </a:lnSpc>
              <a:spcBef>
                <a:spcPts val="300"/>
              </a:spcBef>
              <a:spcAft>
                <a:spcPts val="0"/>
              </a:spcAft>
              <a:buClr>
                <a:schemeClr val="lt1"/>
              </a:buClr>
              <a:buSzPts val="1800"/>
              <a:buNone/>
              <a:defRPr/>
            </a:lvl2pPr>
            <a:lvl3pPr indent="-342900" lvl="2" marL="1371600" algn="l">
              <a:lnSpc>
                <a:spcPct val="110000"/>
              </a:lnSpc>
              <a:spcBef>
                <a:spcPts val="300"/>
              </a:spcBef>
              <a:spcAft>
                <a:spcPts val="0"/>
              </a:spcAft>
              <a:buClr>
                <a:schemeClr val="lt1"/>
              </a:buClr>
              <a:buSzPts val="1800"/>
              <a:buChar char="•"/>
              <a:defRPr/>
            </a:lvl3pPr>
            <a:lvl4pPr indent="-342900" lvl="3" marL="1828800" algn="l">
              <a:lnSpc>
                <a:spcPct val="110000"/>
              </a:lnSpc>
              <a:spcBef>
                <a:spcPts val="300"/>
              </a:spcBef>
              <a:spcAft>
                <a:spcPts val="0"/>
              </a:spcAft>
              <a:buClr>
                <a:schemeClr val="lt1"/>
              </a:buClr>
              <a:buSzPts val="1800"/>
              <a:buChar char="•"/>
              <a:defRPr/>
            </a:lvl4pPr>
            <a:lvl5pPr indent="-342900" lvl="4" marL="2286000" algn="l">
              <a:lnSpc>
                <a:spcPct val="110000"/>
              </a:lnSpc>
              <a:spcBef>
                <a:spcPts val="300"/>
              </a:spcBef>
              <a:spcAft>
                <a:spcPts val="0"/>
              </a:spcAft>
              <a:buClr>
                <a:schemeClr val="lt1"/>
              </a:buClr>
              <a:buSzPts val="1800"/>
              <a:buChar char="•"/>
              <a:defRPr/>
            </a:lvl5pPr>
            <a:lvl6pPr indent="-342900" lvl="5" marL="2743200" algn="l">
              <a:lnSpc>
                <a:spcPct val="110000"/>
              </a:lnSpc>
              <a:spcBef>
                <a:spcPts val="300"/>
              </a:spcBef>
              <a:spcAft>
                <a:spcPts val="0"/>
              </a:spcAft>
              <a:buClr>
                <a:schemeClr val="lt1"/>
              </a:buClr>
              <a:buSzPts val="1800"/>
              <a:buChar char="•"/>
              <a:defRPr/>
            </a:lvl6pPr>
            <a:lvl7pPr indent="-342900" lvl="6" marL="3200400" algn="l">
              <a:lnSpc>
                <a:spcPct val="110000"/>
              </a:lnSpc>
              <a:spcBef>
                <a:spcPts val="300"/>
              </a:spcBef>
              <a:spcAft>
                <a:spcPts val="0"/>
              </a:spcAft>
              <a:buClr>
                <a:schemeClr val="lt1"/>
              </a:buClr>
              <a:buSzPts val="1800"/>
              <a:buChar char="•"/>
              <a:defRPr/>
            </a:lvl7pPr>
            <a:lvl8pPr indent="-342900" lvl="7" marL="3657600" algn="l">
              <a:lnSpc>
                <a:spcPct val="110000"/>
              </a:lnSpc>
              <a:spcBef>
                <a:spcPts val="300"/>
              </a:spcBef>
              <a:spcAft>
                <a:spcPts val="0"/>
              </a:spcAft>
              <a:buClr>
                <a:schemeClr val="lt1"/>
              </a:buClr>
              <a:buSzPts val="1800"/>
              <a:buChar char="•"/>
              <a:defRPr/>
            </a:lvl8pPr>
            <a:lvl9pPr indent="-342900" lvl="8" marL="4114800" algn="l">
              <a:lnSpc>
                <a:spcPct val="110000"/>
              </a:lnSpc>
              <a:spcBef>
                <a:spcPts val="300"/>
              </a:spcBef>
              <a:spcAft>
                <a:spcPts val="300"/>
              </a:spcAft>
              <a:buClr>
                <a:schemeClr val="lt1"/>
              </a:buClr>
              <a:buSzPts val="1800"/>
              <a:buChar char="•"/>
              <a:defRPr/>
            </a:lvl9pPr>
          </a:lstStyle>
          <a:p/>
        </p:txBody>
      </p:sp>
    </p:spTree>
  </p:cSld>
  <p:clrMapOvr>
    <a:masterClrMapping/>
  </p:clrMapOvr>
  <p:extLst>
    <p:ext uri="{DCECCB84-F9BA-43D5-87BE-67443E8EF086}">
      <p15:sldGuideLst>
        <p15:guide id="1" pos="259">
          <p15:clr>
            <a:srgbClr val="65CEFF"/>
          </p15:clr>
        </p15:guide>
        <p15:guide id="2" pos="2526">
          <p15:clr>
            <a:srgbClr val="65CEFF"/>
          </p15:clr>
        </p15:guide>
        <p15:guide id="3" pos="2708">
          <p15:clr>
            <a:srgbClr val="65CEFF"/>
          </p15:clr>
        </p15:guide>
        <p15:guide id="4" pos="3705">
          <p15:clr>
            <a:srgbClr val="65CEFF"/>
          </p15:clr>
        </p15:guide>
        <p15:guide id="5" pos="3978">
          <p15:clr>
            <a:srgbClr val="65CEFF"/>
          </p15:clr>
        </p15:guide>
        <p15:guide id="6" pos="4975">
          <p15:clr>
            <a:srgbClr val="65CEFF"/>
          </p15:clr>
        </p15:guide>
        <p15:guide id="7" pos="5157">
          <p15:clr>
            <a:srgbClr val="65CEFF"/>
          </p15:clr>
        </p15:guide>
        <p15:guide id="8" pos="6472">
          <p15:clr>
            <a:srgbClr val="65CEFF"/>
          </p15:clr>
        </p15:guide>
        <p15:guide id="9" pos="7425">
          <p15:clr>
            <a:srgbClr val="65CEFF"/>
          </p15:clr>
        </p15:guide>
        <p15:guide id="10" orient="horz" pos="302">
          <p15:clr>
            <a:srgbClr val="65CEFF"/>
          </p15:clr>
        </p15:guide>
        <p15:guide id="11" orient="horz" pos="664">
          <p15:clr>
            <a:srgbClr val="65CEFF"/>
          </p15:clr>
        </p15:guide>
        <p15:guide id="12" orient="horz" pos="891">
          <p15:clr>
            <a:srgbClr val="65CEFF"/>
          </p15:clr>
        </p15:guide>
        <p15:guide id="13" orient="horz" pos="2206">
          <p15:clr>
            <a:srgbClr val="65CEFF"/>
          </p15:clr>
        </p15:guide>
        <p15:guide id="14" orient="horz" pos="2343">
          <p15:clr>
            <a:srgbClr val="65CEFF"/>
          </p15:clr>
        </p15:guide>
        <p15:guide id="15" orient="horz" pos="3658">
          <p15:clr>
            <a:srgbClr val="65CEFF"/>
          </p15:clr>
        </p15:guide>
        <p15:guide id="16" orient="horz" pos="3885">
          <p15:clr>
            <a:srgbClr val="65CEFF"/>
          </p15:clr>
        </p15:guide>
        <p15:guide id="17" orient="horz" pos="4157">
          <p15:clr>
            <a:srgbClr val="65CEFF"/>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Contact">
    <p:bg>
      <p:bgPr>
        <a:solidFill>
          <a:schemeClr val="dk2"/>
        </a:solidFill>
      </p:bgPr>
    </p:bg>
    <p:spTree>
      <p:nvGrpSpPr>
        <p:cNvPr id="58" name="Shape 58"/>
        <p:cNvGrpSpPr/>
        <p:nvPr/>
      </p:nvGrpSpPr>
      <p:grpSpPr>
        <a:xfrm>
          <a:off x="0" y="0"/>
          <a:ext cx="0" cy="0"/>
          <a:chOff x="0" y="0"/>
          <a:chExt cx="0" cy="0"/>
        </a:xfrm>
      </p:grpSpPr>
      <p:sp>
        <p:nvSpPr>
          <p:cNvPr descr="Slide headline" id="59" name="Google Shape;59;p8"/>
          <p:cNvSpPr txBox="1"/>
          <p:nvPr>
            <p:ph type="title"/>
          </p:nvPr>
        </p:nvSpPr>
        <p:spPr>
          <a:xfrm>
            <a:off x="1058400" y="1234800"/>
            <a:ext cx="9216000" cy="1162523"/>
          </a:xfrm>
          <a:prstGeom prst="rect">
            <a:avLst/>
          </a:prstGeom>
          <a:noFill/>
          <a:ln>
            <a:noFill/>
          </a:ln>
        </p:spPr>
        <p:txBody>
          <a:bodyPr anchorCtr="0" anchor="t" bIns="0" lIns="0" spcFirstLastPara="1" rIns="0" wrap="square" tIns="54000">
            <a:spAutoFit/>
          </a:bodyPr>
          <a:lstStyle>
            <a:lvl1pPr lvl="0" algn="l">
              <a:lnSpc>
                <a:spcPct val="90000"/>
              </a:lnSpc>
              <a:spcBef>
                <a:spcPts val="0"/>
              </a:spcBef>
              <a:spcAft>
                <a:spcPts val="0"/>
              </a:spcAft>
              <a:buClr>
                <a:schemeClr val="lt1"/>
              </a:buClr>
              <a:buSzPts val="8000"/>
              <a:buFont typeface="Arial"/>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Content text frame" id="60" name="Google Shape;60;p8"/>
          <p:cNvSpPr txBox="1"/>
          <p:nvPr>
            <p:ph idx="1" type="subTitle"/>
          </p:nvPr>
        </p:nvSpPr>
        <p:spPr>
          <a:xfrm>
            <a:off x="1058400" y="2397324"/>
            <a:ext cx="9216000" cy="3409751"/>
          </a:xfrm>
          <a:prstGeom prst="rect">
            <a:avLst/>
          </a:prstGeom>
          <a:noFill/>
          <a:ln>
            <a:noFill/>
          </a:ln>
        </p:spPr>
        <p:txBody>
          <a:bodyPr anchorCtr="0" anchor="t" bIns="0" lIns="0" spcFirstLastPara="1" rIns="0" wrap="square" tIns="108000">
            <a:noAutofit/>
          </a:bodyPr>
          <a:lstStyle>
            <a:lvl1pPr lvl="0" algn="l">
              <a:lnSpc>
                <a:spcPct val="110000"/>
              </a:lnSpc>
              <a:spcBef>
                <a:spcPts val="0"/>
              </a:spcBef>
              <a:spcAft>
                <a:spcPts val="0"/>
              </a:spcAft>
              <a:buClr>
                <a:schemeClr val="lt1"/>
              </a:buClr>
              <a:buSzPts val="1400"/>
              <a:buNone/>
              <a:defRPr sz="1400">
                <a:solidFill>
                  <a:schemeClr val="lt1"/>
                </a:solidFill>
              </a:defRPr>
            </a:lvl1pPr>
            <a:lvl2pPr lvl="1" algn="l">
              <a:lnSpc>
                <a:spcPct val="110000"/>
              </a:lnSpc>
              <a:spcBef>
                <a:spcPts val="600"/>
              </a:spcBef>
              <a:spcAft>
                <a:spcPts val="0"/>
              </a:spcAft>
              <a:buSzPts val="1400"/>
              <a:buFont typeface="Arial"/>
              <a:buNone/>
              <a:defRPr b="1" sz="1400">
                <a:solidFill>
                  <a:schemeClr val="lt1"/>
                </a:solidFill>
              </a:defRPr>
            </a:lvl2pPr>
            <a:lvl3pPr lvl="2" algn="l">
              <a:lnSpc>
                <a:spcPct val="110000"/>
              </a:lnSpc>
              <a:spcBef>
                <a:spcPts val="0"/>
              </a:spcBef>
              <a:spcAft>
                <a:spcPts val="0"/>
              </a:spcAft>
              <a:buSzPts val="1400"/>
              <a:buFont typeface="Arial"/>
              <a:buNone/>
              <a:defRPr b="0" sz="1400"/>
            </a:lvl3pPr>
            <a:lvl4pPr lvl="3" algn="l">
              <a:lnSpc>
                <a:spcPct val="110000"/>
              </a:lnSpc>
              <a:spcBef>
                <a:spcPts val="600"/>
              </a:spcBef>
              <a:spcAft>
                <a:spcPts val="0"/>
              </a:spcAft>
              <a:buSzPts val="1400"/>
              <a:buFont typeface="Arial"/>
              <a:buNone/>
              <a:defRPr b="1" sz="1400"/>
            </a:lvl4pPr>
            <a:lvl5pPr lvl="4" algn="l">
              <a:lnSpc>
                <a:spcPct val="110000"/>
              </a:lnSpc>
              <a:spcBef>
                <a:spcPts val="0"/>
              </a:spcBef>
              <a:spcAft>
                <a:spcPts val="0"/>
              </a:spcAft>
              <a:buClr>
                <a:schemeClr val="lt1"/>
              </a:buClr>
              <a:buSzPts val="1400"/>
              <a:buFont typeface="Arial"/>
              <a:buChar char="•"/>
              <a:defRPr b="0" sz="1400">
                <a:solidFill>
                  <a:schemeClr val="lt1"/>
                </a:solidFill>
              </a:defRPr>
            </a:lvl5pPr>
            <a:lvl6pPr lvl="5" algn="l">
              <a:lnSpc>
                <a:spcPct val="110000"/>
              </a:lnSpc>
              <a:spcBef>
                <a:spcPts val="0"/>
              </a:spcBef>
              <a:spcAft>
                <a:spcPts val="0"/>
              </a:spcAft>
              <a:buSzPts val="1400"/>
              <a:buFont typeface="Arial"/>
              <a:buChar char="•"/>
              <a:defRPr sz="1400"/>
            </a:lvl6pPr>
            <a:lvl7pPr lvl="6" algn="l">
              <a:lnSpc>
                <a:spcPct val="110000"/>
              </a:lnSpc>
              <a:spcBef>
                <a:spcPts val="0"/>
              </a:spcBef>
              <a:spcAft>
                <a:spcPts val="0"/>
              </a:spcAft>
              <a:buClr>
                <a:schemeClr val="lt1"/>
              </a:buClr>
              <a:buSzPts val="1400"/>
              <a:buFont typeface="Arial"/>
              <a:buChar char="•"/>
              <a:defRPr b="0" sz="1400"/>
            </a:lvl7pPr>
            <a:lvl8pPr lvl="7" algn="l">
              <a:lnSpc>
                <a:spcPct val="110000"/>
              </a:lnSpc>
              <a:spcBef>
                <a:spcPts val="0"/>
              </a:spcBef>
              <a:spcAft>
                <a:spcPts val="0"/>
              </a:spcAft>
              <a:buSzPts val="1400"/>
              <a:buFont typeface="Arial"/>
              <a:buChar char="•"/>
              <a:defRPr sz="1400"/>
            </a:lvl8pPr>
            <a:lvl9pPr lvl="8" algn="l">
              <a:lnSpc>
                <a:spcPct val="110000"/>
              </a:lnSpc>
              <a:spcBef>
                <a:spcPts val="0"/>
              </a:spcBef>
              <a:spcAft>
                <a:spcPts val="0"/>
              </a:spcAft>
              <a:buClr>
                <a:schemeClr val="lt1"/>
              </a:buClr>
              <a:buSzPts val="1400"/>
              <a:buFont typeface="Arial"/>
              <a:buChar char="•"/>
              <a:defRPr b="0" sz="1400"/>
            </a:lvl9pPr>
          </a:lstStyle>
          <a:p/>
        </p:txBody>
      </p:sp>
      <p:pic>
        <p:nvPicPr>
          <p:cNvPr descr="Siemens logo" id="61" name="Google Shape;61;p8"/>
          <p:cNvPicPr preferRelativeResize="0"/>
          <p:nvPr/>
        </p:nvPicPr>
        <p:blipFill rotWithShape="1">
          <a:blip r:embed="rId2">
            <a:alphaModFix/>
          </a:blip>
          <a:srcRect b="0" l="0" r="0" t="0"/>
          <a:stretch/>
        </p:blipFill>
        <p:spPr>
          <a:xfrm>
            <a:off x="10635188" y="6418800"/>
            <a:ext cx="1152000" cy="183168"/>
          </a:xfrm>
          <a:prstGeom prst="rect">
            <a:avLst/>
          </a:prstGeom>
          <a:noFill/>
          <a:ln>
            <a:noFill/>
          </a:ln>
        </p:spPr>
      </p:pic>
      <p:sp>
        <p:nvSpPr>
          <p:cNvPr descr="Footer with copyright, author and department information, and date" id="62" name="Google Shape;62;p8"/>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411162" y="6310800"/>
            <a:ext cx="648000" cy="547200"/>
          </a:xfrm>
          <a:prstGeom prst="rect">
            <a:avLst/>
          </a:prstGeom>
          <a:noFill/>
          <a:ln>
            <a:noFill/>
          </a:ln>
        </p:spPr>
        <p:txBody>
          <a:bodyPr anchorCtr="0" anchor="ctr" bIns="6120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r>
              <a:rPr lang="en-US"/>
              <a:t>Page </a:t>
            </a:r>
            <a:fld id="{00000000-1234-1234-1234-123412341234}" type="slidenum">
              <a:rPr lang="en-US"/>
              <a:t>‹#›</a:t>
            </a:fld>
            <a:endParaRPr/>
          </a:p>
        </p:txBody>
      </p:sp>
    </p:spTree>
  </p:cSld>
  <p:clrMapOvr>
    <a:masterClrMapping/>
  </p:clrMapOvr>
  <p:extLst>
    <p:ext uri="{DCECCB84-F9BA-43D5-87BE-67443E8EF086}">
      <p15:sldGuideLst>
        <p15:guide id="1" pos="259">
          <p15:clr>
            <a:srgbClr val="65CEFF"/>
          </p15:clr>
        </p15:guide>
        <p15:guide id="2" pos="6472">
          <p15:clr>
            <a:srgbClr val="65CEFF"/>
          </p15:clr>
        </p15:guide>
        <p15:guide id="3" pos="7425">
          <p15:clr>
            <a:srgbClr val="65CEFF"/>
          </p15:clr>
        </p15:guide>
        <p15:guide id="4" orient="horz" pos="778">
          <p15:clr>
            <a:srgbClr val="65CEFF"/>
          </p15:clr>
        </p15:guide>
        <p15:guide id="5" orient="horz" pos="3658">
          <p15:clr>
            <a:srgbClr val="65CEFF"/>
          </p15:clr>
        </p15:guide>
        <p15:guide id="6" orient="horz" pos="4157">
          <p15:clr>
            <a:srgbClr val="65CEFF"/>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descr="Slide headline" id="10" name="Google Shape;10;p1"/>
          <p:cNvSpPr txBox="1"/>
          <p:nvPr>
            <p:ph type="title"/>
          </p:nvPr>
        </p:nvSpPr>
        <p:spPr>
          <a:xfrm>
            <a:off x="410400" y="478800"/>
            <a:ext cx="9863997" cy="576000"/>
          </a:xfrm>
          <a:prstGeom prst="rect">
            <a:avLst/>
          </a:prstGeom>
          <a:noFill/>
          <a:ln>
            <a:noFill/>
          </a:ln>
        </p:spPr>
        <p:txBody>
          <a:bodyPr anchorCtr="0" anchor="t" bIns="14400" lIns="0" spcFirstLastPara="1" rIns="324000" wrap="square" tIns="0">
            <a:noAutofit/>
          </a:bodyPr>
          <a:lstStyle>
            <a:lvl1pPr lvl="0" marR="0" rtl="0" algn="l">
              <a:lnSpc>
                <a:spcPct val="90000"/>
              </a:lnSpc>
              <a:spcBef>
                <a:spcPts val="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descr="Content text frame" id="11" name="Google Shape;11;p1"/>
          <p:cNvSpPr txBox="1"/>
          <p:nvPr>
            <p:ph idx="1" type="body"/>
          </p:nvPr>
        </p:nvSpPr>
        <p:spPr>
          <a:xfrm>
            <a:off x="411161" y="1414800"/>
            <a:ext cx="7200000" cy="4536000"/>
          </a:xfrm>
          <a:prstGeom prst="rect">
            <a:avLst/>
          </a:prstGeom>
          <a:noFill/>
          <a:ln>
            <a:noFill/>
          </a:ln>
        </p:spPr>
        <p:txBody>
          <a:bodyPr anchorCtr="0" anchor="t" bIns="0" lIns="0" spcFirstLastPara="1" rIns="0" wrap="square" tIns="0">
            <a:noAutofit/>
          </a:bodyPr>
          <a:lstStyle>
            <a:lvl1pPr indent="-228600" lvl="0" marL="457200" marR="0" rtl="0" algn="l">
              <a:lnSpc>
                <a:spcPct val="11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42900" lvl="1" marL="9144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2pPr>
            <a:lvl3pPr indent="-342900" lvl="2" marL="13716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3pPr>
            <a:lvl4pPr indent="-342900" lvl="3" marL="18288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110000"/>
              </a:lnSpc>
              <a:spcBef>
                <a:spcPts val="300"/>
              </a:spcBef>
              <a:spcAft>
                <a:spcPts val="300"/>
              </a:spcAft>
              <a:buClr>
                <a:schemeClr val="accen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descr="Footer with copyright, author and department information, and date" id="12" name="Google Shape;12;p1"/>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lvl1pPr lvl="0"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descr="Page number" id="13" name="Google Shape;13;p1"/>
          <p:cNvSpPr txBox="1"/>
          <p:nvPr>
            <p:ph idx="12" type="sldNum"/>
          </p:nvPr>
        </p:nvSpPr>
        <p:spPr>
          <a:xfrm>
            <a:off x="411162" y="6310800"/>
            <a:ext cx="648000" cy="547200"/>
          </a:xfrm>
          <a:prstGeom prst="rect">
            <a:avLst/>
          </a:prstGeom>
          <a:noFill/>
          <a:ln>
            <a:noFill/>
          </a:ln>
        </p:spPr>
        <p:txBody>
          <a:bodyPr anchorCtr="0" anchor="ctr" bIns="61200" lIns="0" spcFirstLastPara="1" rIns="0" wrap="square" tIns="0">
            <a:noAutofit/>
          </a:bodyPr>
          <a:lstStyle>
            <a:lvl1pPr indent="0" lvl="0" marL="0" marR="0" rtl="0" algn="l">
              <a:lnSpc>
                <a:spcPct val="100000"/>
              </a:lnSpc>
              <a:spcBef>
                <a:spcPts val="0"/>
              </a:spcBef>
              <a:buNone/>
              <a:defRPr b="1" i="0" sz="900" u="none" cap="none" strike="noStrike">
                <a:solidFill>
                  <a:schemeClr val="lt1"/>
                </a:solidFill>
                <a:latin typeface="Arial"/>
                <a:ea typeface="Arial"/>
                <a:cs typeface="Arial"/>
                <a:sym typeface="Arial"/>
              </a:defRPr>
            </a:lvl1pPr>
            <a:lvl2pPr indent="0" lvl="1" marL="0" marR="0" rtl="0" algn="l">
              <a:lnSpc>
                <a:spcPct val="100000"/>
              </a:lnSpc>
              <a:spcBef>
                <a:spcPts val="0"/>
              </a:spcBef>
              <a:buNone/>
              <a:defRPr b="1" i="0" sz="900" u="none" cap="none" strike="noStrike">
                <a:solidFill>
                  <a:schemeClr val="lt1"/>
                </a:solidFill>
                <a:latin typeface="Arial"/>
                <a:ea typeface="Arial"/>
                <a:cs typeface="Arial"/>
                <a:sym typeface="Arial"/>
              </a:defRPr>
            </a:lvl2pPr>
            <a:lvl3pPr indent="0" lvl="2" marL="0" marR="0" rtl="0" algn="l">
              <a:lnSpc>
                <a:spcPct val="100000"/>
              </a:lnSpc>
              <a:spcBef>
                <a:spcPts val="0"/>
              </a:spcBef>
              <a:buNone/>
              <a:defRPr b="1" i="0" sz="900" u="none" cap="none" strike="noStrike">
                <a:solidFill>
                  <a:schemeClr val="lt1"/>
                </a:solidFill>
                <a:latin typeface="Arial"/>
                <a:ea typeface="Arial"/>
                <a:cs typeface="Arial"/>
                <a:sym typeface="Arial"/>
              </a:defRPr>
            </a:lvl3pPr>
            <a:lvl4pPr indent="0" lvl="3" marL="0" marR="0" rtl="0" algn="l">
              <a:lnSpc>
                <a:spcPct val="100000"/>
              </a:lnSpc>
              <a:spcBef>
                <a:spcPts val="0"/>
              </a:spcBef>
              <a:buNone/>
              <a:defRPr b="1" i="0" sz="900" u="none" cap="none" strike="noStrike">
                <a:solidFill>
                  <a:schemeClr val="lt1"/>
                </a:solidFill>
                <a:latin typeface="Arial"/>
                <a:ea typeface="Arial"/>
                <a:cs typeface="Arial"/>
                <a:sym typeface="Arial"/>
              </a:defRPr>
            </a:lvl4pPr>
            <a:lvl5pPr indent="0" lvl="4" marL="0" marR="0" rtl="0" algn="l">
              <a:lnSpc>
                <a:spcPct val="100000"/>
              </a:lnSpc>
              <a:spcBef>
                <a:spcPts val="0"/>
              </a:spcBef>
              <a:buNone/>
              <a:defRPr b="1" i="0" sz="900" u="none" cap="none" strike="noStrike">
                <a:solidFill>
                  <a:schemeClr val="lt1"/>
                </a:solidFill>
                <a:latin typeface="Arial"/>
                <a:ea typeface="Arial"/>
                <a:cs typeface="Arial"/>
                <a:sym typeface="Arial"/>
              </a:defRPr>
            </a:lvl5pPr>
            <a:lvl6pPr indent="0" lvl="5" marL="0" marR="0" rtl="0" algn="l">
              <a:lnSpc>
                <a:spcPct val="100000"/>
              </a:lnSpc>
              <a:spcBef>
                <a:spcPts val="0"/>
              </a:spcBef>
              <a:buNone/>
              <a:defRPr b="1" i="0" sz="900" u="none" cap="none" strike="noStrike">
                <a:solidFill>
                  <a:schemeClr val="lt1"/>
                </a:solidFill>
                <a:latin typeface="Arial"/>
                <a:ea typeface="Arial"/>
                <a:cs typeface="Arial"/>
                <a:sym typeface="Arial"/>
              </a:defRPr>
            </a:lvl6pPr>
            <a:lvl7pPr indent="0" lvl="6" marL="0" marR="0" rtl="0" algn="l">
              <a:lnSpc>
                <a:spcPct val="100000"/>
              </a:lnSpc>
              <a:spcBef>
                <a:spcPts val="0"/>
              </a:spcBef>
              <a:buNone/>
              <a:defRPr b="1" i="0" sz="900" u="none" cap="none" strike="noStrike">
                <a:solidFill>
                  <a:schemeClr val="lt1"/>
                </a:solidFill>
                <a:latin typeface="Arial"/>
                <a:ea typeface="Arial"/>
                <a:cs typeface="Arial"/>
                <a:sym typeface="Arial"/>
              </a:defRPr>
            </a:lvl7pPr>
            <a:lvl8pPr indent="0" lvl="7" marL="0" marR="0" rtl="0" algn="l">
              <a:lnSpc>
                <a:spcPct val="100000"/>
              </a:lnSpc>
              <a:spcBef>
                <a:spcPts val="0"/>
              </a:spcBef>
              <a:buNone/>
              <a:defRPr b="1" i="0" sz="900" u="none" cap="none" strike="noStrike">
                <a:solidFill>
                  <a:schemeClr val="lt1"/>
                </a:solidFill>
                <a:latin typeface="Arial"/>
                <a:ea typeface="Arial"/>
                <a:cs typeface="Arial"/>
                <a:sym typeface="Arial"/>
              </a:defRPr>
            </a:lvl8pPr>
            <a:lvl9pPr indent="0" lvl="8" marL="0" marR="0" rtl="0" algn="l">
              <a:lnSpc>
                <a:spcPct val="100000"/>
              </a:lnSpc>
              <a:spcBef>
                <a:spcPts val="0"/>
              </a:spcBef>
              <a:buNone/>
              <a:defRPr b="1" i="0" sz="9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US"/>
              <a:t>Page </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 name="Shape 19"/>
        <p:cNvGrpSpPr/>
        <p:nvPr/>
      </p:nvGrpSpPr>
      <p:grpSpPr>
        <a:xfrm>
          <a:off x="0" y="0"/>
          <a:ext cx="0" cy="0"/>
          <a:chOff x="0" y="0"/>
          <a:chExt cx="0" cy="0"/>
        </a:xfrm>
      </p:grpSpPr>
      <p:sp>
        <p:nvSpPr>
          <p:cNvPr descr="Slide headline" id="20" name="Google Shape;20;p3"/>
          <p:cNvSpPr txBox="1"/>
          <p:nvPr>
            <p:ph type="title"/>
          </p:nvPr>
        </p:nvSpPr>
        <p:spPr>
          <a:xfrm>
            <a:off x="410400" y="478800"/>
            <a:ext cx="9863997" cy="576000"/>
          </a:xfrm>
          <a:prstGeom prst="rect">
            <a:avLst/>
          </a:prstGeom>
          <a:noFill/>
          <a:ln>
            <a:noFill/>
          </a:ln>
        </p:spPr>
        <p:txBody>
          <a:bodyPr anchorCtr="0" anchor="t" bIns="14400" lIns="0" spcFirstLastPara="1" rIns="324000" wrap="square" tIns="0">
            <a:noAutofit/>
          </a:bodyPr>
          <a:lstStyle>
            <a:lvl1pPr lvl="0" marR="0" rtl="0" algn="l">
              <a:lnSpc>
                <a:spcPct val="90000"/>
              </a:lnSpc>
              <a:spcBef>
                <a:spcPts val="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descr="Content text frame" id="21" name="Google Shape;21;p3"/>
          <p:cNvSpPr txBox="1"/>
          <p:nvPr>
            <p:ph idx="1" type="body"/>
          </p:nvPr>
        </p:nvSpPr>
        <p:spPr>
          <a:xfrm>
            <a:off x="411161" y="1414800"/>
            <a:ext cx="7200000" cy="4536000"/>
          </a:xfrm>
          <a:prstGeom prst="rect">
            <a:avLst/>
          </a:prstGeom>
          <a:noFill/>
          <a:ln>
            <a:noFill/>
          </a:ln>
        </p:spPr>
        <p:txBody>
          <a:bodyPr anchorCtr="0" anchor="t" bIns="0" lIns="0" spcFirstLastPara="1" rIns="0" wrap="square" tIns="0">
            <a:noAutofit/>
          </a:bodyPr>
          <a:lstStyle>
            <a:lvl1pPr indent="-228600" lvl="0" marL="457200" marR="0" rtl="0" algn="l">
              <a:lnSpc>
                <a:spcPct val="11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42900" lvl="1" marL="9144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2pPr>
            <a:lvl3pPr indent="-342900" lvl="2" marL="13716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3pPr>
            <a:lvl4pPr indent="-342900" lvl="3" marL="18288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110000"/>
              </a:lnSpc>
              <a:spcBef>
                <a:spcPts val="300"/>
              </a:spcBef>
              <a:spcAft>
                <a:spcPts val="300"/>
              </a:spcAft>
              <a:buClr>
                <a:schemeClr val="accen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descr="Footer with copyright, author and department information, and date" id="22" name="Google Shape;22;p3"/>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lvl1pPr lvl="0"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descr="Page number" id="23" name="Google Shape;23;p3"/>
          <p:cNvSpPr txBox="1"/>
          <p:nvPr>
            <p:ph idx="12" type="sldNum"/>
          </p:nvPr>
        </p:nvSpPr>
        <p:spPr>
          <a:xfrm>
            <a:off x="411162" y="6310800"/>
            <a:ext cx="648000" cy="547200"/>
          </a:xfrm>
          <a:prstGeom prst="rect">
            <a:avLst/>
          </a:prstGeom>
          <a:noFill/>
          <a:ln>
            <a:noFill/>
          </a:ln>
        </p:spPr>
        <p:txBody>
          <a:bodyPr anchorCtr="0" anchor="ctr" bIns="61200" lIns="0" spcFirstLastPara="1" rIns="0" wrap="square" tIns="0">
            <a:noAutofit/>
          </a:bodyPr>
          <a:lstStyle>
            <a:lvl1pPr indent="0" lvl="0" marL="0" marR="0" rtl="0" algn="l">
              <a:lnSpc>
                <a:spcPct val="100000"/>
              </a:lnSpc>
              <a:spcBef>
                <a:spcPts val="0"/>
              </a:spcBef>
              <a:buNone/>
              <a:defRPr b="1" i="0" sz="900" u="none" cap="none" strike="noStrike">
                <a:solidFill>
                  <a:schemeClr val="lt1"/>
                </a:solidFill>
                <a:latin typeface="Arial"/>
                <a:ea typeface="Arial"/>
                <a:cs typeface="Arial"/>
                <a:sym typeface="Arial"/>
              </a:defRPr>
            </a:lvl1pPr>
            <a:lvl2pPr indent="0" lvl="1" marL="0" marR="0" rtl="0" algn="l">
              <a:lnSpc>
                <a:spcPct val="100000"/>
              </a:lnSpc>
              <a:spcBef>
                <a:spcPts val="0"/>
              </a:spcBef>
              <a:buNone/>
              <a:defRPr b="1" i="0" sz="900" u="none" cap="none" strike="noStrike">
                <a:solidFill>
                  <a:schemeClr val="lt1"/>
                </a:solidFill>
                <a:latin typeface="Arial"/>
                <a:ea typeface="Arial"/>
                <a:cs typeface="Arial"/>
                <a:sym typeface="Arial"/>
              </a:defRPr>
            </a:lvl2pPr>
            <a:lvl3pPr indent="0" lvl="2" marL="0" marR="0" rtl="0" algn="l">
              <a:lnSpc>
                <a:spcPct val="100000"/>
              </a:lnSpc>
              <a:spcBef>
                <a:spcPts val="0"/>
              </a:spcBef>
              <a:buNone/>
              <a:defRPr b="1" i="0" sz="900" u="none" cap="none" strike="noStrike">
                <a:solidFill>
                  <a:schemeClr val="lt1"/>
                </a:solidFill>
                <a:latin typeface="Arial"/>
                <a:ea typeface="Arial"/>
                <a:cs typeface="Arial"/>
                <a:sym typeface="Arial"/>
              </a:defRPr>
            </a:lvl3pPr>
            <a:lvl4pPr indent="0" lvl="3" marL="0" marR="0" rtl="0" algn="l">
              <a:lnSpc>
                <a:spcPct val="100000"/>
              </a:lnSpc>
              <a:spcBef>
                <a:spcPts val="0"/>
              </a:spcBef>
              <a:buNone/>
              <a:defRPr b="1" i="0" sz="900" u="none" cap="none" strike="noStrike">
                <a:solidFill>
                  <a:schemeClr val="lt1"/>
                </a:solidFill>
                <a:latin typeface="Arial"/>
                <a:ea typeface="Arial"/>
                <a:cs typeface="Arial"/>
                <a:sym typeface="Arial"/>
              </a:defRPr>
            </a:lvl4pPr>
            <a:lvl5pPr indent="0" lvl="4" marL="0" marR="0" rtl="0" algn="l">
              <a:lnSpc>
                <a:spcPct val="100000"/>
              </a:lnSpc>
              <a:spcBef>
                <a:spcPts val="0"/>
              </a:spcBef>
              <a:buNone/>
              <a:defRPr b="1" i="0" sz="900" u="none" cap="none" strike="noStrike">
                <a:solidFill>
                  <a:schemeClr val="lt1"/>
                </a:solidFill>
                <a:latin typeface="Arial"/>
                <a:ea typeface="Arial"/>
                <a:cs typeface="Arial"/>
                <a:sym typeface="Arial"/>
              </a:defRPr>
            </a:lvl5pPr>
            <a:lvl6pPr indent="0" lvl="5" marL="0" marR="0" rtl="0" algn="l">
              <a:lnSpc>
                <a:spcPct val="100000"/>
              </a:lnSpc>
              <a:spcBef>
                <a:spcPts val="0"/>
              </a:spcBef>
              <a:buNone/>
              <a:defRPr b="1" i="0" sz="900" u="none" cap="none" strike="noStrike">
                <a:solidFill>
                  <a:schemeClr val="lt1"/>
                </a:solidFill>
                <a:latin typeface="Arial"/>
                <a:ea typeface="Arial"/>
                <a:cs typeface="Arial"/>
                <a:sym typeface="Arial"/>
              </a:defRPr>
            </a:lvl6pPr>
            <a:lvl7pPr indent="0" lvl="6" marL="0" marR="0" rtl="0" algn="l">
              <a:lnSpc>
                <a:spcPct val="100000"/>
              </a:lnSpc>
              <a:spcBef>
                <a:spcPts val="0"/>
              </a:spcBef>
              <a:buNone/>
              <a:defRPr b="1" i="0" sz="900" u="none" cap="none" strike="noStrike">
                <a:solidFill>
                  <a:schemeClr val="lt1"/>
                </a:solidFill>
                <a:latin typeface="Arial"/>
                <a:ea typeface="Arial"/>
                <a:cs typeface="Arial"/>
                <a:sym typeface="Arial"/>
              </a:defRPr>
            </a:lvl7pPr>
            <a:lvl8pPr indent="0" lvl="7" marL="0" marR="0" rtl="0" algn="l">
              <a:lnSpc>
                <a:spcPct val="100000"/>
              </a:lnSpc>
              <a:spcBef>
                <a:spcPts val="0"/>
              </a:spcBef>
              <a:buNone/>
              <a:defRPr b="1" i="0" sz="900" u="none" cap="none" strike="noStrike">
                <a:solidFill>
                  <a:schemeClr val="lt1"/>
                </a:solidFill>
                <a:latin typeface="Arial"/>
                <a:ea typeface="Arial"/>
                <a:cs typeface="Arial"/>
                <a:sym typeface="Arial"/>
              </a:defRPr>
            </a:lvl8pPr>
            <a:lvl9pPr indent="0" lvl="8" marL="0" marR="0" rtl="0" algn="l">
              <a:lnSpc>
                <a:spcPct val="100000"/>
              </a:lnSpc>
              <a:spcBef>
                <a:spcPts val="0"/>
              </a:spcBef>
              <a:buNone/>
              <a:defRPr b="1" i="0" sz="9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US"/>
              <a:t>Page </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 name="Shape 42"/>
        <p:cNvGrpSpPr/>
        <p:nvPr/>
      </p:nvGrpSpPr>
      <p:grpSpPr>
        <a:xfrm>
          <a:off x="0" y="0"/>
          <a:ext cx="0" cy="0"/>
          <a:chOff x="0" y="0"/>
          <a:chExt cx="0" cy="0"/>
        </a:xfrm>
      </p:grpSpPr>
      <p:sp>
        <p:nvSpPr>
          <p:cNvPr descr="Slide headline" id="43" name="Google Shape;43;p5"/>
          <p:cNvSpPr txBox="1"/>
          <p:nvPr>
            <p:ph type="title"/>
          </p:nvPr>
        </p:nvSpPr>
        <p:spPr>
          <a:xfrm>
            <a:off x="410400" y="478800"/>
            <a:ext cx="9863997" cy="576000"/>
          </a:xfrm>
          <a:prstGeom prst="rect">
            <a:avLst/>
          </a:prstGeom>
          <a:noFill/>
          <a:ln>
            <a:noFill/>
          </a:ln>
        </p:spPr>
        <p:txBody>
          <a:bodyPr anchorCtr="0" anchor="t" bIns="14400" lIns="0" spcFirstLastPara="1" rIns="324000" wrap="square" tIns="0">
            <a:noAutofit/>
          </a:bodyPr>
          <a:lstStyle>
            <a:lvl1pPr lvl="0" marR="0" rtl="0" algn="l">
              <a:lnSpc>
                <a:spcPct val="90000"/>
              </a:lnSpc>
              <a:spcBef>
                <a:spcPts val="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descr="Content text frame" id="44" name="Google Shape;44;p5"/>
          <p:cNvSpPr txBox="1"/>
          <p:nvPr>
            <p:ph idx="1" type="body"/>
          </p:nvPr>
        </p:nvSpPr>
        <p:spPr>
          <a:xfrm>
            <a:off x="411161" y="1414800"/>
            <a:ext cx="7200000" cy="4536000"/>
          </a:xfrm>
          <a:prstGeom prst="rect">
            <a:avLst/>
          </a:prstGeom>
          <a:noFill/>
          <a:ln>
            <a:noFill/>
          </a:ln>
        </p:spPr>
        <p:txBody>
          <a:bodyPr anchorCtr="0" anchor="t" bIns="0" lIns="0" spcFirstLastPara="1" rIns="0" wrap="square" tIns="0">
            <a:noAutofit/>
          </a:bodyPr>
          <a:lstStyle>
            <a:lvl1pPr indent="-228600" lvl="0" marL="457200" marR="0" rtl="0" algn="l">
              <a:lnSpc>
                <a:spcPct val="11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42900" lvl="1" marL="9144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2pPr>
            <a:lvl3pPr indent="-342900" lvl="2" marL="13716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3pPr>
            <a:lvl4pPr indent="-342900" lvl="3" marL="18288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10000"/>
              </a:lnSpc>
              <a:spcBef>
                <a:spcPts val="3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110000"/>
              </a:lnSpc>
              <a:spcBef>
                <a:spcPts val="300"/>
              </a:spcBef>
              <a:spcAft>
                <a:spcPts val="300"/>
              </a:spcAft>
              <a:buClr>
                <a:schemeClr val="accen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descr="Footer with copyright, author and department information, and date" id="45" name="Google Shape;45;p5"/>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lvl1pPr lvl="0"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descr="Page number" id="46" name="Google Shape;46;p5"/>
          <p:cNvSpPr txBox="1"/>
          <p:nvPr>
            <p:ph idx="12" type="sldNum"/>
          </p:nvPr>
        </p:nvSpPr>
        <p:spPr>
          <a:xfrm>
            <a:off x="411162" y="6310800"/>
            <a:ext cx="648000" cy="547200"/>
          </a:xfrm>
          <a:prstGeom prst="rect">
            <a:avLst/>
          </a:prstGeom>
          <a:noFill/>
          <a:ln>
            <a:noFill/>
          </a:ln>
        </p:spPr>
        <p:txBody>
          <a:bodyPr anchorCtr="0" anchor="ctr" bIns="61200" lIns="0" spcFirstLastPara="1" rIns="0" wrap="square" tIns="0">
            <a:noAutofit/>
          </a:bodyPr>
          <a:lstStyle>
            <a:lvl1pPr indent="0" lvl="0" marL="0" marR="0" rtl="0" algn="l">
              <a:lnSpc>
                <a:spcPct val="100000"/>
              </a:lnSpc>
              <a:spcBef>
                <a:spcPts val="0"/>
              </a:spcBef>
              <a:buNone/>
              <a:defRPr b="1" i="0" sz="900" u="none" cap="none" strike="noStrike">
                <a:solidFill>
                  <a:schemeClr val="lt1"/>
                </a:solidFill>
                <a:latin typeface="Arial"/>
                <a:ea typeface="Arial"/>
                <a:cs typeface="Arial"/>
                <a:sym typeface="Arial"/>
              </a:defRPr>
            </a:lvl1pPr>
            <a:lvl2pPr indent="0" lvl="1" marL="0" marR="0" rtl="0" algn="l">
              <a:lnSpc>
                <a:spcPct val="100000"/>
              </a:lnSpc>
              <a:spcBef>
                <a:spcPts val="0"/>
              </a:spcBef>
              <a:buNone/>
              <a:defRPr b="1" i="0" sz="900" u="none" cap="none" strike="noStrike">
                <a:solidFill>
                  <a:schemeClr val="lt1"/>
                </a:solidFill>
                <a:latin typeface="Arial"/>
                <a:ea typeface="Arial"/>
                <a:cs typeface="Arial"/>
                <a:sym typeface="Arial"/>
              </a:defRPr>
            </a:lvl2pPr>
            <a:lvl3pPr indent="0" lvl="2" marL="0" marR="0" rtl="0" algn="l">
              <a:lnSpc>
                <a:spcPct val="100000"/>
              </a:lnSpc>
              <a:spcBef>
                <a:spcPts val="0"/>
              </a:spcBef>
              <a:buNone/>
              <a:defRPr b="1" i="0" sz="900" u="none" cap="none" strike="noStrike">
                <a:solidFill>
                  <a:schemeClr val="lt1"/>
                </a:solidFill>
                <a:latin typeface="Arial"/>
                <a:ea typeface="Arial"/>
                <a:cs typeface="Arial"/>
                <a:sym typeface="Arial"/>
              </a:defRPr>
            </a:lvl3pPr>
            <a:lvl4pPr indent="0" lvl="3" marL="0" marR="0" rtl="0" algn="l">
              <a:lnSpc>
                <a:spcPct val="100000"/>
              </a:lnSpc>
              <a:spcBef>
                <a:spcPts val="0"/>
              </a:spcBef>
              <a:buNone/>
              <a:defRPr b="1" i="0" sz="900" u="none" cap="none" strike="noStrike">
                <a:solidFill>
                  <a:schemeClr val="lt1"/>
                </a:solidFill>
                <a:latin typeface="Arial"/>
                <a:ea typeface="Arial"/>
                <a:cs typeface="Arial"/>
                <a:sym typeface="Arial"/>
              </a:defRPr>
            </a:lvl4pPr>
            <a:lvl5pPr indent="0" lvl="4" marL="0" marR="0" rtl="0" algn="l">
              <a:lnSpc>
                <a:spcPct val="100000"/>
              </a:lnSpc>
              <a:spcBef>
                <a:spcPts val="0"/>
              </a:spcBef>
              <a:buNone/>
              <a:defRPr b="1" i="0" sz="900" u="none" cap="none" strike="noStrike">
                <a:solidFill>
                  <a:schemeClr val="lt1"/>
                </a:solidFill>
                <a:latin typeface="Arial"/>
                <a:ea typeface="Arial"/>
                <a:cs typeface="Arial"/>
                <a:sym typeface="Arial"/>
              </a:defRPr>
            </a:lvl5pPr>
            <a:lvl6pPr indent="0" lvl="5" marL="0" marR="0" rtl="0" algn="l">
              <a:lnSpc>
                <a:spcPct val="100000"/>
              </a:lnSpc>
              <a:spcBef>
                <a:spcPts val="0"/>
              </a:spcBef>
              <a:buNone/>
              <a:defRPr b="1" i="0" sz="900" u="none" cap="none" strike="noStrike">
                <a:solidFill>
                  <a:schemeClr val="lt1"/>
                </a:solidFill>
                <a:latin typeface="Arial"/>
                <a:ea typeface="Arial"/>
                <a:cs typeface="Arial"/>
                <a:sym typeface="Arial"/>
              </a:defRPr>
            </a:lvl6pPr>
            <a:lvl7pPr indent="0" lvl="6" marL="0" marR="0" rtl="0" algn="l">
              <a:lnSpc>
                <a:spcPct val="100000"/>
              </a:lnSpc>
              <a:spcBef>
                <a:spcPts val="0"/>
              </a:spcBef>
              <a:buNone/>
              <a:defRPr b="1" i="0" sz="900" u="none" cap="none" strike="noStrike">
                <a:solidFill>
                  <a:schemeClr val="lt1"/>
                </a:solidFill>
                <a:latin typeface="Arial"/>
                <a:ea typeface="Arial"/>
                <a:cs typeface="Arial"/>
                <a:sym typeface="Arial"/>
              </a:defRPr>
            </a:lvl7pPr>
            <a:lvl8pPr indent="0" lvl="7" marL="0" marR="0" rtl="0" algn="l">
              <a:lnSpc>
                <a:spcPct val="100000"/>
              </a:lnSpc>
              <a:spcBef>
                <a:spcPts val="0"/>
              </a:spcBef>
              <a:buNone/>
              <a:defRPr b="1" i="0" sz="900" u="none" cap="none" strike="noStrike">
                <a:solidFill>
                  <a:schemeClr val="lt1"/>
                </a:solidFill>
                <a:latin typeface="Arial"/>
                <a:ea typeface="Arial"/>
                <a:cs typeface="Arial"/>
                <a:sym typeface="Arial"/>
              </a:defRPr>
            </a:lvl8pPr>
            <a:lvl9pPr indent="0" lvl="8" marL="0" marR="0" rtl="0" algn="l">
              <a:lnSpc>
                <a:spcPct val="100000"/>
              </a:lnSpc>
              <a:spcBef>
                <a:spcPts val="0"/>
              </a:spcBef>
              <a:buNone/>
              <a:defRPr b="1" i="0" sz="9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US"/>
              <a:t>Page </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ph type="title"/>
          </p:nvPr>
        </p:nvSpPr>
        <p:spPr>
          <a:xfrm>
            <a:off x="781125" y="2223098"/>
            <a:ext cx="6123600" cy="13854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FFFFFF"/>
              </a:buClr>
              <a:buSzPts val="2400"/>
              <a:buFont typeface="Calibri"/>
              <a:buNone/>
            </a:pPr>
            <a:r>
              <a:rPr lang="en-US" sz="4500"/>
              <a:t>Project Presentation &amp; Demo </a:t>
            </a:r>
            <a:endParaRPr sz="4500"/>
          </a:p>
        </p:txBody>
      </p:sp>
      <p:sp>
        <p:nvSpPr>
          <p:cNvPr id="70" name="Google Shape;70;p9"/>
          <p:cNvSpPr txBox="1"/>
          <p:nvPr>
            <p:ph idx="11" type="ftr"/>
          </p:nvPr>
        </p:nvSpPr>
        <p:spPr>
          <a:xfrm>
            <a:off x="411163" y="6310800"/>
            <a:ext cx="9288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sp>
        <p:nvSpPr>
          <p:cNvPr id="71" name="Google Shape;71;p9"/>
          <p:cNvSpPr txBox="1"/>
          <p:nvPr/>
        </p:nvSpPr>
        <p:spPr>
          <a:xfrm>
            <a:off x="667050" y="3869575"/>
            <a:ext cx="82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Ashutosh Korde(Summer Intern Siemens DISW)</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744700" y="921150"/>
            <a:ext cx="9216000" cy="470100"/>
          </a:xfrm>
          <a:prstGeom prst="rect">
            <a:avLst/>
          </a:prstGeom>
          <a:noFill/>
          <a:ln>
            <a:noFill/>
          </a:ln>
        </p:spPr>
        <p:txBody>
          <a:bodyPr anchorCtr="0" anchor="t" bIns="0" lIns="0" spcFirstLastPara="1" rIns="0" wrap="square" tIns="54000">
            <a:spAutoFit/>
          </a:bodyPr>
          <a:lstStyle/>
          <a:p>
            <a:pPr indent="0" lvl="0" marL="0" rtl="0" algn="l">
              <a:lnSpc>
                <a:spcPct val="90000"/>
              </a:lnSpc>
              <a:spcBef>
                <a:spcPts val="0"/>
              </a:spcBef>
              <a:spcAft>
                <a:spcPts val="0"/>
              </a:spcAft>
              <a:buClr>
                <a:schemeClr val="lt1"/>
              </a:buClr>
              <a:buSzPts val="8000"/>
              <a:buFont typeface="Arial"/>
              <a:buNone/>
            </a:pPr>
            <a:r>
              <a:rPr lang="en-US" sz="3000"/>
              <a:t>Improvements &amp; Future Steps</a:t>
            </a:r>
            <a:endParaRPr sz="3000"/>
          </a:p>
        </p:txBody>
      </p:sp>
      <p:sp>
        <p:nvSpPr>
          <p:cNvPr id="142" name="Google Shape;142;p18"/>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sp>
        <p:nvSpPr>
          <p:cNvPr id="143" name="Google Shape;143;p18"/>
          <p:cNvSpPr txBox="1"/>
          <p:nvPr/>
        </p:nvSpPr>
        <p:spPr>
          <a:xfrm>
            <a:off x="943875" y="1902000"/>
            <a:ext cx="82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endParaRPr>
          </a:p>
        </p:txBody>
      </p:sp>
      <p:sp>
        <p:nvSpPr>
          <p:cNvPr id="144" name="Google Shape;144;p18"/>
          <p:cNvSpPr txBox="1"/>
          <p:nvPr/>
        </p:nvSpPr>
        <p:spPr>
          <a:xfrm>
            <a:off x="1059150" y="2073075"/>
            <a:ext cx="82125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US" sz="1800">
                <a:solidFill>
                  <a:schemeClr val="lt1"/>
                </a:solidFill>
              </a:rPr>
              <a:t>Error handling needs to be more robust and thoroughly tested to ensure meaningful error propagation, structured error codes.</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File validation needs to be added to check the syntax of content in the CSV file.</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Limitations in </a:t>
            </a:r>
            <a:r>
              <a:rPr lang="en-US" sz="1800">
                <a:solidFill>
                  <a:schemeClr val="lt1"/>
                </a:solidFill>
              </a:rPr>
              <a:t>mapping</a:t>
            </a:r>
            <a:r>
              <a:rPr lang="en-US" sz="1800">
                <a:solidFill>
                  <a:schemeClr val="lt1"/>
                </a:solidFill>
              </a:rPr>
              <a:t> functionality of utilities needs to be overcome in order to give more options for users to use different attributes of objects to be referred.</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POC to </a:t>
            </a:r>
            <a:r>
              <a:rPr lang="en-US" sz="1800">
                <a:solidFill>
                  <a:schemeClr val="lt1"/>
                </a:solidFill>
              </a:rPr>
              <a:t>Productization</a:t>
            </a:r>
            <a:r>
              <a:rPr lang="en-US" sz="1800">
                <a:solidFill>
                  <a:schemeClr val="lt1"/>
                </a:solidFill>
              </a:rPr>
              <a:t>.</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059150" y="1000025"/>
            <a:ext cx="9216000" cy="470100"/>
          </a:xfrm>
          <a:prstGeom prst="rect">
            <a:avLst/>
          </a:prstGeom>
          <a:noFill/>
          <a:ln>
            <a:noFill/>
          </a:ln>
        </p:spPr>
        <p:txBody>
          <a:bodyPr anchorCtr="0" anchor="t" bIns="0" lIns="0" spcFirstLastPara="1" rIns="0" wrap="square" tIns="54000">
            <a:spAutoFit/>
          </a:bodyPr>
          <a:lstStyle/>
          <a:p>
            <a:pPr indent="0" lvl="0" marL="0" rtl="0" algn="l">
              <a:lnSpc>
                <a:spcPct val="90000"/>
              </a:lnSpc>
              <a:spcBef>
                <a:spcPts val="0"/>
              </a:spcBef>
              <a:spcAft>
                <a:spcPts val="0"/>
              </a:spcAft>
              <a:buClr>
                <a:schemeClr val="lt1"/>
              </a:buClr>
              <a:buSzPts val="8000"/>
              <a:buFont typeface="Arial"/>
              <a:buNone/>
            </a:pPr>
            <a:r>
              <a:rPr lang="en-US" sz="3000"/>
              <a:t>Acknowledgement</a:t>
            </a:r>
            <a:endParaRPr sz="3000"/>
          </a:p>
        </p:txBody>
      </p:sp>
      <p:sp>
        <p:nvSpPr>
          <p:cNvPr id="150" name="Google Shape;150;p19"/>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sp>
        <p:nvSpPr>
          <p:cNvPr id="151" name="Google Shape;151;p19"/>
          <p:cNvSpPr txBox="1"/>
          <p:nvPr/>
        </p:nvSpPr>
        <p:spPr>
          <a:xfrm>
            <a:off x="1400100" y="1948650"/>
            <a:ext cx="82125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rPr>
              <a:t>Manager</a:t>
            </a:r>
            <a:endParaRPr sz="2100">
              <a:solidFill>
                <a:schemeClr val="lt1"/>
              </a:solidFill>
            </a:endParaRPr>
          </a:p>
          <a:p>
            <a:pPr indent="0" lvl="0" marL="0" rtl="0" algn="l">
              <a:spcBef>
                <a:spcPts val="0"/>
              </a:spcBef>
              <a:spcAft>
                <a:spcPts val="0"/>
              </a:spcAft>
              <a:buNone/>
            </a:pPr>
            <a:r>
              <a:t/>
            </a:r>
            <a:endParaRPr sz="1000">
              <a:solidFill>
                <a:schemeClr val="lt1"/>
              </a:solidFill>
            </a:endParaRPr>
          </a:p>
          <a:p>
            <a:pPr indent="457200" lvl="0" marL="0" rtl="0" algn="l">
              <a:spcBef>
                <a:spcPts val="0"/>
              </a:spcBef>
              <a:spcAft>
                <a:spcPts val="0"/>
              </a:spcAft>
              <a:buNone/>
            </a:pPr>
            <a:r>
              <a:rPr lang="en-US" sz="1800">
                <a:solidFill>
                  <a:schemeClr val="lt1"/>
                </a:solidFill>
              </a:rPr>
              <a:t>Chandar Panjwani sir.</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US" sz="2100">
                <a:solidFill>
                  <a:schemeClr val="lt1"/>
                </a:solidFill>
              </a:rPr>
              <a:t>Mentors</a:t>
            </a:r>
            <a:endParaRPr sz="2100">
              <a:solidFill>
                <a:schemeClr val="lt1"/>
              </a:solidFill>
            </a:endParaRPr>
          </a:p>
          <a:p>
            <a:pPr indent="0" lvl="0" marL="0" rtl="0" algn="l">
              <a:spcBef>
                <a:spcPts val="0"/>
              </a:spcBef>
              <a:spcAft>
                <a:spcPts val="0"/>
              </a:spcAft>
              <a:buNone/>
            </a:pPr>
            <a:r>
              <a:t/>
            </a:r>
            <a:endParaRPr sz="1000">
              <a:solidFill>
                <a:schemeClr val="lt1"/>
              </a:solidFill>
            </a:endParaRPr>
          </a:p>
          <a:p>
            <a:pPr indent="457200" lvl="0" marL="0" rtl="0" algn="l">
              <a:spcBef>
                <a:spcPts val="0"/>
              </a:spcBef>
              <a:spcAft>
                <a:spcPts val="0"/>
              </a:spcAft>
              <a:buNone/>
            </a:pPr>
            <a:r>
              <a:rPr lang="en-US" sz="1800">
                <a:solidFill>
                  <a:schemeClr val="lt1"/>
                </a:solidFill>
              </a:rPr>
              <a:t>Praveen Kamatnurkar sir.</a:t>
            </a:r>
            <a:endParaRPr sz="1800">
              <a:solidFill>
                <a:schemeClr val="lt1"/>
              </a:solidFill>
            </a:endParaRPr>
          </a:p>
          <a:p>
            <a:pPr indent="457200" lvl="0" marL="0" rtl="0" algn="l">
              <a:spcBef>
                <a:spcPts val="0"/>
              </a:spcBef>
              <a:spcAft>
                <a:spcPts val="0"/>
              </a:spcAft>
              <a:buNone/>
            </a:pPr>
            <a:r>
              <a:t/>
            </a:r>
            <a:endParaRPr sz="600">
              <a:solidFill>
                <a:schemeClr val="lt1"/>
              </a:solidFill>
            </a:endParaRPr>
          </a:p>
          <a:p>
            <a:pPr indent="457200" lvl="0" marL="0" rtl="0" algn="l">
              <a:spcBef>
                <a:spcPts val="0"/>
              </a:spcBef>
              <a:spcAft>
                <a:spcPts val="0"/>
              </a:spcAft>
              <a:buNone/>
            </a:pPr>
            <a:r>
              <a:rPr lang="en-US" sz="1800">
                <a:solidFill>
                  <a:schemeClr val="lt1"/>
                </a:solidFill>
              </a:rPr>
              <a:t>Priyanka Bhise mam.</a:t>
            </a:r>
            <a:endParaRPr sz="1800">
              <a:solidFill>
                <a:schemeClr val="lt1"/>
              </a:solidFill>
            </a:endParaRPr>
          </a:p>
          <a:p>
            <a:pPr indent="457200" lvl="0" marL="0" rtl="0" algn="l">
              <a:spcBef>
                <a:spcPts val="0"/>
              </a:spcBef>
              <a:spcAft>
                <a:spcPts val="0"/>
              </a:spcAft>
              <a:buNone/>
            </a:pPr>
            <a:r>
              <a:t/>
            </a:r>
            <a:endParaRPr sz="600">
              <a:solidFill>
                <a:schemeClr val="lt1"/>
              </a:solidFill>
            </a:endParaRPr>
          </a:p>
          <a:p>
            <a:pPr indent="457200" lvl="0" marL="0" rtl="0" algn="l">
              <a:spcBef>
                <a:spcPts val="0"/>
              </a:spcBef>
              <a:spcAft>
                <a:spcPts val="0"/>
              </a:spcAft>
              <a:buNone/>
            </a:pPr>
            <a:r>
              <a:rPr lang="en-US" sz="1800">
                <a:solidFill>
                  <a:schemeClr val="lt1"/>
                </a:solidFill>
              </a:rPr>
              <a:t>Ishrat Shaikh sir.</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948500" y="2717600"/>
            <a:ext cx="2295000" cy="1162800"/>
          </a:xfrm>
          <a:prstGeom prst="rect">
            <a:avLst/>
          </a:prstGeom>
          <a:noFill/>
          <a:ln>
            <a:noFill/>
          </a:ln>
        </p:spPr>
        <p:txBody>
          <a:bodyPr anchorCtr="0" anchor="t" bIns="0" lIns="0" spcFirstLastPara="1" rIns="0" wrap="square" tIns="54000">
            <a:spAutoFit/>
          </a:bodyPr>
          <a:lstStyle/>
          <a:p>
            <a:pPr indent="0" lvl="0" marL="0" rtl="0" algn="l">
              <a:lnSpc>
                <a:spcPct val="90000"/>
              </a:lnSpc>
              <a:spcBef>
                <a:spcPts val="0"/>
              </a:spcBef>
              <a:spcAft>
                <a:spcPts val="0"/>
              </a:spcAft>
              <a:buClr>
                <a:schemeClr val="lt1"/>
              </a:buClr>
              <a:buSzPts val="8000"/>
              <a:buFont typeface="Arial"/>
              <a:buNone/>
            </a:pPr>
            <a:r>
              <a:rPr lang="en-US"/>
              <a:t>Q&amp;A</a:t>
            </a:r>
            <a:endParaRPr/>
          </a:p>
        </p:txBody>
      </p:sp>
      <p:sp>
        <p:nvSpPr>
          <p:cNvPr id="157" name="Google Shape;157;p20"/>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0"/>
          <p:cNvSpPr txBox="1"/>
          <p:nvPr>
            <p:ph idx="1" type="subTitle"/>
          </p:nvPr>
        </p:nvSpPr>
        <p:spPr>
          <a:xfrm>
            <a:off x="1059150" y="2853751"/>
            <a:ext cx="9216000" cy="2113800"/>
          </a:xfrm>
          <a:prstGeom prst="rect">
            <a:avLst/>
          </a:prstGeom>
          <a:noFill/>
          <a:ln>
            <a:noFill/>
          </a:ln>
        </p:spPr>
        <p:txBody>
          <a:bodyPr anchorCtr="0" anchor="t" bIns="0" lIns="0" spcFirstLastPara="1" rIns="0" wrap="square" tIns="108000">
            <a:noAutofit/>
          </a:bodyPr>
          <a:lstStyle/>
          <a:p>
            <a:pPr indent="-342900" lvl="0" marL="457200" marR="0" rtl="0" algn="l">
              <a:lnSpc>
                <a:spcPct val="110000"/>
              </a:lnSpc>
              <a:spcBef>
                <a:spcPts val="0"/>
              </a:spcBef>
              <a:spcAft>
                <a:spcPts val="0"/>
              </a:spcAft>
              <a:buClr>
                <a:srgbClr val="FFFFFF"/>
              </a:buClr>
              <a:buSzPts val="1800"/>
              <a:buFont typeface="Arial"/>
              <a:buChar char="●"/>
            </a:pPr>
            <a:r>
              <a:rPr b="0" i="0" lang="en-US" u="none" cap="none" strike="noStrike">
                <a:solidFill>
                  <a:srgbClr val="FFFFFF"/>
                </a:solidFill>
                <a:latin typeface="Arial"/>
                <a:ea typeface="Arial"/>
                <a:cs typeface="Arial"/>
                <a:sym typeface="Arial"/>
              </a:rPr>
              <a:t>Problem statement</a:t>
            </a:r>
            <a:endParaRPr/>
          </a:p>
          <a:p>
            <a:pPr indent="-342900" lvl="0" marL="457200" marR="0" rtl="0" algn="l">
              <a:lnSpc>
                <a:spcPct val="110000"/>
              </a:lnSpc>
              <a:spcBef>
                <a:spcPts val="0"/>
              </a:spcBef>
              <a:spcAft>
                <a:spcPts val="0"/>
              </a:spcAft>
              <a:buClr>
                <a:srgbClr val="FFFFFF"/>
              </a:buClr>
              <a:buSzPts val="1800"/>
              <a:buFont typeface="Arial"/>
              <a:buChar char="●"/>
            </a:pPr>
            <a:r>
              <a:rPr b="0" i="0" lang="en-US" u="none" cap="none" strike="noStrike">
                <a:solidFill>
                  <a:srgbClr val="FFFFFF"/>
                </a:solidFill>
                <a:latin typeface="Arial"/>
                <a:ea typeface="Arial"/>
                <a:cs typeface="Arial"/>
                <a:sym typeface="Arial"/>
              </a:rPr>
              <a:t>Solution approach</a:t>
            </a:r>
            <a:endParaRPr/>
          </a:p>
          <a:p>
            <a:pPr indent="-342900" lvl="0" marL="457200" marR="0" rtl="0" algn="l">
              <a:lnSpc>
                <a:spcPct val="110000"/>
              </a:lnSpc>
              <a:spcBef>
                <a:spcPts val="0"/>
              </a:spcBef>
              <a:spcAft>
                <a:spcPts val="0"/>
              </a:spcAft>
              <a:buClr>
                <a:srgbClr val="FFFFFF"/>
              </a:buClr>
              <a:buSzPts val="1800"/>
              <a:buFont typeface="Arial"/>
              <a:buChar char="●"/>
            </a:pPr>
            <a:r>
              <a:rPr b="0" i="0" lang="en-US" u="none" cap="none" strike="noStrike">
                <a:solidFill>
                  <a:srgbClr val="FFFFFF"/>
                </a:solidFill>
                <a:latin typeface="Arial"/>
                <a:ea typeface="Arial"/>
                <a:cs typeface="Arial"/>
                <a:sym typeface="Arial"/>
              </a:rPr>
              <a:t>Demonstration of the solution</a:t>
            </a:r>
            <a:endParaRPr/>
          </a:p>
          <a:p>
            <a:pPr indent="-342900" lvl="0" marL="457200" marR="0" rtl="0" algn="l">
              <a:lnSpc>
                <a:spcPct val="110000"/>
              </a:lnSpc>
              <a:spcBef>
                <a:spcPts val="0"/>
              </a:spcBef>
              <a:spcAft>
                <a:spcPts val="0"/>
              </a:spcAft>
              <a:buClr>
                <a:srgbClr val="FFFFFF"/>
              </a:buClr>
              <a:buSzPts val="1800"/>
              <a:buFont typeface="Arial"/>
              <a:buChar char="●"/>
            </a:pPr>
            <a:r>
              <a:rPr b="0" i="0" lang="en-US" u="none" cap="none" strike="noStrike">
                <a:solidFill>
                  <a:srgbClr val="FFFFFF"/>
                </a:solidFill>
                <a:latin typeface="Arial"/>
                <a:ea typeface="Arial"/>
                <a:cs typeface="Arial"/>
                <a:sym typeface="Arial"/>
              </a:rPr>
              <a:t>Key take aways / learnings from the project</a:t>
            </a:r>
            <a:endParaRPr/>
          </a:p>
          <a:p>
            <a:pPr indent="-342900" lvl="0" marL="457200" marR="0" rtl="0" algn="l">
              <a:lnSpc>
                <a:spcPct val="110000"/>
              </a:lnSpc>
              <a:spcBef>
                <a:spcPts val="0"/>
              </a:spcBef>
              <a:spcAft>
                <a:spcPts val="0"/>
              </a:spcAft>
              <a:buClr>
                <a:srgbClr val="FFFFFF"/>
              </a:buClr>
              <a:buSzPts val="1800"/>
              <a:buChar char="●"/>
            </a:pPr>
            <a:r>
              <a:rPr lang="en-US">
                <a:solidFill>
                  <a:srgbClr val="FFFFFF"/>
                </a:solidFill>
              </a:rPr>
              <a:t>Improvements &amp; Future work</a:t>
            </a:r>
            <a:endParaRPr/>
          </a:p>
          <a:p>
            <a:pPr indent="-342900" lvl="0" marL="457200" marR="0" rtl="0" algn="l">
              <a:lnSpc>
                <a:spcPct val="110000"/>
              </a:lnSpc>
              <a:spcBef>
                <a:spcPts val="0"/>
              </a:spcBef>
              <a:spcAft>
                <a:spcPts val="0"/>
              </a:spcAft>
              <a:buClr>
                <a:srgbClr val="FFFFFF"/>
              </a:buClr>
              <a:buSzPts val="1800"/>
              <a:buChar char="●"/>
            </a:pPr>
            <a:r>
              <a:rPr lang="en-US">
                <a:solidFill>
                  <a:srgbClr val="FFFFFF"/>
                </a:solidFill>
              </a:rPr>
              <a:t>Q&amp;A</a:t>
            </a:r>
            <a:endParaRPr/>
          </a:p>
          <a:p>
            <a:pPr indent="0" lvl="0" marL="0" rtl="0" algn="l">
              <a:lnSpc>
                <a:spcPct val="110000"/>
              </a:lnSpc>
              <a:spcBef>
                <a:spcPts val="300"/>
              </a:spcBef>
              <a:spcAft>
                <a:spcPts val="0"/>
              </a:spcAft>
              <a:buClr>
                <a:schemeClr val="lt1"/>
              </a:buClr>
              <a:buSzPts val="1800"/>
              <a:buNone/>
            </a:pPr>
            <a:r>
              <a:t/>
            </a:r>
            <a:endParaRPr b="1">
              <a:solidFill>
                <a:schemeClr val="accent1"/>
              </a:solidFill>
            </a:endParaRPr>
          </a:p>
        </p:txBody>
      </p:sp>
      <p:sp>
        <p:nvSpPr>
          <p:cNvPr descr="Footer with copyright, author and department information, and date" id="77" name="Google Shape;77;p10"/>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marR="0" rtl="0" algn="l">
              <a:lnSpc>
                <a:spcPct val="100000"/>
              </a:lnSpc>
              <a:spcBef>
                <a:spcPts val="0"/>
              </a:spcBef>
              <a:spcAft>
                <a:spcPts val="0"/>
              </a:spcAft>
              <a:buClr>
                <a:srgbClr val="009999"/>
              </a:buClr>
              <a:buSzPts val="900"/>
              <a:buFont typeface="Arial"/>
              <a:buNone/>
            </a:pPr>
            <a:r>
              <a:rPr b="0" i="0" lang="en-US" sz="900" u="none" cap="none" strike="noStrike">
                <a:solidFill>
                  <a:srgbClr val="FFFFFF"/>
                </a:solidFill>
                <a:latin typeface="Arial"/>
                <a:ea typeface="Arial"/>
                <a:cs typeface="Arial"/>
                <a:sym typeface="Arial"/>
              </a:rPr>
              <a:t>Restricted | © Siemens 2025 | Siemens Digital Industries Software</a:t>
            </a:r>
            <a:endParaRPr/>
          </a:p>
        </p:txBody>
      </p:sp>
      <p:sp>
        <p:nvSpPr>
          <p:cNvPr id="78" name="Google Shape;78;p10"/>
          <p:cNvSpPr txBox="1"/>
          <p:nvPr>
            <p:ph idx="12" type="sldNum"/>
          </p:nvPr>
        </p:nvSpPr>
        <p:spPr>
          <a:xfrm>
            <a:off x="411162" y="6310800"/>
            <a:ext cx="648000" cy="547200"/>
          </a:xfrm>
          <a:prstGeom prst="rect">
            <a:avLst/>
          </a:prstGeom>
          <a:noFill/>
          <a:ln>
            <a:noFill/>
          </a:ln>
        </p:spPr>
        <p:txBody>
          <a:bodyPr anchorCtr="0" anchor="ctr" bIns="61200" lIns="0" spcFirstLastPara="1" rIns="0" wrap="square" tIns="0">
            <a:noAutofit/>
          </a:bodyPr>
          <a:lstStyle/>
          <a:p>
            <a:pPr indent="0" lvl="0" marL="0" marR="0" rtl="0" algn="l">
              <a:lnSpc>
                <a:spcPct val="100000"/>
              </a:lnSpc>
              <a:spcBef>
                <a:spcPts val="0"/>
              </a:spcBef>
              <a:spcAft>
                <a:spcPts val="0"/>
              </a:spcAft>
              <a:buClr>
                <a:srgbClr val="009999"/>
              </a:buClr>
              <a:buSzPts val="900"/>
              <a:buFont typeface="Arial"/>
              <a:buNone/>
            </a:pPr>
            <a:r>
              <a:rPr b="1" i="0" lang="en-US" sz="900" u="none" cap="none" strike="noStrike">
                <a:solidFill>
                  <a:srgbClr val="FFFFFF"/>
                </a:solidFill>
                <a:latin typeface="Arial"/>
                <a:ea typeface="Arial"/>
                <a:cs typeface="Arial"/>
                <a:sym typeface="Arial"/>
              </a:rPr>
              <a:t>Page </a:t>
            </a:r>
            <a:fld id="{00000000-1234-1234-1234-123412341234}" type="slidenum">
              <a:rPr b="1" i="0" lang="en-US" sz="900" u="none" cap="none" strike="noStrike">
                <a:solidFill>
                  <a:srgbClr val="FFFFFF"/>
                </a:solidFill>
                <a:latin typeface="Arial"/>
                <a:ea typeface="Arial"/>
                <a:cs typeface="Arial"/>
                <a:sym typeface="Arial"/>
              </a:rPr>
              <a:t>‹#›</a:t>
            </a:fld>
            <a:endParaRPr b="1" i="0" sz="900"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1"/>
          <p:cNvSpPr txBox="1"/>
          <p:nvPr>
            <p:ph type="title"/>
          </p:nvPr>
        </p:nvSpPr>
        <p:spPr>
          <a:xfrm>
            <a:off x="558900" y="959300"/>
            <a:ext cx="9798900" cy="576000"/>
          </a:xfrm>
          <a:prstGeom prst="rect">
            <a:avLst/>
          </a:prstGeom>
          <a:noFill/>
          <a:ln>
            <a:noFill/>
          </a:ln>
        </p:spPr>
        <p:txBody>
          <a:bodyPr anchorCtr="0" anchor="ctr" bIns="14400" lIns="0" spcFirstLastPara="1" rIns="324000" wrap="square" tIns="0">
            <a:noAutofit/>
          </a:bodyPr>
          <a:lstStyle/>
          <a:p>
            <a:pPr indent="0" lvl="0" marL="0" rtl="0" algn="l">
              <a:lnSpc>
                <a:spcPct val="90000"/>
              </a:lnSpc>
              <a:spcBef>
                <a:spcPts val="0"/>
              </a:spcBef>
              <a:spcAft>
                <a:spcPts val="0"/>
              </a:spcAft>
              <a:buClr>
                <a:schemeClr val="lt1"/>
              </a:buClr>
              <a:buSzPts val="4000"/>
              <a:buFont typeface="Calibri"/>
              <a:buNone/>
            </a:pPr>
            <a:r>
              <a:rPr lang="en-US" sz="3000"/>
              <a:t>Problem Statement</a:t>
            </a:r>
            <a:endParaRPr sz="3000"/>
          </a:p>
        </p:txBody>
      </p:sp>
      <p:sp>
        <p:nvSpPr>
          <p:cNvPr id="84" name="Google Shape;84;p11"/>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sp>
        <p:nvSpPr>
          <p:cNvPr id="85" name="Google Shape;85;p11"/>
          <p:cNvSpPr txBox="1"/>
          <p:nvPr/>
        </p:nvSpPr>
        <p:spPr>
          <a:xfrm>
            <a:off x="411175" y="1670650"/>
            <a:ext cx="9490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rPr>
              <a:t>Creating utility to import Bulk Vendor Data into Teamcenter from a CSV .</a:t>
            </a:r>
            <a:endParaRPr sz="2100">
              <a:solidFill>
                <a:schemeClr val="lt1"/>
              </a:solidFill>
            </a:endParaRPr>
          </a:p>
        </p:txBody>
      </p:sp>
      <p:sp>
        <p:nvSpPr>
          <p:cNvPr id="86" name="Google Shape;86;p11"/>
          <p:cNvSpPr txBox="1"/>
          <p:nvPr/>
        </p:nvSpPr>
        <p:spPr>
          <a:xfrm>
            <a:off x="558900" y="2651200"/>
            <a:ext cx="5945400" cy="2543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sz="1600">
                <a:solidFill>
                  <a:schemeClr val="lt1"/>
                </a:solidFill>
              </a:rPr>
              <a:t>Streamline and automate the process of onboarding multiple vendors by enabling users to efficiently import large volumes of vendor data into Teamcenter directly from CSV files, reducing manual effort, minimizing errors, and accelerating data integration.</a:t>
            </a:r>
            <a:endParaRPr sz="2000">
              <a:solidFill>
                <a:schemeClr val="lt1"/>
              </a:solidFill>
            </a:endParaRPr>
          </a:p>
        </p:txBody>
      </p:sp>
      <p:pic>
        <p:nvPicPr>
          <p:cNvPr id="87" name="Google Shape;87;p11" title="Use_Case.drawio.png"/>
          <p:cNvPicPr preferRelativeResize="0"/>
          <p:nvPr/>
        </p:nvPicPr>
        <p:blipFill>
          <a:blip r:embed="rId3">
            <a:alphaModFix/>
          </a:blip>
          <a:stretch>
            <a:fillRect/>
          </a:stretch>
        </p:blipFill>
        <p:spPr>
          <a:xfrm>
            <a:off x="6898800" y="2651200"/>
            <a:ext cx="3942450" cy="351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2"/>
          <p:cNvSpPr txBox="1"/>
          <p:nvPr>
            <p:ph type="title"/>
          </p:nvPr>
        </p:nvSpPr>
        <p:spPr>
          <a:xfrm>
            <a:off x="787500" y="1177775"/>
            <a:ext cx="9216000" cy="470100"/>
          </a:xfrm>
          <a:prstGeom prst="rect">
            <a:avLst/>
          </a:prstGeom>
          <a:noFill/>
          <a:ln>
            <a:noFill/>
          </a:ln>
        </p:spPr>
        <p:txBody>
          <a:bodyPr anchorCtr="0" anchor="t" bIns="0" lIns="0" spcFirstLastPara="1" rIns="0" wrap="square" tIns="54000">
            <a:spAutoFit/>
          </a:bodyPr>
          <a:lstStyle/>
          <a:p>
            <a:pPr indent="0" lvl="0" marL="0" rtl="0" algn="l">
              <a:lnSpc>
                <a:spcPct val="90000"/>
              </a:lnSpc>
              <a:spcBef>
                <a:spcPts val="0"/>
              </a:spcBef>
              <a:spcAft>
                <a:spcPts val="0"/>
              </a:spcAft>
              <a:buClr>
                <a:schemeClr val="lt1"/>
              </a:buClr>
              <a:buSzPts val="8000"/>
              <a:buFont typeface="Arial"/>
              <a:buNone/>
            </a:pPr>
            <a:r>
              <a:rPr lang="en-US" sz="3000"/>
              <a:t>Solution Approach</a:t>
            </a:r>
            <a:endParaRPr sz="3000"/>
          </a:p>
        </p:txBody>
      </p:sp>
      <p:sp>
        <p:nvSpPr>
          <p:cNvPr id="93" name="Google Shape;93;p12"/>
          <p:cNvSpPr txBox="1"/>
          <p:nvPr>
            <p:ph idx="1" type="subTitle"/>
          </p:nvPr>
        </p:nvSpPr>
        <p:spPr>
          <a:xfrm>
            <a:off x="874575" y="2283225"/>
            <a:ext cx="10728000" cy="2698500"/>
          </a:xfrm>
          <a:prstGeom prst="rect">
            <a:avLst/>
          </a:prstGeom>
          <a:noFill/>
          <a:ln>
            <a:noFill/>
          </a:ln>
        </p:spPr>
        <p:txBody>
          <a:bodyPr anchorCtr="0" anchor="t" bIns="0" lIns="0" spcFirstLastPara="1" rIns="0" wrap="square" tIns="108000">
            <a:noAutofit/>
          </a:bodyPr>
          <a:lstStyle/>
          <a:p>
            <a:pPr indent="-342900" lvl="0" marL="457200" rtl="0" algn="l">
              <a:lnSpc>
                <a:spcPct val="110000"/>
              </a:lnSpc>
              <a:spcBef>
                <a:spcPts val="0"/>
              </a:spcBef>
              <a:spcAft>
                <a:spcPts val="0"/>
              </a:spcAft>
              <a:buSzPts val="1800"/>
              <a:buChar char="●"/>
            </a:pPr>
            <a:r>
              <a:rPr lang="en-US" sz="1800"/>
              <a:t>Leveraged </a:t>
            </a:r>
            <a:r>
              <a:rPr b="1" lang="en-US" sz="1800"/>
              <a:t>csv2tcxml</a:t>
            </a:r>
            <a:r>
              <a:rPr lang="en-US" sz="1800"/>
              <a:t> &amp; </a:t>
            </a:r>
            <a:r>
              <a:rPr b="1" lang="en-US" sz="1800"/>
              <a:t>tcxml_import</a:t>
            </a:r>
            <a:r>
              <a:rPr lang="en-US" sz="1800"/>
              <a:t> utilities to avoid reinventing the wheel.</a:t>
            </a:r>
            <a:endParaRPr sz="1800"/>
          </a:p>
          <a:p>
            <a:pPr indent="0" lvl="0" marL="457200" rtl="0" algn="l">
              <a:lnSpc>
                <a:spcPct val="110000"/>
              </a:lnSpc>
              <a:spcBef>
                <a:spcPts val="0"/>
              </a:spcBef>
              <a:spcAft>
                <a:spcPts val="0"/>
              </a:spcAft>
              <a:buNone/>
            </a:pPr>
            <a:r>
              <a:t/>
            </a:r>
            <a:endParaRPr sz="1800"/>
          </a:p>
          <a:p>
            <a:pPr indent="-342900" lvl="0" marL="457200" rtl="0" algn="l">
              <a:lnSpc>
                <a:spcPct val="110000"/>
              </a:lnSpc>
              <a:spcBef>
                <a:spcPts val="0"/>
              </a:spcBef>
              <a:spcAft>
                <a:spcPts val="0"/>
              </a:spcAft>
              <a:buSzPts val="1800"/>
              <a:buChar char="●"/>
            </a:pPr>
            <a:r>
              <a:rPr lang="en-US" sz="1800"/>
              <a:t>Created a SOA service which executes csv2tcxml &amp; tcxml_import utilities to achieve bulk data import from a csv.</a:t>
            </a:r>
            <a:endParaRPr sz="1800"/>
          </a:p>
          <a:p>
            <a:pPr indent="0" lvl="0" marL="457200" rtl="0" algn="l">
              <a:lnSpc>
                <a:spcPct val="110000"/>
              </a:lnSpc>
              <a:spcBef>
                <a:spcPts val="0"/>
              </a:spcBef>
              <a:spcAft>
                <a:spcPts val="0"/>
              </a:spcAft>
              <a:buNone/>
            </a:pPr>
            <a:r>
              <a:t/>
            </a:r>
            <a:endParaRPr sz="1800"/>
          </a:p>
          <a:p>
            <a:pPr indent="-342900" lvl="0" marL="457200" rtl="0" algn="l">
              <a:lnSpc>
                <a:spcPct val="110000"/>
              </a:lnSpc>
              <a:spcBef>
                <a:spcPts val="0"/>
              </a:spcBef>
              <a:spcAft>
                <a:spcPts val="0"/>
              </a:spcAft>
              <a:buSzPts val="1800"/>
              <a:buChar char="●"/>
            </a:pPr>
            <a:r>
              <a:rPr lang="en-US" sz="1800"/>
              <a:t>Used FMS for secure file </a:t>
            </a:r>
            <a:r>
              <a:rPr lang="en-US" sz="1800"/>
              <a:t>handling</a:t>
            </a:r>
            <a:r>
              <a:rPr lang="en-US" sz="1800"/>
              <a:t>, ensuring safe upload/download of the file during the complete process execution.</a:t>
            </a:r>
            <a:endParaRPr sz="1800"/>
          </a:p>
          <a:p>
            <a:pPr indent="0" lvl="0" marL="457200" rtl="0" algn="l">
              <a:lnSpc>
                <a:spcPct val="110000"/>
              </a:lnSpc>
              <a:spcBef>
                <a:spcPts val="0"/>
              </a:spcBef>
              <a:spcAft>
                <a:spcPts val="0"/>
              </a:spcAft>
              <a:buNone/>
            </a:pPr>
            <a:r>
              <a:t/>
            </a:r>
            <a:endParaRPr sz="1800"/>
          </a:p>
          <a:p>
            <a:pPr indent="-342900" lvl="0" marL="457200" rtl="0" algn="l">
              <a:lnSpc>
                <a:spcPct val="110000"/>
              </a:lnSpc>
              <a:spcBef>
                <a:spcPts val="0"/>
              </a:spcBef>
              <a:spcAft>
                <a:spcPts val="0"/>
              </a:spcAft>
              <a:buSzPts val="1800"/>
              <a:buChar char="●"/>
            </a:pPr>
            <a:r>
              <a:rPr lang="en-US" sz="1800"/>
              <a:t>Provided user-friendly UI in the active workspace for users to execute Bulk Vendor Data Import utility.  </a:t>
            </a:r>
            <a:endParaRPr sz="1800"/>
          </a:p>
          <a:p>
            <a:pPr indent="0" lvl="0" marL="457200" rtl="0" algn="l">
              <a:lnSpc>
                <a:spcPct val="110000"/>
              </a:lnSpc>
              <a:spcBef>
                <a:spcPts val="0"/>
              </a:spcBef>
              <a:spcAft>
                <a:spcPts val="0"/>
              </a:spcAft>
              <a:buNone/>
            </a:pPr>
            <a:r>
              <a:t/>
            </a:r>
            <a:endParaRPr sz="1800"/>
          </a:p>
          <a:p>
            <a:pPr indent="0" lvl="0" marL="0" rtl="0" algn="l">
              <a:lnSpc>
                <a:spcPct val="110000"/>
              </a:lnSpc>
              <a:spcBef>
                <a:spcPts val="0"/>
              </a:spcBef>
              <a:spcAft>
                <a:spcPts val="0"/>
              </a:spcAft>
              <a:buClr>
                <a:schemeClr val="lt1"/>
              </a:buClr>
              <a:buSzPts val="1400"/>
              <a:buNone/>
            </a:pPr>
            <a:r>
              <a:t/>
            </a:r>
            <a:endParaRPr/>
          </a:p>
        </p:txBody>
      </p:sp>
      <p:sp>
        <p:nvSpPr>
          <p:cNvPr id="94" name="Google Shape;94;p12"/>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3"/>
          <p:cNvSpPr txBox="1"/>
          <p:nvPr>
            <p:ph type="title"/>
          </p:nvPr>
        </p:nvSpPr>
        <p:spPr>
          <a:xfrm>
            <a:off x="659200" y="472475"/>
            <a:ext cx="9216000" cy="470100"/>
          </a:xfrm>
          <a:prstGeom prst="rect">
            <a:avLst/>
          </a:prstGeom>
          <a:noFill/>
          <a:ln>
            <a:noFill/>
          </a:ln>
        </p:spPr>
        <p:txBody>
          <a:bodyPr anchorCtr="0" anchor="t" bIns="0" lIns="0" spcFirstLastPara="1" rIns="0" wrap="square" tIns="54000">
            <a:spAutoFit/>
          </a:bodyPr>
          <a:lstStyle/>
          <a:p>
            <a:pPr indent="0" lvl="0" marL="0" rtl="0" algn="l">
              <a:lnSpc>
                <a:spcPct val="90000"/>
              </a:lnSpc>
              <a:spcBef>
                <a:spcPts val="0"/>
              </a:spcBef>
              <a:spcAft>
                <a:spcPts val="0"/>
              </a:spcAft>
              <a:buClr>
                <a:schemeClr val="lt1"/>
              </a:buClr>
              <a:buSzPts val="8000"/>
              <a:buFont typeface="Arial"/>
              <a:buNone/>
            </a:pPr>
            <a:r>
              <a:rPr lang="en-US" sz="3000"/>
              <a:t>Process Flow</a:t>
            </a:r>
            <a:endParaRPr sz="3000"/>
          </a:p>
        </p:txBody>
      </p:sp>
      <p:sp>
        <p:nvSpPr>
          <p:cNvPr id="100" name="Google Shape;100;p13"/>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pic>
        <p:nvPicPr>
          <p:cNvPr id="101" name="Google Shape;101;p13"/>
          <p:cNvPicPr preferRelativeResize="0"/>
          <p:nvPr/>
        </p:nvPicPr>
        <p:blipFill>
          <a:blip r:embed="rId3">
            <a:alphaModFix/>
          </a:blip>
          <a:stretch>
            <a:fillRect/>
          </a:stretch>
        </p:blipFill>
        <p:spPr>
          <a:xfrm>
            <a:off x="659212" y="1325875"/>
            <a:ext cx="10976273" cy="498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787500" y="479200"/>
            <a:ext cx="9216000" cy="442500"/>
          </a:xfrm>
          <a:prstGeom prst="rect">
            <a:avLst/>
          </a:prstGeom>
          <a:noFill/>
          <a:ln>
            <a:noFill/>
          </a:ln>
        </p:spPr>
        <p:txBody>
          <a:bodyPr anchorCtr="0" anchor="t" bIns="0" lIns="0" spcFirstLastPara="1" rIns="0" wrap="square" tIns="54000">
            <a:spAutoFit/>
          </a:bodyPr>
          <a:lstStyle/>
          <a:p>
            <a:pPr indent="0" lvl="0" marL="0" rtl="0" algn="l">
              <a:lnSpc>
                <a:spcPct val="90000"/>
              </a:lnSpc>
              <a:spcBef>
                <a:spcPts val="0"/>
              </a:spcBef>
              <a:spcAft>
                <a:spcPts val="0"/>
              </a:spcAft>
              <a:buClr>
                <a:schemeClr val="lt1"/>
              </a:buClr>
              <a:buSzPts val="8000"/>
              <a:buFont typeface="Arial"/>
              <a:buNone/>
            </a:pPr>
            <a:r>
              <a:rPr lang="en-US" sz="2800"/>
              <a:t>Utilities Overview &amp; SOA Architecture  </a:t>
            </a:r>
            <a:endParaRPr sz="2800"/>
          </a:p>
        </p:txBody>
      </p:sp>
      <p:sp>
        <p:nvSpPr>
          <p:cNvPr id="107" name="Google Shape;107;p14"/>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pic>
        <p:nvPicPr>
          <p:cNvPr id="108" name="Google Shape;108;p14"/>
          <p:cNvPicPr preferRelativeResize="0"/>
          <p:nvPr/>
        </p:nvPicPr>
        <p:blipFill rotWithShape="1">
          <a:blip r:embed="rId3">
            <a:alphaModFix/>
          </a:blip>
          <a:srcRect b="26693" l="0" r="0" t="18005"/>
          <a:stretch/>
        </p:blipFill>
        <p:spPr>
          <a:xfrm>
            <a:off x="436300" y="5031900"/>
            <a:ext cx="11319400" cy="1283200"/>
          </a:xfrm>
          <a:prstGeom prst="rect">
            <a:avLst/>
          </a:prstGeom>
          <a:noFill/>
          <a:ln>
            <a:noFill/>
          </a:ln>
        </p:spPr>
      </p:pic>
      <p:sp>
        <p:nvSpPr>
          <p:cNvPr id="109" name="Google Shape;109;p14"/>
          <p:cNvSpPr txBox="1"/>
          <p:nvPr/>
        </p:nvSpPr>
        <p:spPr>
          <a:xfrm>
            <a:off x="787500" y="1235063"/>
            <a:ext cx="82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CSV2TCXML</a:t>
            </a:r>
            <a:endParaRPr sz="1800">
              <a:solidFill>
                <a:schemeClr val="lt1"/>
              </a:solidFill>
            </a:endParaRPr>
          </a:p>
        </p:txBody>
      </p:sp>
      <p:sp>
        <p:nvSpPr>
          <p:cNvPr id="110" name="Google Shape;110;p14"/>
          <p:cNvSpPr txBox="1"/>
          <p:nvPr/>
        </p:nvSpPr>
        <p:spPr>
          <a:xfrm>
            <a:off x="787500" y="2877000"/>
            <a:ext cx="82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TCXML_IMPORT</a:t>
            </a:r>
            <a:endParaRPr sz="1800">
              <a:solidFill>
                <a:schemeClr val="lt1"/>
              </a:solidFill>
            </a:endParaRPr>
          </a:p>
        </p:txBody>
      </p:sp>
      <p:sp>
        <p:nvSpPr>
          <p:cNvPr id="111" name="Google Shape;111;p14"/>
          <p:cNvSpPr txBox="1"/>
          <p:nvPr/>
        </p:nvSpPr>
        <p:spPr>
          <a:xfrm>
            <a:off x="915350" y="1611738"/>
            <a:ext cx="8212500" cy="1446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Char char="●"/>
            </a:pPr>
            <a:r>
              <a:rPr lang="en-US" sz="1600">
                <a:solidFill>
                  <a:schemeClr val="lt1"/>
                </a:solidFill>
              </a:rPr>
              <a:t>The utility converts data provided in the csv into tcxml.</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Relations between the objects needs to be defined in the header of the csv.</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Existing admin objects such as user can be referred using their candidate key.</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Must contain a primary object in csv in each row for islands to be created around it.</a:t>
            </a:r>
            <a:endParaRPr sz="1600">
              <a:solidFill>
                <a:schemeClr val="lt1"/>
              </a:solidFill>
            </a:endParaRPr>
          </a:p>
          <a:p>
            <a:pPr indent="0" lvl="0" marL="0" rtl="0" algn="l">
              <a:spcBef>
                <a:spcPts val="0"/>
              </a:spcBef>
              <a:spcAft>
                <a:spcPts val="0"/>
              </a:spcAft>
              <a:buNone/>
            </a:pPr>
            <a:r>
              <a:rPr lang="en-US" sz="1800">
                <a:solidFill>
                  <a:schemeClr val="lt1"/>
                </a:solidFill>
              </a:rPr>
              <a:t> </a:t>
            </a:r>
            <a:endParaRPr sz="1800">
              <a:solidFill>
                <a:schemeClr val="lt1"/>
              </a:solidFill>
            </a:endParaRPr>
          </a:p>
        </p:txBody>
      </p:sp>
      <p:sp>
        <p:nvSpPr>
          <p:cNvPr id="112" name="Google Shape;112;p14"/>
          <p:cNvSpPr txBox="1"/>
          <p:nvPr/>
        </p:nvSpPr>
        <p:spPr>
          <a:xfrm>
            <a:off x="915350" y="3338700"/>
            <a:ext cx="9359700" cy="1693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Char char="●"/>
            </a:pPr>
            <a:r>
              <a:rPr lang="en-US" sz="1600">
                <a:solidFill>
                  <a:schemeClr val="lt1"/>
                </a:solidFill>
              </a:rPr>
              <a:t>The utility creates the objects island by island present in the tcxml file.</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Refers</a:t>
            </a:r>
            <a:r>
              <a:rPr lang="en-US" sz="1600">
                <a:solidFill>
                  <a:schemeClr val="lt1"/>
                </a:solidFill>
              </a:rPr>
              <a:t> to stub objects at the instance of object creation if </a:t>
            </a:r>
            <a:r>
              <a:rPr lang="en-US" sz="1600">
                <a:solidFill>
                  <a:schemeClr val="lt1"/>
                </a:solidFill>
              </a:rPr>
              <a:t>referenced</a:t>
            </a:r>
            <a:r>
              <a:rPr lang="en-US" sz="1600">
                <a:solidFill>
                  <a:schemeClr val="lt1"/>
                </a:solidFill>
              </a:rPr>
              <a:t> object does not exist.</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We use the utility in -bulk_import mode to use POM level api’s for fast import.</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In case of failure generates xml file with failed island data.</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800">
              <a:solidFill>
                <a:schemeClr val="lt1"/>
              </a:solidFill>
            </a:endParaRPr>
          </a:p>
        </p:txBody>
      </p:sp>
      <p:sp>
        <p:nvSpPr>
          <p:cNvPr id="113" name="Google Shape;113;p14"/>
          <p:cNvSpPr txBox="1"/>
          <p:nvPr/>
        </p:nvSpPr>
        <p:spPr>
          <a:xfrm>
            <a:off x="787500" y="4593900"/>
            <a:ext cx="20016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SOA Architecture</a:t>
            </a:r>
            <a:endParaRPr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1996950" y="2774675"/>
            <a:ext cx="8198100" cy="539400"/>
          </a:xfrm>
          <a:prstGeom prst="rect">
            <a:avLst/>
          </a:prstGeom>
          <a:noFill/>
          <a:ln>
            <a:noFill/>
          </a:ln>
        </p:spPr>
        <p:txBody>
          <a:bodyPr anchorCtr="0" anchor="ctr" bIns="0" lIns="0" spcFirstLastPara="1" rIns="0" wrap="square" tIns="54000">
            <a:noAutofit/>
          </a:bodyPr>
          <a:lstStyle/>
          <a:p>
            <a:pPr indent="0" lvl="0" marL="0" rtl="0" algn="ctr">
              <a:lnSpc>
                <a:spcPct val="90000"/>
              </a:lnSpc>
              <a:spcBef>
                <a:spcPts val="0"/>
              </a:spcBef>
              <a:spcAft>
                <a:spcPts val="0"/>
              </a:spcAft>
              <a:buClr>
                <a:schemeClr val="lt1"/>
              </a:buClr>
              <a:buSzPts val="8000"/>
              <a:buFont typeface="Arial"/>
              <a:buNone/>
            </a:pPr>
            <a:r>
              <a:rPr lang="en-US" sz="3500"/>
              <a:t>Solution Demonstration</a:t>
            </a:r>
            <a:endParaRPr sz="3500"/>
          </a:p>
        </p:txBody>
      </p:sp>
      <p:sp>
        <p:nvSpPr>
          <p:cNvPr id="119" name="Google Shape;119;p15"/>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687725" y="608150"/>
            <a:ext cx="9216000" cy="470100"/>
          </a:xfrm>
          <a:prstGeom prst="rect">
            <a:avLst/>
          </a:prstGeom>
          <a:noFill/>
          <a:ln>
            <a:noFill/>
          </a:ln>
        </p:spPr>
        <p:txBody>
          <a:bodyPr anchorCtr="0" anchor="t" bIns="0" lIns="0" spcFirstLastPara="1" rIns="0" wrap="square" tIns="54000">
            <a:spAutoFit/>
          </a:bodyPr>
          <a:lstStyle/>
          <a:p>
            <a:pPr indent="0" lvl="0" marL="0" rtl="0" algn="l">
              <a:lnSpc>
                <a:spcPct val="90000"/>
              </a:lnSpc>
              <a:spcBef>
                <a:spcPts val="0"/>
              </a:spcBef>
              <a:spcAft>
                <a:spcPts val="0"/>
              </a:spcAft>
              <a:buClr>
                <a:schemeClr val="lt1"/>
              </a:buClr>
              <a:buSzPts val="8000"/>
              <a:buFont typeface="Arial"/>
              <a:buNone/>
            </a:pPr>
            <a:r>
              <a:rPr lang="en-US" sz="3000"/>
              <a:t>Learnings</a:t>
            </a:r>
            <a:endParaRPr sz="3000"/>
          </a:p>
        </p:txBody>
      </p:sp>
      <p:sp>
        <p:nvSpPr>
          <p:cNvPr id="125" name="Google Shape;125;p16"/>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sp>
        <p:nvSpPr>
          <p:cNvPr id="126" name="Google Shape;126;p16"/>
          <p:cNvSpPr txBox="1"/>
          <p:nvPr/>
        </p:nvSpPr>
        <p:spPr>
          <a:xfrm>
            <a:off x="602175" y="1399400"/>
            <a:ext cx="82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Server Side Development</a:t>
            </a:r>
            <a:endParaRPr sz="1800">
              <a:solidFill>
                <a:schemeClr val="lt1"/>
              </a:solidFill>
            </a:endParaRPr>
          </a:p>
        </p:txBody>
      </p:sp>
      <p:sp>
        <p:nvSpPr>
          <p:cNvPr id="127" name="Google Shape;127;p16"/>
          <p:cNvSpPr txBox="1"/>
          <p:nvPr/>
        </p:nvSpPr>
        <p:spPr>
          <a:xfrm>
            <a:off x="687725" y="3590675"/>
            <a:ext cx="82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Client Side Development</a:t>
            </a:r>
            <a:endParaRPr sz="1800">
              <a:solidFill>
                <a:schemeClr val="lt1"/>
              </a:solidFill>
            </a:endParaRPr>
          </a:p>
        </p:txBody>
      </p:sp>
      <p:sp>
        <p:nvSpPr>
          <p:cNvPr id="128" name="Google Shape;128;p16"/>
          <p:cNvSpPr txBox="1"/>
          <p:nvPr/>
        </p:nvSpPr>
        <p:spPr>
          <a:xfrm>
            <a:off x="787000" y="1967200"/>
            <a:ext cx="11391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000"/>
              </a:spcBef>
              <a:spcAft>
                <a:spcPts val="0"/>
              </a:spcAft>
              <a:buClr>
                <a:schemeClr val="lt1"/>
              </a:buClr>
              <a:buSzPts val="1600"/>
              <a:buChar char="●"/>
            </a:pPr>
            <a:r>
              <a:rPr lang="en-US" sz="1600">
                <a:solidFill>
                  <a:schemeClr val="lt1"/>
                </a:solidFill>
              </a:rPr>
              <a:t>Gained practical experience with Active Workspace’s ViewModel-driven UI architecture and event-driven workflows.</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Developed and integrated custom UI panels and actions using JSON ViewModels and JavaScript services.</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Learned to interact with Teamcenter SOA/REST APIs for dynamic data handling and file operations.</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Gained basic knowledge of FMS for secure file </a:t>
            </a:r>
            <a:r>
              <a:rPr lang="en-US" sz="1600">
                <a:solidFill>
                  <a:schemeClr val="lt1"/>
                </a:solidFill>
              </a:rPr>
              <a:t>handling</a:t>
            </a:r>
            <a:r>
              <a:rPr lang="en-US" sz="1600">
                <a:solidFill>
                  <a:schemeClr val="lt1"/>
                </a:solidFill>
              </a:rPr>
              <a:t> and used related services while development.</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Learned best practices for modular, maintainable, and scalable client-side code in enterprise applications.</a:t>
            </a:r>
            <a:endParaRPr sz="1800">
              <a:solidFill>
                <a:schemeClr val="lt1"/>
              </a:solidFill>
            </a:endParaRPr>
          </a:p>
        </p:txBody>
      </p:sp>
      <p:sp>
        <p:nvSpPr>
          <p:cNvPr id="129" name="Google Shape;129;p16"/>
          <p:cNvSpPr txBox="1"/>
          <p:nvPr/>
        </p:nvSpPr>
        <p:spPr>
          <a:xfrm>
            <a:off x="787000" y="4111950"/>
            <a:ext cx="10807500" cy="2185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Char char="●"/>
            </a:pPr>
            <a:r>
              <a:rPr lang="en-US" sz="1600">
                <a:solidFill>
                  <a:schemeClr val="lt1"/>
                </a:solidFill>
              </a:rPr>
              <a:t>Learned creating SOA to handle business logic as in the case of creating objects related to vendor.</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Gained basic knowledge about antification and antbuild for building the code. Learned how to debug build errors regarding dependencies, syntax, etc.</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Learned </a:t>
            </a:r>
            <a:r>
              <a:rPr lang="en-US" sz="1600">
                <a:solidFill>
                  <a:schemeClr val="lt1"/>
                </a:solidFill>
              </a:rPr>
              <a:t>integrating SOA in server environment to interact with client side.</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Gained knowledge of utilities like csv2tcxml &amp; bulk_import. Figured out their working and scope. </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Gained hands on experience in using opengork, teamcenter developer guide to learn from codebase and documentation.</a:t>
            </a:r>
            <a:endParaRPr sz="16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730475" y="764975"/>
            <a:ext cx="9216000" cy="470100"/>
          </a:xfrm>
          <a:prstGeom prst="rect">
            <a:avLst/>
          </a:prstGeom>
          <a:noFill/>
          <a:ln>
            <a:noFill/>
          </a:ln>
        </p:spPr>
        <p:txBody>
          <a:bodyPr anchorCtr="0" anchor="t" bIns="0" lIns="0" spcFirstLastPara="1" rIns="0" wrap="square" tIns="54000">
            <a:spAutoFit/>
          </a:bodyPr>
          <a:lstStyle/>
          <a:p>
            <a:pPr indent="0" lvl="0" marL="0" rtl="0" algn="l">
              <a:lnSpc>
                <a:spcPct val="90000"/>
              </a:lnSpc>
              <a:spcBef>
                <a:spcPts val="0"/>
              </a:spcBef>
              <a:spcAft>
                <a:spcPts val="0"/>
              </a:spcAft>
              <a:buClr>
                <a:schemeClr val="lt1"/>
              </a:buClr>
              <a:buSzPts val="8000"/>
              <a:buFont typeface="Arial"/>
              <a:buNone/>
            </a:pPr>
            <a:r>
              <a:rPr lang="en-US" sz="3000"/>
              <a:t>Key Takeaways</a:t>
            </a:r>
            <a:endParaRPr sz="3000"/>
          </a:p>
        </p:txBody>
      </p:sp>
      <p:sp>
        <p:nvSpPr>
          <p:cNvPr id="135" name="Google Shape;135;p17"/>
          <p:cNvSpPr txBox="1"/>
          <p:nvPr>
            <p:ph idx="11" type="ftr"/>
          </p:nvPr>
        </p:nvSpPr>
        <p:spPr>
          <a:xfrm>
            <a:off x="1059160" y="6310800"/>
            <a:ext cx="9216000" cy="547200"/>
          </a:xfrm>
          <a:prstGeom prst="rect">
            <a:avLst/>
          </a:prstGeom>
          <a:noFill/>
          <a:ln>
            <a:noFill/>
          </a:ln>
        </p:spPr>
        <p:txBody>
          <a:bodyPr anchorCtr="0" anchor="ctr" bIns="61200" lIns="0" spcFirstLastPara="1" rIns="0" wrap="square" tIns="0">
            <a:noAutofit/>
          </a:bodyPr>
          <a:lstStyle/>
          <a:p>
            <a:pPr indent="0" lvl="0" marL="0" rtl="0" algn="l">
              <a:lnSpc>
                <a:spcPct val="100000"/>
              </a:lnSpc>
              <a:spcBef>
                <a:spcPts val="0"/>
              </a:spcBef>
              <a:spcAft>
                <a:spcPts val="0"/>
              </a:spcAft>
              <a:buNone/>
            </a:pPr>
            <a:r>
              <a:rPr lang="en-US"/>
              <a:t>Restricted | © Siemens 2025 | Siemens Digital Industries Software</a:t>
            </a:r>
            <a:endParaRPr/>
          </a:p>
        </p:txBody>
      </p:sp>
      <p:sp>
        <p:nvSpPr>
          <p:cNvPr id="136" name="Google Shape;136;p17"/>
          <p:cNvSpPr txBox="1"/>
          <p:nvPr/>
        </p:nvSpPr>
        <p:spPr>
          <a:xfrm>
            <a:off x="1059150" y="1973275"/>
            <a:ext cx="97083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US" sz="1800">
                <a:solidFill>
                  <a:schemeClr val="lt1"/>
                </a:solidFill>
              </a:rPr>
              <a:t>Gained understanding of enterprise PLM systems &amp; developed initial insights into how customization of their data models, workflows, and integrations is done to fit different business needs.</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Gained valuable insights into managing and organizing a large-scale Teamcenter codebase, including the use of abstraction and modularity. Learned how these principles are applied to maintain clarity, flexibility, and long-term sustainability in enterprise PLM systems.</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Enhanced my skills in understanding code, visualizing process flows, debugging.</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Overall as a first experience in </a:t>
            </a:r>
            <a:r>
              <a:rPr lang="en-US" sz="1800">
                <a:solidFill>
                  <a:schemeClr val="lt1"/>
                </a:solidFill>
              </a:rPr>
              <a:t>corporate</a:t>
            </a:r>
            <a:r>
              <a:rPr lang="en-US" sz="1800">
                <a:solidFill>
                  <a:schemeClr val="lt1"/>
                </a:solidFill>
              </a:rPr>
              <a:t> shrugged my nervousness and built confidence in my ability to contribute and be productive in a professional environment.</a:t>
            </a:r>
            <a:endParaRPr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emens 2023">
  <a:themeElements>
    <a:clrScheme name="Siemens AG Theme Color">
      <a:dk1>
        <a:srgbClr val="000000"/>
      </a:dk1>
      <a:lt1>
        <a:srgbClr val="FFFFFF"/>
      </a:lt1>
      <a:dk2>
        <a:srgbClr val="000028"/>
      </a:dk2>
      <a:lt2>
        <a:srgbClr val="F3F3F0"/>
      </a:lt2>
      <a:accent1>
        <a:srgbClr val="009999"/>
      </a:accent1>
      <a:accent2>
        <a:srgbClr val="00D7A0"/>
      </a:accent2>
      <a:accent3>
        <a:srgbClr val="00BEDC"/>
      </a:accent3>
      <a:accent4>
        <a:srgbClr val="0087BE"/>
      </a:accent4>
      <a:accent5>
        <a:srgbClr val="00557C"/>
      </a:accent5>
      <a:accent6>
        <a:srgbClr val="000028"/>
      </a:accent6>
      <a:hlink>
        <a:srgbClr val="00C1B6"/>
      </a:hlink>
      <a:folHlink>
        <a:srgbClr val="00C1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iemens 2023">
  <a:themeElements>
    <a:clrScheme name="Siemens AG Theme Color">
      <a:dk1>
        <a:srgbClr val="000000"/>
      </a:dk1>
      <a:lt1>
        <a:srgbClr val="FFFFFF"/>
      </a:lt1>
      <a:dk2>
        <a:srgbClr val="000028"/>
      </a:dk2>
      <a:lt2>
        <a:srgbClr val="F3F3F0"/>
      </a:lt2>
      <a:accent1>
        <a:srgbClr val="009999"/>
      </a:accent1>
      <a:accent2>
        <a:srgbClr val="00D7A0"/>
      </a:accent2>
      <a:accent3>
        <a:srgbClr val="00BEDC"/>
      </a:accent3>
      <a:accent4>
        <a:srgbClr val="0087BE"/>
      </a:accent4>
      <a:accent5>
        <a:srgbClr val="00557C"/>
      </a:accent5>
      <a:accent6>
        <a:srgbClr val="000028"/>
      </a:accent6>
      <a:hlink>
        <a:srgbClr val="00C1B6"/>
      </a:hlink>
      <a:folHlink>
        <a:srgbClr val="00C1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emens 2024">
  <a:themeElements>
    <a:clrScheme name="Siemens AG Theme Color">
      <a:dk1>
        <a:srgbClr val="000000"/>
      </a:dk1>
      <a:lt1>
        <a:srgbClr val="FFFFFF"/>
      </a:lt1>
      <a:dk2>
        <a:srgbClr val="000028"/>
      </a:dk2>
      <a:lt2>
        <a:srgbClr val="F3F3F0"/>
      </a:lt2>
      <a:accent1>
        <a:srgbClr val="009999"/>
      </a:accent1>
      <a:accent2>
        <a:srgbClr val="00D7A0"/>
      </a:accent2>
      <a:accent3>
        <a:srgbClr val="00BEDC"/>
      </a:accent3>
      <a:accent4>
        <a:srgbClr val="0087BE"/>
      </a:accent4>
      <a:accent5>
        <a:srgbClr val="00557C"/>
      </a:accent5>
      <a:accent6>
        <a:srgbClr val="000028"/>
      </a:accent6>
      <a:hlink>
        <a:srgbClr val="00C1B6"/>
      </a:hlink>
      <a:folHlink>
        <a:srgbClr val="00C1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