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74" r:id="rId7"/>
    <p:sldId id="276" r:id="rId8"/>
    <p:sldId id="275" r:id="rId9"/>
    <p:sldId id="261" r:id="rId10"/>
    <p:sldId id="262" r:id="rId11"/>
    <p:sldId id="263" r:id="rId12"/>
    <p:sldId id="272" r:id="rId13"/>
    <p:sldId id="273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Gentium Basic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10739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2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52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1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314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273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928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72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1" dirty="0" smtClean="0">
                <a:solidFill>
                  <a:schemeClr val="bg1"/>
                </a:solidFill>
                <a:latin typeface="Calibri" pitchFamily="34" charset="0"/>
                <a:ea typeface="Gentium Basic"/>
                <a:cs typeface="Calibri" pitchFamily="34" charset="0"/>
                <a:sym typeface="Gentium Basic"/>
              </a:rPr>
              <a:t> HACKEAM-18 </a:t>
            </a:r>
            <a:r>
              <a:rPr lang="en" sz="3600" dirty="0" smtClean="0">
                <a:solidFill>
                  <a:schemeClr val="bg1"/>
                </a:solidFill>
                <a:latin typeface="Calibri" pitchFamily="34" charset="0"/>
                <a:ea typeface="Gentium Basic"/>
                <a:cs typeface="Calibri" pitchFamily="34" charset="0"/>
                <a:sym typeface="Gentium Basic"/>
              </a:rPr>
              <a:t> </a:t>
            </a:r>
            <a:br>
              <a:rPr lang="en" sz="3600" dirty="0" smtClean="0">
                <a:solidFill>
                  <a:schemeClr val="bg1"/>
                </a:solidFill>
                <a:latin typeface="Calibri" pitchFamily="34" charset="0"/>
                <a:ea typeface="Gentium Basic"/>
                <a:cs typeface="Calibri" pitchFamily="34" charset="0"/>
                <a:sym typeface="Gentium Basic"/>
              </a:rPr>
            </a:br>
            <a:r>
              <a:rPr lang="en" sz="3600" dirty="0" smtClean="0">
                <a:solidFill>
                  <a:schemeClr val="bg1"/>
                </a:solidFill>
                <a:latin typeface="Calibri" pitchFamily="34" charset="0"/>
                <a:ea typeface="Gentium Basic"/>
                <a:cs typeface="Calibri" pitchFamily="34" charset="0"/>
                <a:sym typeface="Gentium Basic"/>
              </a:rPr>
              <a:t>10&amp;11 February  </a:t>
            </a:r>
            <a:r>
              <a:rPr lang="en" sz="3600" dirty="0">
                <a:solidFill>
                  <a:schemeClr val="bg1"/>
                </a:solidFill>
                <a:latin typeface="Calibri" pitchFamily="34" charset="0"/>
                <a:ea typeface="Gentium Basic"/>
                <a:cs typeface="Calibri" pitchFamily="34" charset="0"/>
                <a:sym typeface="Gentium Basic"/>
              </a:rPr>
              <a:t>2018</a:t>
            </a:r>
            <a:r>
              <a:rPr lang="en" sz="3600" dirty="0" smtClean="0">
                <a:solidFill>
                  <a:schemeClr val="bg1"/>
                </a:solidFill>
                <a:latin typeface="Calibri" pitchFamily="34" charset="0"/>
                <a:ea typeface="Gentium Basic"/>
                <a:cs typeface="Calibri" pitchFamily="34" charset="0"/>
                <a:sym typeface="Gentium Basic"/>
              </a:rPr>
              <a:t>,</a:t>
            </a:r>
            <a:br>
              <a:rPr lang="en" sz="3600" dirty="0" smtClean="0">
                <a:solidFill>
                  <a:schemeClr val="bg1"/>
                </a:solidFill>
                <a:latin typeface="Calibri" pitchFamily="34" charset="0"/>
                <a:ea typeface="Gentium Basic"/>
                <a:cs typeface="Calibri" pitchFamily="34" charset="0"/>
                <a:sym typeface="Gentium Basic"/>
              </a:rPr>
            </a:br>
            <a:r>
              <a:rPr lang="en" sz="3600" dirty="0" smtClean="0">
                <a:solidFill>
                  <a:schemeClr val="bg1"/>
                </a:solidFill>
                <a:latin typeface="Calibri" pitchFamily="34" charset="0"/>
                <a:ea typeface="Gentium Basic"/>
                <a:cs typeface="Calibri" pitchFamily="34" charset="0"/>
                <a:sym typeface="Gentium Basic"/>
              </a:rPr>
              <a:t>NSIT, New delhi</a:t>
            </a:r>
            <a:r>
              <a:rPr lang="en" sz="3600" dirty="0" smtClean="0">
                <a:solidFill>
                  <a:schemeClr val="bg1"/>
                </a:solidFill>
                <a:latin typeface="Calibri" pitchFamily="34" charset="0"/>
                <a:ea typeface="Gentium Basic"/>
                <a:cs typeface="Calibri" pitchFamily="34" charset="0"/>
                <a:sym typeface="Gentium Basic"/>
              </a:rPr>
              <a:t>  </a:t>
            </a:r>
            <a:endParaRPr sz="3600" dirty="0">
              <a:solidFill>
                <a:schemeClr val="bg1"/>
              </a:solidFill>
              <a:latin typeface="Calibri" pitchFamily="34" charset="0"/>
              <a:ea typeface="Gentium Basic"/>
              <a:cs typeface="Calibri" pitchFamily="34" charset="0"/>
              <a:sym typeface="Gentium Basic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 b="1" dirty="0" smtClean="0">
                <a:solidFill>
                  <a:srgbClr val="FFFFFF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Business Model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Our app works on a very simple business model. It connects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tutor to children based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on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their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Geographical area where one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is interested in servicing  another.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A  sum of money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from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our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paid section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will be shared between us for each transaction.</a:t>
            </a:r>
          </a:p>
          <a:p>
            <a:pPr marL="146050" indent="0" algn="just">
              <a:buNone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1" dirty="0">
                <a:latin typeface="Arial"/>
                <a:ea typeface="Arial"/>
                <a:cs typeface="Arial"/>
                <a:sym typeface="Arial"/>
              </a:rPr>
              <a:t>Execution Plan</a:t>
            </a:r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152400" y="2419350"/>
            <a:ext cx="16002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AUTHENTICATION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14800" y="3486150"/>
            <a:ext cx="1447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DETAILS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400" y="1504950"/>
            <a:ext cx="1447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Modules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38400" y="1504950"/>
            <a:ext cx="1447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Untrained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67400" y="3486150"/>
            <a:ext cx="1447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Modules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2200" y="3486150"/>
            <a:ext cx="1447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Scholar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00" y="3409950"/>
            <a:ext cx="1524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Detail activity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91000" y="1504950"/>
            <a:ext cx="1447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DETAILS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467600" y="2495550"/>
            <a:ext cx="1447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Modules Detail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52600" y="3638550"/>
            <a:ext cx="593373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287331">
            <a:off x="6911958" y="3378935"/>
            <a:ext cx="904203" cy="13817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838200" y="3024637"/>
            <a:ext cx="190856" cy="38531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8956502">
            <a:off x="1207962" y="2853871"/>
            <a:ext cx="2195350" cy="15787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810000" y="1733550"/>
            <a:ext cx="381000" cy="1887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486400" y="1723039"/>
            <a:ext cx="381000" cy="1887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739056" y="3709495"/>
            <a:ext cx="381000" cy="1887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483772" y="3754630"/>
            <a:ext cx="381000" cy="1887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7010400" y="2704360"/>
            <a:ext cx="457200" cy="347227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2364797">
            <a:off x="7103424" y="2114651"/>
            <a:ext cx="863830" cy="12776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581400" y="4400550"/>
            <a:ext cx="1447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Leader Boards</a:t>
            </a:r>
          </a:p>
        </p:txBody>
      </p:sp>
      <p:sp>
        <p:nvSpPr>
          <p:cNvPr id="30" name="Right Arrow 29"/>
          <p:cNvSpPr/>
          <p:nvPr/>
        </p:nvSpPr>
        <p:spPr>
          <a:xfrm rot="1355409">
            <a:off x="1431829" y="4290873"/>
            <a:ext cx="2195350" cy="15787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612500" y="3853552"/>
            <a:ext cx="1447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Test Score Submitted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5400000">
            <a:off x="7823468" y="3346067"/>
            <a:ext cx="863830" cy="12776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2028280">
            <a:off x="6786149" y="4065919"/>
            <a:ext cx="863830" cy="12776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FUTURE PLANS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038900" cy="3442600"/>
          </a:xfrm>
        </p:spPr>
        <p:txBody>
          <a:bodyPr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We have plans to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certified this app from NGO’s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We have plans to get it in business by investment from some of our user.</a:t>
            </a:r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After  every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course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completion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,Tutor is given ranking according to review by students whom he was teaching.</a:t>
            </a:r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808" y="1885950"/>
            <a:ext cx="3077592" cy="838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0" y="4095750"/>
            <a:ext cx="2440969" cy="4572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CODE WARROIRS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3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Team Name: </a:t>
            </a:r>
            <a:r>
              <a:rPr lang="en" sz="3600" dirty="0" smtClean="0"/>
              <a:t>Code warriors</a:t>
            </a:r>
            <a:endParaRPr sz="3600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Alegreya"/>
                <a:ea typeface="Alegreya"/>
                <a:cs typeface="Alegreya"/>
                <a:sym typeface="Alegreya"/>
              </a:rPr>
              <a:t>Team Members: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Alegreya"/>
                <a:ea typeface="Alegreya"/>
                <a:cs typeface="Alegreya"/>
                <a:sym typeface="Alegreya"/>
              </a:rPr>
              <a:t>As</a:t>
            </a:r>
            <a:r>
              <a:rPr lang="en" sz="2400" dirty="0" smtClean="0">
                <a:latin typeface="Alegreya"/>
                <a:ea typeface="Alegreya"/>
                <a:cs typeface="Alegreya"/>
                <a:sym typeface="Alegreya"/>
              </a:rPr>
              <a:t>hutosh </a:t>
            </a:r>
            <a:r>
              <a:rPr lang="en" sz="2400" dirty="0" smtClean="0">
                <a:latin typeface="Alegreya"/>
                <a:ea typeface="Alegreya"/>
                <a:cs typeface="Alegreya"/>
                <a:sym typeface="Alegreya"/>
              </a:rPr>
              <a:t>K. </a:t>
            </a:r>
            <a:r>
              <a:rPr lang="en" sz="2400" dirty="0" smtClean="0">
                <a:latin typeface="Alegreya"/>
                <a:ea typeface="Alegreya"/>
                <a:cs typeface="Alegreya"/>
                <a:sym typeface="Alegreya"/>
              </a:rPr>
              <a:t>Singh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Alegreya"/>
                <a:ea typeface="Alegreya"/>
                <a:cs typeface="Alegreya"/>
                <a:sym typeface="Alegreya"/>
              </a:rPr>
              <a:t>Gautam Rishi</a:t>
            </a: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303379" y="4171950"/>
            <a:ext cx="3840621" cy="63065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AJAY KUMAR GARG ENGINEERING COLLEGE</a:t>
            </a:r>
          </a:p>
          <a:p>
            <a:pPr algn="ctr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Ghaziabad, U.P.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AKGE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181350"/>
            <a:ext cx="946405" cy="9335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b="1" dirty="0" smtClean="0">
                <a:solidFill>
                  <a:srgbClr val="FFFFFF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Problem Statement</a:t>
            </a:r>
            <a:endParaRPr lang="en-US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43000" y="1567550"/>
            <a:ext cx="7315200" cy="2911200"/>
          </a:xfrm>
        </p:spPr>
        <p:txBody>
          <a:bodyPr/>
          <a:lstStyle/>
          <a:p>
            <a:r>
              <a:rPr lang="en-US" sz="2000" b="1" dirty="0" smtClean="0"/>
              <a:t>Our problem Statement is related with the Education and on trek we identified that few children who are willing to study can't make to the school as low background.</a:t>
            </a:r>
            <a:endParaRPr 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 b="1" dirty="0" smtClean="0">
                <a:solidFill>
                  <a:srgbClr val="FFFFFF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Vision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4400" y="1276350"/>
            <a:ext cx="7848600" cy="35814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Our  teams  vision is to  create a platform  where we can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provide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to help children to get admission in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school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through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app a mentor will select a student or group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them for a while and if students do well they will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app and other users can make the donation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well-performing student which we eventually help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 admission in the school.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1657350"/>
            <a:ext cx="5334000" cy="29718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492"/>
            <a:ext cx="2893219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897" y="-9632"/>
            <a:ext cx="289321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6200" y="4095750"/>
            <a:ext cx="640200" cy="383000"/>
          </a:xfrm>
        </p:spPr>
        <p:txBody>
          <a:bodyPr/>
          <a:lstStyle/>
          <a:p>
            <a:pPr marL="1460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2893219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3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0"/>
            <a:ext cx="2893219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759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9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0"/>
            <a:ext cx="2893219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4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 b="1" dirty="0" smtClean="0">
                <a:latin typeface="Calibri" pitchFamily="34" charset="0"/>
                <a:ea typeface="Arial"/>
                <a:cs typeface="Calibri" pitchFamily="34" charset="0"/>
                <a:sym typeface="Arial"/>
              </a:rPr>
              <a:t>Technology Used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Android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Firebase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Open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Source Library</a:t>
            </a: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257</Words>
  <Application>Microsoft Office PowerPoint</Application>
  <PresentationFormat>On-screen Show (16:9)</PresentationFormat>
  <Paragraphs>54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Montserrat</vt:lpstr>
      <vt:lpstr>Arial</vt:lpstr>
      <vt:lpstr>Gentium Basic</vt:lpstr>
      <vt:lpstr>Alegreya</vt:lpstr>
      <vt:lpstr>Calibri</vt:lpstr>
      <vt:lpstr>Lato</vt:lpstr>
      <vt:lpstr>Focus</vt:lpstr>
      <vt:lpstr> HACKEAM-18   10&amp;11 February  2018, NSIT, New delhi   </vt:lpstr>
      <vt:lpstr>Team Name: Code warriors</vt:lpstr>
      <vt:lpstr>Problem Statement</vt:lpstr>
      <vt:lpstr>Vision</vt:lpstr>
      <vt:lpstr>PowerPoint Presentation</vt:lpstr>
      <vt:lpstr>PowerPoint Presentation</vt:lpstr>
      <vt:lpstr>PowerPoint Presentation</vt:lpstr>
      <vt:lpstr>PowerPoint Presentation</vt:lpstr>
      <vt:lpstr>Technology Used</vt:lpstr>
      <vt:lpstr>Business Model</vt:lpstr>
      <vt:lpstr>Execution Plan</vt:lpstr>
      <vt:lpstr>FUTURE PLANS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MCH Campus Hackathon  3&amp;4 February  2018, Galgotias University Greater Noida  Make for India  </dc:title>
  <cp:lastModifiedBy>gautam</cp:lastModifiedBy>
  <cp:revision>41</cp:revision>
  <dcterms:modified xsi:type="dcterms:W3CDTF">2018-02-11T08:29:31Z</dcterms:modified>
</cp:coreProperties>
</file>