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4" r:id="rId4"/>
    <p:sldId id="281" r:id="rId5"/>
    <p:sldId id="297" r:id="rId6"/>
    <p:sldId id="295" r:id="rId7"/>
    <p:sldId id="289" r:id="rId8"/>
    <p:sldId id="294" r:id="rId9"/>
    <p:sldId id="285" r:id="rId10"/>
    <p:sldId id="287" r:id="rId11"/>
    <p:sldId id="290" r:id="rId12"/>
    <p:sldId id="298" r:id="rId13"/>
    <p:sldId id="291"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DF8C8C"/>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6C567-6503-6882-CA02-6D1E44A90D79}" v="24" dt="2022-10-26T20:47:04.327"/>
    <p1510:client id="{340D9E12-E51D-95B9-466E-6228E5CA32DF}" v="128" dt="2022-10-22T21:29:48.012"/>
    <p1510:client id="{3F63D015-7B25-F5F0-69C1-2759A9ED309A}" v="146" dt="2022-10-26T19:24:20.802"/>
    <p1510:client id="{44DDB3C2-C1EF-49DB-AC02-8AA0846C4C85}" v="1" dt="2022-10-26T00:33:46.317"/>
    <p1510:client id="{61D77EB8-E972-08E2-196C-AD23808ACD4F}" v="67" dt="2022-10-26T21:31:12.931"/>
    <p1510:client id="{86406101-9C6E-4650-813C-256BA8CC946C}" v="1494" dt="2022-10-23T19:56:07.188"/>
    <p1510:client id="{8912FF1A-49D2-05C7-9698-EF3AC3DC4EF0}" v="1" dt="2022-10-26T15:43:28.383"/>
    <p1510:client id="{8EC5322B-B8FE-62E0-A77D-567912BB5905}" v="66" dt="2022-10-25T00:15:09.965"/>
    <p1510:client id="{9200BEFF-374C-B817-8578-7BE9EE6CADA7}" v="152" dt="2022-10-26T00:46:22.714"/>
    <p1510:client id="{9931BF1D-9F6F-1867-2672-3DB6775BC464}" v="4" dt="2022-10-26T20:17:42.028"/>
    <p1510:client id="{9BDFE04B-252A-93E9-5E7B-A6CB6C4F6B45}" v="501" dt="2022-10-26T20:42:12.792"/>
    <p1510:client id="{9F94C999-9A0D-9F9C-BA7A-AB70EA98647C}" v="105" dt="2022-10-23T21:11:29.364"/>
    <p1510:client id="{C7BFBCF5-6D17-4DF1-8A02-55494B011F2C}" v="2002" dt="2022-10-22T18:50:14.825"/>
    <p1510:client id="{FB6DCCF8-D758-E997-365D-9F9ED4CBF3BC}" v="1132" dt="2022-10-24T23:48:01.93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960B9-D04C-46D5-8375-393C71E0606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8C1694F2-1BA4-4962-83D7-CE2FFF1C1D12}">
      <dgm:prSet/>
      <dgm:spPr/>
      <dgm:t>
        <a:bodyPr/>
        <a:lstStyle/>
        <a:p>
          <a:r>
            <a:rPr lang="en-US">
              <a:latin typeface="Times New Roman"/>
              <a:cs typeface="Times New Roman"/>
            </a:rPr>
            <a:t>Introduction​</a:t>
          </a:r>
        </a:p>
      </dgm:t>
    </dgm:pt>
    <dgm:pt modelId="{7EA4B9B8-5477-4BFE-BD28-A16774405B4D}" type="parTrans" cxnId="{0B724EA3-2B0A-40FD-9718-0E4BD4DB4B01}">
      <dgm:prSet/>
      <dgm:spPr/>
      <dgm:t>
        <a:bodyPr/>
        <a:lstStyle/>
        <a:p>
          <a:endParaRPr lang="en-US"/>
        </a:p>
      </dgm:t>
    </dgm:pt>
    <dgm:pt modelId="{373ED3AE-5A96-4ACE-80E9-9C4AE05A265E}" type="sibTrans" cxnId="{0B724EA3-2B0A-40FD-9718-0E4BD4DB4B01}">
      <dgm:prSet/>
      <dgm:spPr/>
      <dgm:t>
        <a:bodyPr/>
        <a:lstStyle/>
        <a:p>
          <a:endParaRPr lang="en-US"/>
        </a:p>
      </dgm:t>
    </dgm:pt>
    <dgm:pt modelId="{193F51AD-F469-499F-900A-774B60D25216}">
      <dgm:prSet/>
      <dgm:spPr/>
      <dgm:t>
        <a:bodyPr/>
        <a:lstStyle/>
        <a:p>
          <a:r>
            <a:rPr lang="en-US">
              <a:latin typeface="Times New Roman"/>
              <a:cs typeface="Times New Roman"/>
            </a:rPr>
            <a:t>​Project Plan</a:t>
          </a:r>
        </a:p>
      </dgm:t>
    </dgm:pt>
    <dgm:pt modelId="{9D29C7C6-6261-4FA6-B4DA-A81650CD9C4F}" type="parTrans" cxnId="{22D1D1C6-91FC-426F-B264-F63201E1DAE3}">
      <dgm:prSet/>
      <dgm:spPr/>
      <dgm:t>
        <a:bodyPr/>
        <a:lstStyle/>
        <a:p>
          <a:endParaRPr lang="en-US"/>
        </a:p>
      </dgm:t>
    </dgm:pt>
    <dgm:pt modelId="{2B98C643-69E6-4F8D-BF6B-63319A4AF1A8}" type="sibTrans" cxnId="{22D1D1C6-91FC-426F-B264-F63201E1DAE3}">
      <dgm:prSet/>
      <dgm:spPr/>
      <dgm:t>
        <a:bodyPr/>
        <a:lstStyle/>
        <a:p>
          <a:endParaRPr lang="en-US"/>
        </a:p>
      </dgm:t>
    </dgm:pt>
    <dgm:pt modelId="{A341A6D7-48DC-4047-B21D-9B01590CC205}">
      <dgm:prSet/>
      <dgm:spPr/>
      <dgm:t>
        <a:bodyPr/>
        <a:lstStyle/>
        <a:p>
          <a:pPr rtl="0"/>
          <a:r>
            <a:rPr lang="en-US">
              <a:latin typeface="Times New Roman"/>
              <a:cs typeface="Times New Roman"/>
            </a:rPr>
            <a:t>​Summary </a:t>
          </a:r>
        </a:p>
      </dgm:t>
    </dgm:pt>
    <dgm:pt modelId="{0C7177DD-BD98-44D9-8159-BC689A7CE458}" type="parTrans" cxnId="{34119C71-547E-4CCE-BF04-ECD7097FDDCE}">
      <dgm:prSet/>
      <dgm:spPr/>
      <dgm:t>
        <a:bodyPr/>
        <a:lstStyle/>
        <a:p>
          <a:endParaRPr lang="en-US"/>
        </a:p>
      </dgm:t>
    </dgm:pt>
    <dgm:pt modelId="{B8A4C758-B94A-4726-B783-E8B550E69E15}" type="sibTrans" cxnId="{34119C71-547E-4CCE-BF04-ECD7097FDDCE}">
      <dgm:prSet/>
      <dgm:spPr/>
      <dgm:t>
        <a:bodyPr/>
        <a:lstStyle/>
        <a:p>
          <a:endParaRPr lang="en-US"/>
        </a:p>
      </dgm:t>
    </dgm:pt>
    <dgm:pt modelId="{B9104547-F9C5-4997-9FB4-BA0F29F15EFD}">
      <dgm:prSet phldr="0"/>
      <dgm:spPr/>
      <dgm:t>
        <a:bodyPr/>
        <a:lstStyle/>
        <a:p>
          <a:r>
            <a:rPr lang="en-US">
              <a:latin typeface="Times New Roman"/>
              <a:cs typeface="Times New Roman"/>
            </a:rPr>
            <a:t>Sofware Requirement</a:t>
          </a:r>
        </a:p>
      </dgm:t>
    </dgm:pt>
    <dgm:pt modelId="{273682B5-4471-479B-A2E9-01F368B53726}" type="parTrans" cxnId="{3A3DE594-E332-4F91-AF00-0B9400EDB8C7}">
      <dgm:prSet/>
      <dgm:spPr/>
    </dgm:pt>
    <dgm:pt modelId="{8A297616-C889-4FB9-B65E-C97B460BA1AA}" type="sibTrans" cxnId="{3A3DE594-E332-4F91-AF00-0B9400EDB8C7}">
      <dgm:prSet/>
      <dgm:spPr/>
    </dgm:pt>
    <dgm:pt modelId="{C96377B0-750A-4C89-B33D-B247EEECCFEE}">
      <dgm:prSet phldr="0"/>
      <dgm:spPr/>
      <dgm:t>
        <a:bodyPr/>
        <a:lstStyle/>
        <a:p>
          <a:r>
            <a:rPr lang="en-US">
              <a:latin typeface="Times New Roman"/>
              <a:cs typeface="Times New Roman"/>
            </a:rPr>
            <a:t>Design of the Project</a:t>
          </a:r>
        </a:p>
      </dgm:t>
    </dgm:pt>
    <dgm:pt modelId="{2C49A86D-68A8-4E2F-AA18-7D2A497E3724}" type="parTrans" cxnId="{FD9B1B9A-00DA-4769-9C3B-AC275FC66364}">
      <dgm:prSet/>
      <dgm:spPr/>
    </dgm:pt>
    <dgm:pt modelId="{3B66597A-7834-45EF-9F12-39DCCCBF01FA}" type="sibTrans" cxnId="{FD9B1B9A-00DA-4769-9C3B-AC275FC66364}">
      <dgm:prSet/>
      <dgm:spPr/>
    </dgm:pt>
    <dgm:pt modelId="{4C4A259D-828D-4717-A22F-D36F9F29B9FF}">
      <dgm:prSet phldr="0"/>
      <dgm:spPr/>
      <dgm:t>
        <a:bodyPr/>
        <a:lstStyle/>
        <a:p>
          <a:r>
            <a:rPr lang="en-US">
              <a:latin typeface="Times New Roman"/>
              <a:cs typeface="Times New Roman"/>
            </a:rPr>
            <a:t>Timeline</a:t>
          </a:r>
        </a:p>
      </dgm:t>
    </dgm:pt>
    <dgm:pt modelId="{39C31643-FDCC-44D3-ACC5-0BDC917DB9C7}" type="parTrans" cxnId="{152E17FC-5386-49FB-A26A-8C42B782A1DB}">
      <dgm:prSet/>
      <dgm:spPr/>
    </dgm:pt>
    <dgm:pt modelId="{99F3A3EF-7FCA-4963-BE77-D345A33C0747}" type="sibTrans" cxnId="{152E17FC-5386-49FB-A26A-8C42B782A1DB}">
      <dgm:prSet/>
      <dgm:spPr/>
    </dgm:pt>
    <dgm:pt modelId="{DDC31E84-BFCD-4363-BA0B-F2B28859AD00}">
      <dgm:prSet phldr="0"/>
      <dgm:spPr/>
      <dgm:t>
        <a:bodyPr/>
        <a:lstStyle/>
        <a:p>
          <a:pPr rtl="0"/>
          <a:r>
            <a:rPr lang="en-US">
              <a:latin typeface="Times New Roman"/>
              <a:cs typeface="Times New Roman"/>
            </a:rPr>
            <a:t>Code Example​</a:t>
          </a:r>
          <a:endParaRPr lang="en-US"/>
        </a:p>
      </dgm:t>
    </dgm:pt>
    <dgm:pt modelId="{69651E4A-A410-4AAE-A79D-0C01E724AEE0}" type="parTrans" cxnId="{871CEE47-D211-45B4-8B83-CA2016F2841C}">
      <dgm:prSet/>
      <dgm:spPr/>
    </dgm:pt>
    <dgm:pt modelId="{6DC8F391-AB00-4CDA-8D98-2CA5F38D54F4}" type="sibTrans" cxnId="{871CEE47-D211-45B4-8B83-CA2016F2841C}">
      <dgm:prSet/>
      <dgm:spPr/>
    </dgm:pt>
    <dgm:pt modelId="{F053E034-E2CD-4C38-A066-B642143444CB}">
      <dgm:prSet phldr="0"/>
      <dgm:spPr/>
      <dgm:t>
        <a:bodyPr/>
        <a:lstStyle/>
        <a:p>
          <a:r>
            <a:rPr lang="en-US">
              <a:latin typeface="Times New Roman"/>
              <a:cs typeface="Times New Roman"/>
            </a:rPr>
            <a:t>Solution</a:t>
          </a:r>
        </a:p>
      </dgm:t>
    </dgm:pt>
    <dgm:pt modelId="{84754EC2-736F-49D8-9BFA-D25C6C95DA09}" type="parTrans" cxnId="{AC5B60C9-3956-495B-94A1-DB289CA4C1EB}">
      <dgm:prSet/>
      <dgm:spPr/>
    </dgm:pt>
    <dgm:pt modelId="{7DA9892A-6AED-44D3-870A-55E7E0E68601}" type="sibTrans" cxnId="{AC5B60C9-3956-495B-94A1-DB289CA4C1EB}">
      <dgm:prSet/>
      <dgm:spPr/>
    </dgm:pt>
    <dgm:pt modelId="{2015D72D-B7A5-4964-9C1F-FDF80730B9E9}" type="pres">
      <dgm:prSet presAssocID="{8D8960B9-D04C-46D5-8375-393C71E0606B}" presName="linear" presStyleCnt="0">
        <dgm:presLayoutVars>
          <dgm:animLvl val="lvl"/>
          <dgm:resizeHandles val="exact"/>
        </dgm:presLayoutVars>
      </dgm:prSet>
      <dgm:spPr/>
    </dgm:pt>
    <dgm:pt modelId="{A3BA0CE0-82AC-4575-AFD9-C4F9C024A10C}" type="pres">
      <dgm:prSet presAssocID="{8C1694F2-1BA4-4962-83D7-CE2FFF1C1D12}" presName="parentText" presStyleLbl="node1" presStyleIdx="0" presStyleCnt="8">
        <dgm:presLayoutVars>
          <dgm:chMax val="0"/>
          <dgm:bulletEnabled val="1"/>
        </dgm:presLayoutVars>
      </dgm:prSet>
      <dgm:spPr/>
    </dgm:pt>
    <dgm:pt modelId="{1A982D90-921D-4C11-8B30-A344D89A38F6}" type="pres">
      <dgm:prSet presAssocID="{373ED3AE-5A96-4ACE-80E9-9C4AE05A265E}" presName="spacer" presStyleCnt="0"/>
      <dgm:spPr/>
    </dgm:pt>
    <dgm:pt modelId="{F3BDACD9-8EB3-4DBA-9E2A-1A29D31EE307}" type="pres">
      <dgm:prSet presAssocID="{F053E034-E2CD-4C38-A066-B642143444CB}" presName="parentText" presStyleLbl="node1" presStyleIdx="1" presStyleCnt="8">
        <dgm:presLayoutVars>
          <dgm:chMax val="0"/>
          <dgm:bulletEnabled val="1"/>
        </dgm:presLayoutVars>
      </dgm:prSet>
      <dgm:spPr/>
    </dgm:pt>
    <dgm:pt modelId="{BA353651-6591-48C1-AD35-E437069B51D4}" type="pres">
      <dgm:prSet presAssocID="{7DA9892A-6AED-44D3-870A-55E7E0E68601}" presName="spacer" presStyleCnt="0"/>
      <dgm:spPr/>
    </dgm:pt>
    <dgm:pt modelId="{F156EA5A-890F-4C33-AAF0-C7D61D580A0A}" type="pres">
      <dgm:prSet presAssocID="{193F51AD-F469-499F-900A-774B60D25216}" presName="parentText" presStyleLbl="node1" presStyleIdx="2" presStyleCnt="8">
        <dgm:presLayoutVars>
          <dgm:chMax val="0"/>
          <dgm:bulletEnabled val="1"/>
        </dgm:presLayoutVars>
      </dgm:prSet>
      <dgm:spPr/>
    </dgm:pt>
    <dgm:pt modelId="{D9920433-8A83-4FDF-9C42-426CD05C6E38}" type="pres">
      <dgm:prSet presAssocID="{2B98C643-69E6-4F8D-BF6B-63319A4AF1A8}" presName="spacer" presStyleCnt="0"/>
      <dgm:spPr/>
    </dgm:pt>
    <dgm:pt modelId="{D75E3765-8DB2-49E9-B5D1-38F5E5070D71}" type="pres">
      <dgm:prSet presAssocID="{B9104547-F9C5-4997-9FB4-BA0F29F15EFD}" presName="parentText" presStyleLbl="node1" presStyleIdx="3" presStyleCnt="8">
        <dgm:presLayoutVars>
          <dgm:chMax val="0"/>
          <dgm:bulletEnabled val="1"/>
        </dgm:presLayoutVars>
      </dgm:prSet>
      <dgm:spPr/>
    </dgm:pt>
    <dgm:pt modelId="{BD92B18A-8496-4349-821A-22831F40E44C}" type="pres">
      <dgm:prSet presAssocID="{8A297616-C889-4FB9-B65E-C97B460BA1AA}" presName="spacer" presStyleCnt="0"/>
      <dgm:spPr/>
    </dgm:pt>
    <dgm:pt modelId="{9ADDFBED-8AAA-447B-828E-A2B201F31830}" type="pres">
      <dgm:prSet presAssocID="{C96377B0-750A-4C89-B33D-B247EEECCFEE}" presName="parentText" presStyleLbl="node1" presStyleIdx="4" presStyleCnt="8">
        <dgm:presLayoutVars>
          <dgm:chMax val="0"/>
          <dgm:bulletEnabled val="1"/>
        </dgm:presLayoutVars>
      </dgm:prSet>
      <dgm:spPr/>
    </dgm:pt>
    <dgm:pt modelId="{9F4C4987-47EE-49C8-B2AC-8073D111602D}" type="pres">
      <dgm:prSet presAssocID="{3B66597A-7834-45EF-9F12-39DCCCBF01FA}" presName="spacer" presStyleCnt="0"/>
      <dgm:spPr/>
    </dgm:pt>
    <dgm:pt modelId="{55D0AF87-65C0-4D99-848A-DB1C93ECF33B}" type="pres">
      <dgm:prSet presAssocID="{4C4A259D-828D-4717-A22F-D36F9F29B9FF}" presName="parentText" presStyleLbl="node1" presStyleIdx="5" presStyleCnt="8">
        <dgm:presLayoutVars>
          <dgm:chMax val="0"/>
          <dgm:bulletEnabled val="1"/>
        </dgm:presLayoutVars>
      </dgm:prSet>
      <dgm:spPr/>
    </dgm:pt>
    <dgm:pt modelId="{C969F19D-C6A7-4ADA-B382-5FA05812E808}" type="pres">
      <dgm:prSet presAssocID="{99F3A3EF-7FCA-4963-BE77-D345A33C0747}" presName="spacer" presStyleCnt="0"/>
      <dgm:spPr/>
    </dgm:pt>
    <dgm:pt modelId="{824F563D-ADA3-4DB5-A7E2-BBEBC0900671}" type="pres">
      <dgm:prSet presAssocID="{A341A6D7-48DC-4047-B21D-9B01590CC205}" presName="parentText" presStyleLbl="node1" presStyleIdx="6" presStyleCnt="8">
        <dgm:presLayoutVars>
          <dgm:chMax val="0"/>
          <dgm:bulletEnabled val="1"/>
        </dgm:presLayoutVars>
      </dgm:prSet>
      <dgm:spPr/>
    </dgm:pt>
    <dgm:pt modelId="{7DC3F4C4-85C4-48EB-9A8E-9C3225CEB8F3}" type="pres">
      <dgm:prSet presAssocID="{B8A4C758-B94A-4726-B783-E8B550E69E15}" presName="spacer" presStyleCnt="0"/>
      <dgm:spPr/>
    </dgm:pt>
    <dgm:pt modelId="{4F77E939-E4BC-4B85-BF99-E673882FECCA}" type="pres">
      <dgm:prSet presAssocID="{DDC31E84-BFCD-4363-BA0B-F2B28859AD00}" presName="parentText" presStyleLbl="node1" presStyleIdx="7" presStyleCnt="8">
        <dgm:presLayoutVars>
          <dgm:chMax val="0"/>
          <dgm:bulletEnabled val="1"/>
        </dgm:presLayoutVars>
      </dgm:prSet>
      <dgm:spPr/>
    </dgm:pt>
  </dgm:ptLst>
  <dgm:cxnLst>
    <dgm:cxn modelId="{D3760802-658B-45F5-A78D-558D96951684}" type="presOf" srcId="{B9104547-F9C5-4997-9FB4-BA0F29F15EFD}" destId="{D75E3765-8DB2-49E9-B5D1-38F5E5070D71}" srcOrd="0" destOrd="0" presId="urn:microsoft.com/office/officeart/2005/8/layout/vList2"/>
    <dgm:cxn modelId="{1A6F2163-4F26-4676-8ADD-F9D0ABCE06AF}" type="presOf" srcId="{F053E034-E2CD-4C38-A066-B642143444CB}" destId="{F3BDACD9-8EB3-4DBA-9E2A-1A29D31EE307}" srcOrd="0" destOrd="0" presId="urn:microsoft.com/office/officeart/2005/8/layout/vList2"/>
    <dgm:cxn modelId="{871CEE47-D211-45B4-8B83-CA2016F2841C}" srcId="{8D8960B9-D04C-46D5-8375-393C71E0606B}" destId="{DDC31E84-BFCD-4363-BA0B-F2B28859AD00}" srcOrd="7" destOrd="0" parTransId="{69651E4A-A410-4AAE-A79D-0C01E724AEE0}" sibTransId="{6DC8F391-AB00-4CDA-8D98-2CA5F38D54F4}"/>
    <dgm:cxn modelId="{34119C71-547E-4CCE-BF04-ECD7097FDDCE}" srcId="{8D8960B9-D04C-46D5-8375-393C71E0606B}" destId="{A341A6D7-48DC-4047-B21D-9B01590CC205}" srcOrd="6" destOrd="0" parTransId="{0C7177DD-BD98-44D9-8159-BC689A7CE458}" sibTransId="{B8A4C758-B94A-4726-B783-E8B550E69E15}"/>
    <dgm:cxn modelId="{3A3DE594-E332-4F91-AF00-0B9400EDB8C7}" srcId="{8D8960B9-D04C-46D5-8375-393C71E0606B}" destId="{B9104547-F9C5-4997-9FB4-BA0F29F15EFD}" srcOrd="3" destOrd="0" parTransId="{273682B5-4471-479B-A2E9-01F368B53726}" sibTransId="{8A297616-C889-4FB9-B65E-C97B460BA1AA}"/>
    <dgm:cxn modelId="{FD9B1B9A-00DA-4769-9C3B-AC275FC66364}" srcId="{8D8960B9-D04C-46D5-8375-393C71E0606B}" destId="{C96377B0-750A-4C89-B33D-B247EEECCFEE}" srcOrd="4" destOrd="0" parTransId="{2C49A86D-68A8-4E2F-AA18-7D2A497E3724}" sibTransId="{3B66597A-7834-45EF-9F12-39DCCCBF01FA}"/>
    <dgm:cxn modelId="{7DA21DA0-7015-4189-9F65-1D2461FD29C3}" type="presOf" srcId="{193F51AD-F469-499F-900A-774B60D25216}" destId="{F156EA5A-890F-4C33-AAF0-C7D61D580A0A}" srcOrd="0" destOrd="0" presId="urn:microsoft.com/office/officeart/2005/8/layout/vList2"/>
    <dgm:cxn modelId="{774DB4A2-4E6F-4F2F-9334-F257A3B0E3D6}" type="presOf" srcId="{C96377B0-750A-4C89-B33D-B247EEECCFEE}" destId="{9ADDFBED-8AAA-447B-828E-A2B201F31830}" srcOrd="0" destOrd="0" presId="urn:microsoft.com/office/officeart/2005/8/layout/vList2"/>
    <dgm:cxn modelId="{0B724EA3-2B0A-40FD-9718-0E4BD4DB4B01}" srcId="{8D8960B9-D04C-46D5-8375-393C71E0606B}" destId="{8C1694F2-1BA4-4962-83D7-CE2FFF1C1D12}" srcOrd="0" destOrd="0" parTransId="{7EA4B9B8-5477-4BFE-BD28-A16774405B4D}" sibTransId="{373ED3AE-5A96-4ACE-80E9-9C4AE05A265E}"/>
    <dgm:cxn modelId="{F9D621A6-951D-497E-AB38-0D5EBF2EB139}" type="presOf" srcId="{DDC31E84-BFCD-4363-BA0B-F2B28859AD00}" destId="{4F77E939-E4BC-4B85-BF99-E673882FECCA}" srcOrd="0" destOrd="0" presId="urn:microsoft.com/office/officeart/2005/8/layout/vList2"/>
    <dgm:cxn modelId="{C03A9CAF-195A-4828-BE62-B8F1A72A8AF5}" type="presOf" srcId="{A341A6D7-48DC-4047-B21D-9B01590CC205}" destId="{824F563D-ADA3-4DB5-A7E2-BBEBC0900671}" srcOrd="0" destOrd="0" presId="urn:microsoft.com/office/officeart/2005/8/layout/vList2"/>
    <dgm:cxn modelId="{22D1D1C6-91FC-426F-B264-F63201E1DAE3}" srcId="{8D8960B9-D04C-46D5-8375-393C71E0606B}" destId="{193F51AD-F469-499F-900A-774B60D25216}" srcOrd="2" destOrd="0" parTransId="{9D29C7C6-6261-4FA6-B4DA-A81650CD9C4F}" sibTransId="{2B98C643-69E6-4F8D-BF6B-63319A4AF1A8}"/>
    <dgm:cxn modelId="{E1A415C8-9F82-407A-81E6-9A7DAFB01084}" type="presOf" srcId="{8C1694F2-1BA4-4962-83D7-CE2FFF1C1D12}" destId="{A3BA0CE0-82AC-4575-AFD9-C4F9C024A10C}" srcOrd="0" destOrd="0" presId="urn:microsoft.com/office/officeart/2005/8/layout/vList2"/>
    <dgm:cxn modelId="{AC5B60C9-3956-495B-94A1-DB289CA4C1EB}" srcId="{8D8960B9-D04C-46D5-8375-393C71E0606B}" destId="{F053E034-E2CD-4C38-A066-B642143444CB}" srcOrd="1" destOrd="0" parTransId="{84754EC2-736F-49D8-9BFA-D25C6C95DA09}" sibTransId="{7DA9892A-6AED-44D3-870A-55E7E0E68601}"/>
    <dgm:cxn modelId="{FCEEAEDC-E0DF-470A-948D-426E52B4C52E}" type="presOf" srcId="{4C4A259D-828D-4717-A22F-D36F9F29B9FF}" destId="{55D0AF87-65C0-4D99-848A-DB1C93ECF33B}" srcOrd="0" destOrd="0" presId="urn:microsoft.com/office/officeart/2005/8/layout/vList2"/>
    <dgm:cxn modelId="{67FEFEEC-60EB-4EA7-9A3E-42ECEBCA5C94}" type="presOf" srcId="{8D8960B9-D04C-46D5-8375-393C71E0606B}" destId="{2015D72D-B7A5-4964-9C1F-FDF80730B9E9}" srcOrd="0" destOrd="0" presId="urn:microsoft.com/office/officeart/2005/8/layout/vList2"/>
    <dgm:cxn modelId="{152E17FC-5386-49FB-A26A-8C42B782A1DB}" srcId="{8D8960B9-D04C-46D5-8375-393C71E0606B}" destId="{4C4A259D-828D-4717-A22F-D36F9F29B9FF}" srcOrd="5" destOrd="0" parTransId="{39C31643-FDCC-44D3-ACC5-0BDC917DB9C7}" sibTransId="{99F3A3EF-7FCA-4963-BE77-D345A33C0747}"/>
    <dgm:cxn modelId="{AF3B41E9-F652-41D0-81C5-9074A9167B48}" type="presParOf" srcId="{2015D72D-B7A5-4964-9C1F-FDF80730B9E9}" destId="{A3BA0CE0-82AC-4575-AFD9-C4F9C024A10C}" srcOrd="0" destOrd="0" presId="urn:microsoft.com/office/officeart/2005/8/layout/vList2"/>
    <dgm:cxn modelId="{69446EF2-95BE-4AF7-83D5-10472CA114D5}" type="presParOf" srcId="{2015D72D-B7A5-4964-9C1F-FDF80730B9E9}" destId="{1A982D90-921D-4C11-8B30-A344D89A38F6}" srcOrd="1" destOrd="0" presId="urn:microsoft.com/office/officeart/2005/8/layout/vList2"/>
    <dgm:cxn modelId="{0542B224-92EB-45EB-AABC-B75AF6326256}" type="presParOf" srcId="{2015D72D-B7A5-4964-9C1F-FDF80730B9E9}" destId="{F3BDACD9-8EB3-4DBA-9E2A-1A29D31EE307}" srcOrd="2" destOrd="0" presId="urn:microsoft.com/office/officeart/2005/8/layout/vList2"/>
    <dgm:cxn modelId="{9013FBFB-CDBB-4033-BA24-68EF5C77C1C9}" type="presParOf" srcId="{2015D72D-B7A5-4964-9C1F-FDF80730B9E9}" destId="{BA353651-6591-48C1-AD35-E437069B51D4}" srcOrd="3" destOrd="0" presId="urn:microsoft.com/office/officeart/2005/8/layout/vList2"/>
    <dgm:cxn modelId="{DEC2CF9C-8847-4DED-8760-D7B6BF1A2C5B}" type="presParOf" srcId="{2015D72D-B7A5-4964-9C1F-FDF80730B9E9}" destId="{F156EA5A-890F-4C33-AAF0-C7D61D580A0A}" srcOrd="4" destOrd="0" presId="urn:microsoft.com/office/officeart/2005/8/layout/vList2"/>
    <dgm:cxn modelId="{EF8BCDEA-62EE-4CE5-AD73-CCC77046A58F}" type="presParOf" srcId="{2015D72D-B7A5-4964-9C1F-FDF80730B9E9}" destId="{D9920433-8A83-4FDF-9C42-426CD05C6E38}" srcOrd="5" destOrd="0" presId="urn:microsoft.com/office/officeart/2005/8/layout/vList2"/>
    <dgm:cxn modelId="{F5D7F778-E09A-4F85-B301-95F6E04F5DD9}" type="presParOf" srcId="{2015D72D-B7A5-4964-9C1F-FDF80730B9E9}" destId="{D75E3765-8DB2-49E9-B5D1-38F5E5070D71}" srcOrd="6" destOrd="0" presId="urn:microsoft.com/office/officeart/2005/8/layout/vList2"/>
    <dgm:cxn modelId="{5791EFE0-923D-44A5-8B5B-10F7BC15D7F8}" type="presParOf" srcId="{2015D72D-B7A5-4964-9C1F-FDF80730B9E9}" destId="{BD92B18A-8496-4349-821A-22831F40E44C}" srcOrd="7" destOrd="0" presId="urn:microsoft.com/office/officeart/2005/8/layout/vList2"/>
    <dgm:cxn modelId="{064226B5-99F8-4B4E-AE64-05C51695B0CB}" type="presParOf" srcId="{2015D72D-B7A5-4964-9C1F-FDF80730B9E9}" destId="{9ADDFBED-8AAA-447B-828E-A2B201F31830}" srcOrd="8" destOrd="0" presId="urn:microsoft.com/office/officeart/2005/8/layout/vList2"/>
    <dgm:cxn modelId="{BDDC931C-4AF3-4092-B53D-251A425F9FD1}" type="presParOf" srcId="{2015D72D-B7A5-4964-9C1F-FDF80730B9E9}" destId="{9F4C4987-47EE-49C8-B2AC-8073D111602D}" srcOrd="9" destOrd="0" presId="urn:microsoft.com/office/officeart/2005/8/layout/vList2"/>
    <dgm:cxn modelId="{C14CE8A3-B7FE-472F-8439-7BD23703BF96}" type="presParOf" srcId="{2015D72D-B7A5-4964-9C1F-FDF80730B9E9}" destId="{55D0AF87-65C0-4D99-848A-DB1C93ECF33B}" srcOrd="10" destOrd="0" presId="urn:microsoft.com/office/officeart/2005/8/layout/vList2"/>
    <dgm:cxn modelId="{CB489900-625C-423A-B0BF-A8A5994990A1}" type="presParOf" srcId="{2015D72D-B7A5-4964-9C1F-FDF80730B9E9}" destId="{C969F19D-C6A7-4ADA-B382-5FA05812E808}" srcOrd="11" destOrd="0" presId="urn:microsoft.com/office/officeart/2005/8/layout/vList2"/>
    <dgm:cxn modelId="{4DEF05DA-8ADD-4F78-B634-3FE8C3FC1865}" type="presParOf" srcId="{2015D72D-B7A5-4964-9C1F-FDF80730B9E9}" destId="{824F563D-ADA3-4DB5-A7E2-BBEBC0900671}" srcOrd="12" destOrd="0" presId="urn:microsoft.com/office/officeart/2005/8/layout/vList2"/>
    <dgm:cxn modelId="{1F38B966-BE0F-419F-BF67-5766BE635621}" type="presParOf" srcId="{2015D72D-B7A5-4964-9C1F-FDF80730B9E9}" destId="{7DC3F4C4-85C4-48EB-9A8E-9C3225CEB8F3}" srcOrd="13" destOrd="0" presId="urn:microsoft.com/office/officeart/2005/8/layout/vList2"/>
    <dgm:cxn modelId="{D47A456B-57DB-4499-9FFF-F0B487923883}" type="presParOf" srcId="{2015D72D-B7A5-4964-9C1F-FDF80730B9E9}" destId="{4F77E939-E4BC-4B85-BF99-E673882FECC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A0CE0-82AC-4575-AFD9-C4F9C024A10C}">
      <dsp:nvSpPr>
        <dsp:cNvPr id="0" name=""/>
        <dsp:cNvSpPr/>
      </dsp:nvSpPr>
      <dsp:spPr>
        <a:xfrm>
          <a:off x="0" y="3344"/>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a:cs typeface="Times New Roman"/>
            </a:rPr>
            <a:t>Introduction​</a:t>
          </a:r>
        </a:p>
      </dsp:txBody>
      <dsp:txXfrm>
        <a:off x="30378" y="33722"/>
        <a:ext cx="6111443" cy="561537"/>
      </dsp:txXfrm>
    </dsp:sp>
    <dsp:sp modelId="{F3BDACD9-8EB3-4DBA-9E2A-1A29D31EE307}">
      <dsp:nvSpPr>
        <dsp:cNvPr id="0" name=""/>
        <dsp:cNvSpPr/>
      </dsp:nvSpPr>
      <dsp:spPr>
        <a:xfrm>
          <a:off x="0" y="691878"/>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a:cs typeface="Times New Roman"/>
            </a:rPr>
            <a:t>Solution</a:t>
          </a:r>
        </a:p>
      </dsp:txBody>
      <dsp:txXfrm>
        <a:off x="30378" y="722256"/>
        <a:ext cx="6111443" cy="561537"/>
      </dsp:txXfrm>
    </dsp:sp>
    <dsp:sp modelId="{F156EA5A-890F-4C33-AAF0-C7D61D580A0A}">
      <dsp:nvSpPr>
        <dsp:cNvPr id="0" name=""/>
        <dsp:cNvSpPr/>
      </dsp:nvSpPr>
      <dsp:spPr>
        <a:xfrm>
          <a:off x="0" y="1380411"/>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a:cs typeface="Times New Roman"/>
            </a:rPr>
            <a:t>​Project Plan</a:t>
          </a:r>
        </a:p>
      </dsp:txBody>
      <dsp:txXfrm>
        <a:off x="30378" y="1410789"/>
        <a:ext cx="6111443" cy="561537"/>
      </dsp:txXfrm>
    </dsp:sp>
    <dsp:sp modelId="{D75E3765-8DB2-49E9-B5D1-38F5E5070D71}">
      <dsp:nvSpPr>
        <dsp:cNvPr id="0" name=""/>
        <dsp:cNvSpPr/>
      </dsp:nvSpPr>
      <dsp:spPr>
        <a:xfrm>
          <a:off x="0" y="2068945"/>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a:cs typeface="Times New Roman"/>
            </a:rPr>
            <a:t>Sofware Requirement</a:t>
          </a:r>
        </a:p>
      </dsp:txBody>
      <dsp:txXfrm>
        <a:off x="30378" y="2099323"/>
        <a:ext cx="6111443" cy="561537"/>
      </dsp:txXfrm>
    </dsp:sp>
    <dsp:sp modelId="{9ADDFBED-8AAA-447B-828E-A2B201F31830}">
      <dsp:nvSpPr>
        <dsp:cNvPr id="0" name=""/>
        <dsp:cNvSpPr/>
      </dsp:nvSpPr>
      <dsp:spPr>
        <a:xfrm>
          <a:off x="0" y="2757479"/>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a:cs typeface="Times New Roman"/>
            </a:rPr>
            <a:t>Design of the Project</a:t>
          </a:r>
        </a:p>
      </dsp:txBody>
      <dsp:txXfrm>
        <a:off x="30378" y="2787857"/>
        <a:ext cx="6111443" cy="561537"/>
      </dsp:txXfrm>
    </dsp:sp>
    <dsp:sp modelId="{55D0AF87-65C0-4D99-848A-DB1C93ECF33B}">
      <dsp:nvSpPr>
        <dsp:cNvPr id="0" name=""/>
        <dsp:cNvSpPr/>
      </dsp:nvSpPr>
      <dsp:spPr>
        <a:xfrm>
          <a:off x="0" y="3446013"/>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a:cs typeface="Times New Roman"/>
            </a:rPr>
            <a:t>Timeline</a:t>
          </a:r>
        </a:p>
      </dsp:txBody>
      <dsp:txXfrm>
        <a:off x="30378" y="3476391"/>
        <a:ext cx="6111443" cy="561537"/>
      </dsp:txXfrm>
    </dsp:sp>
    <dsp:sp modelId="{824F563D-ADA3-4DB5-A7E2-BBEBC0900671}">
      <dsp:nvSpPr>
        <dsp:cNvPr id="0" name=""/>
        <dsp:cNvSpPr/>
      </dsp:nvSpPr>
      <dsp:spPr>
        <a:xfrm>
          <a:off x="0" y="4134547"/>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Times New Roman"/>
              <a:cs typeface="Times New Roman"/>
            </a:rPr>
            <a:t>​Summary </a:t>
          </a:r>
        </a:p>
      </dsp:txBody>
      <dsp:txXfrm>
        <a:off x="30378" y="4164925"/>
        <a:ext cx="6111443" cy="561537"/>
      </dsp:txXfrm>
    </dsp:sp>
    <dsp:sp modelId="{4F77E939-E4BC-4B85-BF99-E673882FECCA}">
      <dsp:nvSpPr>
        <dsp:cNvPr id="0" name=""/>
        <dsp:cNvSpPr/>
      </dsp:nvSpPr>
      <dsp:spPr>
        <a:xfrm>
          <a:off x="0" y="4823080"/>
          <a:ext cx="6172199" cy="62229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Times New Roman"/>
              <a:cs typeface="Times New Roman"/>
            </a:rPr>
            <a:t>Code Example​</a:t>
          </a:r>
          <a:endParaRPr lang="en-US" sz="2300" kern="1200"/>
        </a:p>
      </dsp:txBody>
      <dsp:txXfrm>
        <a:off x="30378" y="4853458"/>
        <a:ext cx="6111443" cy="5615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18111" y="762173"/>
            <a:ext cx="5385816" cy="1225296"/>
          </a:xfrm>
        </p:spPr>
        <p:txBody>
          <a:bodyPr/>
          <a:lstStyle/>
          <a:p>
            <a:r>
              <a:rPr lang="en-US"/>
              <a:t>Auto Management Intersection System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a:t>Team Protocol Pros</a:t>
            </a:r>
          </a:p>
          <a:p>
            <a:endParaRPr lang="en-US"/>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a:latin typeface="Times New Roman"/>
                <a:cs typeface="Times New Roman"/>
              </a:rPr>
              <a:t>Project Requirement </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dirty="0" smtClean="0">
                <a:latin typeface="Times New Roman"/>
                <a:cs typeface="Arial"/>
              </a:rPr>
              <a:pPr/>
              <a:t>10</a:t>
            </a:fld>
            <a:endParaRPr lang="en-US">
              <a:latin typeface="Times New Roman"/>
              <a:cs typeface="Arial"/>
            </a:endParaRP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idx="1"/>
          </p:nvPr>
        </p:nvSpPr>
        <p:spPr/>
        <p:txBody>
          <a:bodyPr/>
          <a:lstStyle/>
          <a:p>
            <a:r>
              <a:rPr lang="en-US">
                <a:latin typeface="Times New Roman"/>
                <a:cs typeface="Arial"/>
              </a:rPr>
              <a:t>Functional requirements</a:t>
            </a:r>
            <a:endParaRPr lang="en-US">
              <a:latin typeface="Times New Roman"/>
            </a:endParaRPr>
          </a:p>
        </p:txBody>
      </p:sp>
      <p:pic>
        <p:nvPicPr>
          <p:cNvPr id="12" name="Graphic 12" descr="Inbox with solid fill">
            <a:extLst>
              <a:ext uri="{FF2B5EF4-FFF2-40B4-BE49-F238E27FC236}">
                <a16:creationId xmlns:a16="http://schemas.microsoft.com/office/drawing/2014/main" id="{B060ADEB-23A1-6D0A-79FD-F626332B1B67}"/>
              </a:ext>
            </a:extLst>
          </p:cNvPr>
          <p:cNvPicPr>
            <a:picLocks noGrp="1" noChangeAspect="1"/>
          </p:cNvPicPr>
          <p:nvPr>
            <p:ph type="pic" sz="quarter" idx="23"/>
          </p:nvPr>
        </p:nvPicPr>
        <p:blipFill rotWithShape="1">
          <a:blip r:embed="rId2">
            <a:extLst>
              <a:ext uri="{96DAC541-7B7A-43D3-8B79-37D633B846F1}">
                <asvg:svgBlip xmlns:asvg="http://schemas.microsoft.com/office/drawing/2016/SVG/main" r:embed="rId3"/>
              </a:ext>
            </a:extLst>
          </a:blip>
          <a:srcRect/>
          <a:stretch/>
        </p:blipFill>
        <p:spPr>
          <a:xfrm>
            <a:off x="1909386" y="2256858"/>
            <a:ext cx="932688" cy="932688"/>
          </a:xfrm>
        </p:spPr>
      </p:pic>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pPr marL="347345" indent="-347345"/>
            <a:r>
              <a:rPr lang="en-US" sz="1400">
                <a:latin typeface="Times New Roman"/>
                <a:ea typeface="+mn-lt"/>
                <a:cs typeface="+mn-lt"/>
              </a:rPr>
              <a:t>Receive the video stream from intersections, through the defined protocol. </a:t>
            </a:r>
          </a:p>
          <a:p>
            <a:pPr marL="347345" indent="-347345"/>
            <a:r>
              <a:rPr lang="en-US" sz="1400">
                <a:latin typeface="Times New Roman"/>
                <a:ea typeface="+mn-lt"/>
                <a:cs typeface="+mn-lt"/>
              </a:rPr>
              <a:t>Identify agents from the video, categorize the identified agents and analyze their behavior. </a:t>
            </a:r>
          </a:p>
          <a:p>
            <a:pPr marL="347345" indent="-347345"/>
            <a:r>
              <a:rPr lang="en-US" sz="1400">
                <a:latin typeface="Times New Roman"/>
                <a:ea typeface="+mn-lt"/>
                <a:cs typeface="+mn-lt"/>
              </a:rPr>
              <a:t> Setup priority policy of agents prior to the intersection operation. </a:t>
            </a:r>
          </a:p>
          <a:p>
            <a:pPr marL="347345" indent="-347345"/>
            <a:endParaRPr lang="en-US" sz="1400">
              <a:latin typeface="Times New Roman"/>
              <a:cs typeface="Sabon Next LT"/>
            </a:endParaRP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a:latin typeface="Times New Roman"/>
                <a:cs typeface="Arial"/>
              </a:rPr>
              <a:t>Non-Functional requirements</a:t>
            </a:r>
            <a:endParaRPr lang="en-US">
              <a:latin typeface="Times New Roman"/>
            </a:endParaRPr>
          </a:p>
        </p:txBody>
      </p:sp>
      <p:pic>
        <p:nvPicPr>
          <p:cNvPr id="13" name="Graphic 13" descr="Clipboard Partially Checked with solid fill">
            <a:extLst>
              <a:ext uri="{FF2B5EF4-FFF2-40B4-BE49-F238E27FC236}">
                <a16:creationId xmlns:a16="http://schemas.microsoft.com/office/drawing/2014/main" id="{51C5CCF7-6016-7395-5217-097F7200F829}"/>
              </a:ext>
            </a:extLst>
          </p:cNvPr>
          <p:cNvPicPr>
            <a:picLocks noGrp="1" noChangeAspect="1"/>
          </p:cNvPicPr>
          <p:nvPr>
            <p:ph type="pic" sz="quarter" idx="25"/>
          </p:nvPr>
        </p:nvPicPr>
        <p:blipFill rotWithShape="1">
          <a:blip r:embed="rId4">
            <a:extLst>
              <a:ext uri="{96DAC541-7B7A-43D3-8B79-37D633B846F1}">
                <asvg:svgBlip xmlns:asvg="http://schemas.microsoft.com/office/drawing/2016/SVG/main" r:embed="rId5"/>
              </a:ext>
            </a:extLst>
          </a:blip>
          <a:srcRect/>
          <a:stretch/>
        </p:blipFill>
        <p:spPr>
          <a:xfrm>
            <a:off x="5640138" y="2256858"/>
            <a:ext cx="932688" cy="932688"/>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21"/>
          </p:nvPr>
        </p:nvSpPr>
        <p:spPr/>
        <p:txBody>
          <a:bodyPr/>
          <a:lstStyle/>
          <a:p>
            <a:pPr marL="0" indent="0">
              <a:buNone/>
            </a:pPr>
            <a:r>
              <a:rPr lang="en-US">
                <a:latin typeface="Times New Roman"/>
                <a:ea typeface="+mn-lt"/>
                <a:cs typeface="+mn-lt"/>
              </a:rPr>
              <a:t>Hardware Requirements:</a:t>
            </a:r>
          </a:p>
          <a:p>
            <a:pPr lvl="1" indent="-347345"/>
            <a:r>
              <a:rPr lang="en-US" sz="1100">
                <a:latin typeface="Times New Roman"/>
                <a:ea typeface="+mn-lt"/>
                <a:cs typeface="+mn-lt"/>
              </a:rPr>
              <a:t>RAM : 4GB (minimum) - Processor : Intel Core i5 (or equivalent, or above) </a:t>
            </a:r>
          </a:p>
          <a:p>
            <a:pPr lvl="1" indent="-347345"/>
            <a:r>
              <a:rPr lang="en-US" sz="1100">
                <a:latin typeface="Times New Roman"/>
                <a:ea typeface="+mn-lt"/>
                <a:cs typeface="+mn-lt"/>
              </a:rPr>
              <a:t>Hard Disk : 50GB (in the main server) - OS : Windows 10 (or equivalent, or above) </a:t>
            </a:r>
          </a:p>
          <a:p>
            <a:pPr lvl="1" indent="-347345"/>
            <a:r>
              <a:rPr lang="en-US" sz="1100">
                <a:latin typeface="Times New Roman"/>
                <a:ea typeface="+mn-lt"/>
                <a:cs typeface="+mn-lt"/>
              </a:rPr>
              <a:t>High-speed internet : 100mbps (including high-quality video streaming requirement) across single intersection for one video recording device</a:t>
            </a:r>
          </a:p>
          <a:p>
            <a:pPr marL="0" indent="0">
              <a:buNone/>
            </a:pPr>
            <a:endParaRPr lang="en-US" sz="1600">
              <a:latin typeface="Times New Roman"/>
              <a:ea typeface="+mn-lt"/>
              <a:cs typeface="+mn-lt"/>
            </a:endParaRP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7"/>
          </p:nvPr>
        </p:nvSpPr>
        <p:spPr/>
        <p:txBody>
          <a:bodyPr/>
          <a:lstStyle/>
          <a:p>
            <a:r>
              <a:rPr lang="en-US">
                <a:latin typeface="Times New Roman"/>
                <a:cs typeface="Arial"/>
              </a:rPr>
              <a:t>Domain requirements </a:t>
            </a:r>
            <a:endParaRPr lang="en-US">
              <a:latin typeface="Times New Roman"/>
            </a:endParaRPr>
          </a:p>
        </p:txBody>
      </p:sp>
      <p:pic>
        <p:nvPicPr>
          <p:cNvPr id="14" name="Graphic 14" descr="Clipboard Partially Crossed outline">
            <a:extLst>
              <a:ext uri="{FF2B5EF4-FFF2-40B4-BE49-F238E27FC236}">
                <a16:creationId xmlns:a16="http://schemas.microsoft.com/office/drawing/2014/main" id="{91A67424-EE04-5272-4CC3-D1805EFF4C9D}"/>
              </a:ext>
            </a:extLst>
          </p:cNvPr>
          <p:cNvPicPr>
            <a:picLocks noGrp="1" noChangeAspect="1"/>
          </p:cNvPicPr>
          <p:nvPr>
            <p:ph type="pic" sz="quarter" idx="24"/>
          </p:nvPr>
        </p:nvPicPr>
        <p:blipFill rotWithShape="1">
          <a:blip r:embed="rId6">
            <a:extLst>
              <a:ext uri="{96DAC541-7B7A-43D3-8B79-37D633B846F1}">
                <asvg:svgBlip xmlns:asvg="http://schemas.microsoft.com/office/drawing/2016/SVG/main" r:embed="rId7"/>
              </a:ext>
            </a:extLst>
          </a:blip>
          <a:srcRect t="85" b="85"/>
          <a:stretch/>
        </p:blipFill>
        <p:spPr>
          <a:xfrm>
            <a:off x="9288594" y="2256858"/>
            <a:ext cx="932688" cy="932688"/>
          </a:xfrm>
        </p:spPr>
      </p:pic>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2"/>
          </p:nvPr>
        </p:nvSpPr>
        <p:spPr/>
        <p:txBody>
          <a:bodyPr/>
          <a:lstStyle/>
          <a:p>
            <a:pPr marL="347345" indent="-347345"/>
            <a:r>
              <a:rPr lang="en-US" sz="1100">
                <a:latin typeface="Times New Roman"/>
                <a:ea typeface="+mn-lt"/>
                <a:cs typeface="+mn-lt"/>
              </a:rPr>
              <a:t>Ability to record video of the provided intersection. </a:t>
            </a:r>
          </a:p>
          <a:p>
            <a:pPr marL="347345" indent="-347345"/>
            <a:r>
              <a:rPr lang="en-US" sz="1100">
                <a:latin typeface="Times New Roman"/>
                <a:ea typeface="+mn-lt"/>
                <a:cs typeface="+mn-lt"/>
              </a:rPr>
              <a:t> A clear license plate on every vehicle passing through the intersection. </a:t>
            </a:r>
          </a:p>
          <a:p>
            <a:pPr marL="347345" indent="-347345"/>
            <a:r>
              <a:rPr lang="en-US" sz="1100">
                <a:latin typeface="Times New Roman"/>
                <a:ea typeface="+mn-lt"/>
                <a:cs typeface="+mn-lt"/>
              </a:rPr>
              <a:t> Roads having clear lane-division, proper sign in roads for vehicles passing through the intersection. </a:t>
            </a:r>
          </a:p>
          <a:p>
            <a:pPr marL="347345" indent="-347345"/>
            <a:r>
              <a:rPr lang="en-US" sz="1100">
                <a:latin typeface="Times New Roman"/>
                <a:ea typeface="+mn-lt"/>
                <a:cs typeface="+mn-lt"/>
              </a:rPr>
              <a:t> Ability to send instructions to every agent through cloud, with optimal latency such that the vehicles can pass exactly the same way as in the simulation. </a:t>
            </a:r>
          </a:p>
          <a:p>
            <a:pPr marL="0" indent="0">
              <a:buNone/>
            </a:pPr>
            <a:endParaRPr lang="en-US" sz="1100">
              <a:latin typeface="Times New Roman"/>
              <a:cs typeface="Sabon Next LT"/>
            </a:endParaRPr>
          </a:p>
        </p:txBody>
      </p:sp>
    </p:spTree>
    <p:extLst>
      <p:ext uri="{BB962C8B-B14F-4D97-AF65-F5344CB8AC3E}">
        <p14:creationId xmlns:p14="http://schemas.microsoft.com/office/powerpoint/2010/main" val="24522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839788" y="457200"/>
            <a:ext cx="3932237" cy="1600200"/>
          </a:xfrm>
        </p:spPr>
        <p:txBody>
          <a:bodyPr anchor="b">
            <a:normAutofit/>
          </a:bodyPr>
          <a:lstStyle/>
          <a:p>
            <a:r>
              <a:rPr lang="en-US" sz="2500"/>
              <a:t>Design &amp; Diagram</a:t>
            </a:r>
            <a:br>
              <a:rPr lang="en-US" sz="2500"/>
            </a:br>
            <a:endParaRPr lang="en-US" sz="2500"/>
          </a:p>
        </p:txBody>
      </p:sp>
      <p:pic>
        <p:nvPicPr>
          <p:cNvPr id="3" name="Picture 3" descr="Diagram&#10;&#10;Description automatically generated">
            <a:extLst>
              <a:ext uri="{FF2B5EF4-FFF2-40B4-BE49-F238E27FC236}">
                <a16:creationId xmlns:a16="http://schemas.microsoft.com/office/drawing/2014/main" id="{AB3E58D2-EA2B-9A06-5742-99F4718DA2C3}"/>
              </a:ext>
            </a:extLst>
          </p:cNvPr>
          <p:cNvPicPr>
            <a:picLocks noChangeAspect="1"/>
          </p:cNvPicPr>
          <p:nvPr/>
        </p:nvPicPr>
        <p:blipFill>
          <a:blip r:embed="rId2"/>
          <a:stretch>
            <a:fillRect/>
          </a:stretch>
        </p:blipFill>
        <p:spPr>
          <a:xfrm>
            <a:off x="518478" y="1373026"/>
            <a:ext cx="9720266" cy="5295907"/>
          </a:xfrm>
          <a:prstGeom prst="rect">
            <a:avLst/>
          </a:prstGeom>
          <a:noFill/>
        </p:spPr>
      </p:pic>
      <p:sp>
        <p:nvSpPr>
          <p:cNvPr id="11" name="Text Placeholder 10">
            <a:extLst>
              <a:ext uri="{FF2B5EF4-FFF2-40B4-BE49-F238E27FC236}">
                <a16:creationId xmlns:a16="http://schemas.microsoft.com/office/drawing/2014/main" id="{A2C39DD0-CD86-2929-7808-58D17FC2C0A6}"/>
              </a:ext>
            </a:extLst>
          </p:cNvPr>
          <p:cNvSpPr>
            <a:spLocks noGrp="1"/>
          </p:cNvSpPr>
          <p:nvPr>
            <p:ph type="body" sz="half" idx="2"/>
          </p:nvPr>
        </p:nvSpPr>
        <p:spPr>
          <a:xfrm>
            <a:off x="4837024" y="317409"/>
            <a:ext cx="6335900" cy="743758"/>
          </a:xfrm>
        </p:spPr>
        <p:txBody>
          <a:bodyPr vert="horz" lIns="91440" tIns="45720" rIns="91440" bIns="45720" rtlCol="0" anchor="t">
            <a:noAutofit/>
          </a:bodyPr>
          <a:lstStyle/>
          <a:p>
            <a:pPr algn="just"/>
            <a:r>
              <a:rPr lang="en-US">
                <a:cs typeface="Sabon Next LT"/>
              </a:rPr>
              <a:t>The Use Case diagram is shown below. This diagram serves to represent the interaction of entities within AIMS and the different use cases.</a:t>
            </a:r>
            <a:endParaRPr lang="en-US" sz="1400" b="1">
              <a:latin typeface="Times New Roman"/>
              <a:cs typeface="Sabon Next LT"/>
            </a:endParaRPr>
          </a:p>
          <a:p>
            <a:pPr algn="just"/>
            <a:endParaRPr lang="en-US">
              <a:cs typeface="Sabon Next LT"/>
            </a:endParaRPr>
          </a:p>
        </p:txBody>
      </p:sp>
      <p:sp>
        <p:nvSpPr>
          <p:cNvPr id="47" name="Footer Placeholder 4">
            <a:extLst>
              <a:ext uri="{FF2B5EF4-FFF2-40B4-BE49-F238E27FC236}">
                <a16:creationId xmlns:a16="http://schemas.microsoft.com/office/drawing/2014/main" id="{844252A6-8C0C-5EEF-F7EB-B6C64079B227}"/>
              </a:ext>
            </a:extLst>
          </p:cNvPr>
          <p:cNvSpPr>
            <a:spLocks noGrp="1"/>
          </p:cNvSpPr>
          <p:nvPr>
            <p:ph type="ftr" sz="quarter" idx="11"/>
          </p:nvPr>
        </p:nvSpPr>
        <p:spPr>
          <a:xfrm>
            <a:off x="621792" y="457200"/>
            <a:ext cx="3200400" cy="274320"/>
          </a:xfrm>
        </p:spPr>
        <p:txBody>
          <a:bodyPr/>
          <a:lstStyle/>
          <a:p>
            <a:pPr>
              <a:spcAft>
                <a:spcPts val="600"/>
              </a:spcAft>
            </a:pPr>
            <a:r>
              <a:rPr lang="en-US">
                <a:latin typeface="Arial"/>
                <a:cs typeface="Arial"/>
              </a:rPr>
              <a:t>Team Protocol Pros</a:t>
            </a: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b="1" dirty="0" smtClean="0"/>
              <a:pPr>
                <a:spcAft>
                  <a:spcPts val="600"/>
                </a:spcAft>
              </a:pPr>
              <a:t>11</a:t>
            </a:fld>
            <a:endParaRPr lang="en-US" b="1"/>
          </a:p>
        </p:txBody>
      </p:sp>
    </p:spTree>
    <p:extLst>
      <p:ext uri="{BB962C8B-B14F-4D97-AF65-F5344CB8AC3E}">
        <p14:creationId xmlns:p14="http://schemas.microsoft.com/office/powerpoint/2010/main" val="31702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F1B7-D6DF-3AC8-3CDC-1598773C4515}"/>
              </a:ext>
            </a:extLst>
          </p:cNvPr>
          <p:cNvSpPr>
            <a:spLocks noGrp="1"/>
          </p:cNvSpPr>
          <p:nvPr>
            <p:ph type="title"/>
          </p:nvPr>
        </p:nvSpPr>
        <p:spPr>
          <a:xfrm>
            <a:off x="548745" y="74989"/>
            <a:ext cx="10671048" cy="768096"/>
          </a:xfrm>
        </p:spPr>
        <p:txBody>
          <a:bodyPr anchor="t">
            <a:normAutofit/>
          </a:bodyPr>
          <a:lstStyle/>
          <a:p>
            <a:r>
              <a:rPr lang="en-US"/>
              <a:t>Design &amp; Diagram</a:t>
            </a:r>
          </a:p>
        </p:txBody>
      </p:sp>
      <p:sp>
        <p:nvSpPr>
          <p:cNvPr id="3" name="Footer Placeholder 2">
            <a:extLst>
              <a:ext uri="{FF2B5EF4-FFF2-40B4-BE49-F238E27FC236}">
                <a16:creationId xmlns:a16="http://schemas.microsoft.com/office/drawing/2014/main" id="{AAF400F2-6884-CD64-80DF-9F6D17BC2F7B}"/>
              </a:ext>
            </a:extLst>
          </p:cNvPr>
          <p:cNvSpPr>
            <a:spLocks noGrp="1"/>
          </p:cNvSpPr>
          <p:nvPr>
            <p:ph type="ftr" sz="quarter" idx="11"/>
          </p:nvPr>
        </p:nvSpPr>
        <p:spPr>
          <a:xfrm>
            <a:off x="201378" y="220717"/>
            <a:ext cx="3200400" cy="274320"/>
          </a:xfrm>
        </p:spPr>
        <p:txBody>
          <a:bodyPr anchor="ctr">
            <a:normAutofit/>
          </a:bodyPr>
          <a:lstStyle/>
          <a:p>
            <a:pPr>
              <a:spcAft>
                <a:spcPts val="600"/>
              </a:spcAft>
            </a:pPr>
            <a:r>
              <a:rPr lang="en-US">
                <a:latin typeface="Arial"/>
                <a:cs typeface="Arial"/>
              </a:rPr>
              <a:t>Protocol Pros</a:t>
            </a:r>
            <a:endParaRPr lang="en-US"/>
          </a:p>
        </p:txBody>
      </p:sp>
      <p:sp>
        <p:nvSpPr>
          <p:cNvPr id="4" name="Slide Number Placeholder 3">
            <a:extLst>
              <a:ext uri="{FF2B5EF4-FFF2-40B4-BE49-F238E27FC236}">
                <a16:creationId xmlns:a16="http://schemas.microsoft.com/office/drawing/2014/main" id="{5142C2EA-BDAF-E8A2-5479-5C3BB9968428}"/>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12</a:t>
            </a:fld>
            <a:endParaRPr lang="en-US"/>
          </a:p>
        </p:txBody>
      </p:sp>
      <p:pic>
        <p:nvPicPr>
          <p:cNvPr id="6" name="Picture 6" descr="Diagram&#10;&#10;Description automatically generated">
            <a:extLst>
              <a:ext uri="{FF2B5EF4-FFF2-40B4-BE49-F238E27FC236}">
                <a16:creationId xmlns:a16="http://schemas.microsoft.com/office/drawing/2014/main" id="{77B52256-966C-1935-F2C2-497AE10F9DB8}"/>
              </a:ext>
            </a:extLst>
          </p:cNvPr>
          <p:cNvPicPr>
            <a:picLocks noChangeAspect="1"/>
          </p:cNvPicPr>
          <p:nvPr/>
        </p:nvPicPr>
        <p:blipFill rotWithShape="1">
          <a:blip r:embed="rId2"/>
          <a:srcRect l="4912" t="224" r="8448"/>
          <a:stretch/>
        </p:blipFill>
        <p:spPr>
          <a:xfrm>
            <a:off x="202734" y="833315"/>
            <a:ext cx="5955577" cy="2787172"/>
          </a:xfrm>
          <a:prstGeom prst="rect">
            <a:avLst/>
          </a:prstGeom>
          <a:noFill/>
          <a:ln>
            <a:noFill/>
          </a:ln>
        </p:spPr>
      </p:pic>
      <p:pic>
        <p:nvPicPr>
          <p:cNvPr id="7" name="Picture 7" descr="Diagram, timeline&#10;&#10;Description automatically generated">
            <a:extLst>
              <a:ext uri="{FF2B5EF4-FFF2-40B4-BE49-F238E27FC236}">
                <a16:creationId xmlns:a16="http://schemas.microsoft.com/office/drawing/2014/main" id="{B62ADAB3-0A14-0C09-B718-97E90DB48ACF}"/>
              </a:ext>
            </a:extLst>
          </p:cNvPr>
          <p:cNvPicPr>
            <a:picLocks noChangeAspect="1"/>
          </p:cNvPicPr>
          <p:nvPr/>
        </p:nvPicPr>
        <p:blipFill rotWithShape="1">
          <a:blip r:embed="rId3"/>
          <a:srcRect r="6423"/>
          <a:stretch/>
        </p:blipFill>
        <p:spPr>
          <a:xfrm>
            <a:off x="200668" y="3621165"/>
            <a:ext cx="5811354" cy="2306293"/>
          </a:xfrm>
          <a:prstGeom prst="rect">
            <a:avLst/>
          </a:prstGeom>
          <a:noFill/>
          <a:ln>
            <a:noFill/>
          </a:ln>
        </p:spPr>
      </p:pic>
      <p:pic>
        <p:nvPicPr>
          <p:cNvPr id="19" name="Picture 20" descr="Diagram&#10;&#10;Description automatically generated">
            <a:extLst>
              <a:ext uri="{FF2B5EF4-FFF2-40B4-BE49-F238E27FC236}">
                <a16:creationId xmlns:a16="http://schemas.microsoft.com/office/drawing/2014/main" id="{14AFF427-A9DB-E3B9-7AE4-CC9B01714195}"/>
              </a:ext>
            </a:extLst>
          </p:cNvPr>
          <p:cNvPicPr>
            <a:picLocks noChangeAspect="1"/>
          </p:cNvPicPr>
          <p:nvPr/>
        </p:nvPicPr>
        <p:blipFill>
          <a:blip r:embed="rId4"/>
          <a:stretch>
            <a:fillRect/>
          </a:stretch>
        </p:blipFill>
        <p:spPr>
          <a:xfrm>
            <a:off x="6155446" y="1540433"/>
            <a:ext cx="6032768" cy="3492900"/>
          </a:xfrm>
          <a:prstGeom prst="rect">
            <a:avLst/>
          </a:prstGeom>
        </p:spPr>
      </p:pic>
      <p:sp>
        <p:nvSpPr>
          <p:cNvPr id="5" name="TextBox 4">
            <a:extLst>
              <a:ext uri="{FF2B5EF4-FFF2-40B4-BE49-F238E27FC236}">
                <a16:creationId xmlns:a16="http://schemas.microsoft.com/office/drawing/2014/main" id="{BB2EC605-6C32-4EA2-9327-D4DC420116E0}"/>
              </a:ext>
            </a:extLst>
          </p:cNvPr>
          <p:cNvSpPr txBox="1"/>
          <p:nvPr/>
        </p:nvSpPr>
        <p:spPr>
          <a:xfrm>
            <a:off x="2618827" y="6166069"/>
            <a:ext cx="83819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02C8F"/>
                </a:solidFill>
                <a:latin typeface="Arial"/>
                <a:cs typeface="Sabon Next LT"/>
              </a:rPr>
              <a:t>Tentative Sequence Diagrams covering 3 major modules of the AIMS system.</a:t>
            </a:r>
          </a:p>
        </p:txBody>
      </p:sp>
    </p:spTree>
    <p:extLst>
      <p:ext uri="{BB962C8B-B14F-4D97-AF65-F5344CB8AC3E}">
        <p14:creationId xmlns:p14="http://schemas.microsoft.com/office/powerpoint/2010/main" val="60480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1320437" y="-21885"/>
            <a:ext cx="6400800" cy="768096"/>
          </a:xfrm>
        </p:spPr>
        <p:txBody>
          <a:bodyPr/>
          <a:lstStyle/>
          <a:p>
            <a:r>
              <a:rPr lang="en-US" dirty="0">
                <a:latin typeface="Times New Roman"/>
                <a:cs typeface="Times New Roman"/>
              </a:rPr>
              <a:t>Implementation:</a:t>
            </a:r>
          </a:p>
        </p:txBody>
      </p:sp>
      <p:sp>
        <p:nvSpPr>
          <p:cNvPr id="24" name="Text Placeholder 23">
            <a:extLst>
              <a:ext uri="{FF2B5EF4-FFF2-40B4-BE49-F238E27FC236}">
                <a16:creationId xmlns:a16="http://schemas.microsoft.com/office/drawing/2014/main" id="{B3DE3FA9-8CA0-44A9-6C58-FF57A64AB622}"/>
              </a:ext>
            </a:extLst>
          </p:cNvPr>
          <p:cNvSpPr>
            <a:spLocks noGrp="1"/>
          </p:cNvSpPr>
          <p:nvPr>
            <p:ph type="body" idx="1"/>
          </p:nvPr>
        </p:nvSpPr>
        <p:spPr>
          <a:xfrm>
            <a:off x="8229600" y="4811230"/>
            <a:ext cx="3362093" cy="902356"/>
          </a:xfrm>
        </p:spPr>
        <p:txBody>
          <a:bodyPr vert="horz" lIns="0" tIns="0" rIns="0" bIns="0" rtlCol="0" anchor="t">
            <a:noAutofit/>
          </a:bodyPr>
          <a:lstStyle/>
          <a:p>
            <a:r>
              <a:rPr lang="en-US" dirty="0">
                <a:cs typeface="Sabon Next LT"/>
              </a:rPr>
              <a:t>Structure of Nodes</a:t>
            </a:r>
          </a:p>
          <a:p>
            <a:r>
              <a:rPr lang="en-US" dirty="0">
                <a:cs typeface="Sabon Next LT"/>
              </a:rPr>
              <a:t>with connectivity</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4294967295"/>
          </p:nvPr>
        </p:nvSpPr>
        <p:spPr>
          <a:xfrm>
            <a:off x="399585" y="317810"/>
            <a:ext cx="3200400" cy="274638"/>
          </a:xfrm>
        </p:spPr>
        <p:txBody>
          <a:bodyPr/>
          <a:lstStyle/>
          <a:p>
            <a:r>
              <a:rPr lang="en-US">
                <a:latin typeface="Times New Roman"/>
                <a:cs typeface="Arial"/>
              </a:rPr>
              <a:t>Team Protocol Pros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4294967295"/>
          </p:nvPr>
        </p:nvSpPr>
        <p:spPr>
          <a:xfrm>
            <a:off x="10385066" y="457200"/>
            <a:ext cx="987425" cy="274638"/>
          </a:xfrm>
        </p:spPr>
        <p:txBody>
          <a:bodyPr/>
          <a:lstStyle/>
          <a:p>
            <a:fld id="{48F63A3B-78C7-47BE-AE5E-E10140E04643}" type="slidenum">
              <a:rPr lang="en-US" dirty="0" smtClean="0">
                <a:latin typeface="Times New Roman"/>
                <a:cs typeface="Arial"/>
              </a:rPr>
              <a:pPr/>
              <a:t>13</a:t>
            </a:fld>
            <a:endParaRPr lang="en-US">
              <a:latin typeface="Times New Roman"/>
              <a:cs typeface="Arial"/>
            </a:endParaRPr>
          </a:p>
        </p:txBody>
      </p:sp>
      <p:pic>
        <p:nvPicPr>
          <p:cNvPr id="2" name="Picture 2" descr="Diagram, schematic&#10;&#10;Description automatically generated">
            <a:extLst>
              <a:ext uri="{FF2B5EF4-FFF2-40B4-BE49-F238E27FC236}">
                <a16:creationId xmlns:a16="http://schemas.microsoft.com/office/drawing/2014/main" id="{95D86CEF-9362-B861-71B9-2467E40E909A}"/>
              </a:ext>
            </a:extLst>
          </p:cNvPr>
          <p:cNvPicPr>
            <a:picLocks noChangeAspect="1"/>
          </p:cNvPicPr>
          <p:nvPr/>
        </p:nvPicPr>
        <p:blipFill>
          <a:blip r:embed="rId2"/>
          <a:stretch>
            <a:fillRect/>
          </a:stretch>
        </p:blipFill>
        <p:spPr>
          <a:xfrm>
            <a:off x="366131" y="662964"/>
            <a:ext cx="7580843" cy="6192922"/>
          </a:xfrm>
          <a:prstGeom prst="rect">
            <a:avLst/>
          </a:prstGeom>
        </p:spPr>
      </p:pic>
    </p:spTree>
    <p:extLst>
      <p:ext uri="{BB962C8B-B14F-4D97-AF65-F5344CB8AC3E}">
        <p14:creationId xmlns:p14="http://schemas.microsoft.com/office/powerpoint/2010/main" val="24990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nchor="t">
            <a:normAutofit/>
          </a:bodyPr>
          <a:lstStyle/>
          <a:p>
            <a:r>
              <a:rPr lang="en-US" sz="4100">
                <a:latin typeface="Times New Roman"/>
                <a:cs typeface="Times New Roman"/>
              </a:rPr>
              <a:t>SUMMARY  </a:t>
            </a:r>
            <a:endParaRPr lang="en-US">
              <a:latin typeface="Times New Roman"/>
              <a:cs typeface="Times New Roman"/>
            </a:endParaRPr>
          </a:p>
        </p:txBody>
      </p:sp>
      <p:sp>
        <p:nvSpPr>
          <p:cNvPr id="7" name="Content Placeholder 6">
            <a:extLst>
              <a:ext uri="{FF2B5EF4-FFF2-40B4-BE49-F238E27FC236}">
                <a16:creationId xmlns:a16="http://schemas.microsoft.com/office/drawing/2014/main" id="{494E5DE7-C2BF-BE87-F7A3-722FF28528D2}"/>
              </a:ext>
            </a:extLst>
          </p:cNvPr>
          <p:cNvSpPr>
            <a:spLocks noGrp="1"/>
          </p:cNvSpPr>
          <p:nvPr>
            <p:ph idx="1"/>
          </p:nvPr>
        </p:nvSpPr>
        <p:spPr/>
        <p:txBody>
          <a:bodyPr vert="horz" lIns="91440" tIns="45720" rIns="91440" bIns="45720" rtlCol="0" anchor="t">
            <a:normAutofit/>
          </a:bodyPr>
          <a:lstStyle/>
          <a:p>
            <a:pPr marL="285750" indent="-285750">
              <a:buFont typeface="Wingdings" panose="020B0604020202020204" pitchFamily="34" charset="0"/>
              <a:buChar char="§"/>
            </a:pPr>
            <a:r>
              <a:rPr lang="en-US"/>
              <a:t> The main purpose of this project is to comprehend the possibilities of an intersection, and accordingly analyze, research, develop and execute a networking protocol for autonomous intersection management system. </a:t>
            </a:r>
          </a:p>
          <a:p>
            <a:pPr marL="285750" indent="-285750">
              <a:buFont typeface="Wingdings" panose="020B0604020202020204" pitchFamily="34" charset="0"/>
              <a:buChar char="§"/>
            </a:pPr>
            <a:r>
              <a:rPr lang="en-US">
                <a:ea typeface="+mn-lt"/>
                <a:cs typeface="+mn-lt"/>
              </a:rPr>
              <a:t>This networking protocol will involve transmission of signals and critical information between entities involved in the system and enable assistance to the agents for deciding their trajectory based on the road conditions.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dirty="0" smtClean="0"/>
              <a:pPr>
                <a:spcAft>
                  <a:spcPts val="600"/>
                </a:spcAft>
              </a:pPr>
              <a:t>14</a:t>
            </a:fld>
            <a:endParaRPr lang="en-US"/>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pPr>
              <a:spcAft>
                <a:spcPts val="600"/>
              </a:spcAft>
            </a:pPr>
            <a:r>
              <a:rPr lang="en-US">
                <a:latin typeface="Times New Roman"/>
                <a:cs typeface="Times New Roman"/>
              </a:rPr>
              <a:t>Team Protocol Pros</a:t>
            </a:r>
            <a:endParaRPr lang="en-US">
              <a:latin typeface="Arial"/>
              <a:cs typeface="Arial"/>
            </a:endParaRPr>
          </a:p>
          <a:p>
            <a:pPr>
              <a:spcAft>
                <a:spcPts val="600"/>
              </a:spcAft>
            </a:pPr>
            <a:endParaRPr lang="en-US">
              <a:latin typeface="Times New Roman"/>
              <a:cs typeface="Arial"/>
            </a:endParaRP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403092" y="1984248"/>
            <a:ext cx="5385816" cy="1225296"/>
          </a:xfrm>
        </p:spPr>
        <p:txBody>
          <a:bodyPr anchor="t">
            <a:normAutofit/>
          </a:bodyPr>
          <a:lstStyle/>
          <a:p>
            <a:r>
              <a:rPr lang="en-US"/>
              <a:t>THANK YOU</a:t>
            </a:r>
          </a:p>
        </p:txBody>
      </p:sp>
      <p:sp>
        <p:nvSpPr>
          <p:cNvPr id="8" name="Text Placeholder 2">
            <a:extLst>
              <a:ext uri="{FF2B5EF4-FFF2-40B4-BE49-F238E27FC236}">
                <a16:creationId xmlns:a16="http://schemas.microsoft.com/office/drawing/2014/main" id="{A06CB86C-0315-3E64-2DBE-5B4CFED2B2AE}"/>
              </a:ext>
            </a:extLst>
          </p:cNvPr>
          <p:cNvSpPr>
            <a:spLocks noGrp="1"/>
          </p:cNvSpPr>
          <p:nvPr>
            <p:ph type="subTitle" idx="1"/>
          </p:nvPr>
        </p:nvSpPr>
        <p:spPr>
          <a:xfrm>
            <a:off x="4349496" y="3483864"/>
            <a:ext cx="3493008" cy="878908"/>
          </a:xfrm>
        </p:spPr>
        <p:txBody>
          <a:bodyPr vert="horz" lIns="0" tIns="0" rIns="0" bIns="0" rtlCol="0">
            <a:normAutofit/>
          </a:bodyPr>
          <a:lstStyle/>
          <a:p>
            <a:r>
              <a:rPr lang="en-US"/>
              <a:t>Any Question or Feedback??</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95544" y="1832517"/>
            <a:ext cx="3932237" cy="1600200"/>
          </a:xfrm>
        </p:spPr>
        <p:txBody>
          <a:bodyPr anchor="b">
            <a:normAutofit/>
          </a:bodyPr>
          <a:lstStyle/>
          <a:p>
            <a:r>
              <a:rPr lang="en-US" b="1">
                <a:latin typeface="Times New Roman"/>
                <a:cs typeface="Times New Roman"/>
              </a:rPr>
              <a:t>AGENDA</a:t>
            </a:r>
          </a:p>
        </p:txBody>
      </p:sp>
      <p:sp>
        <p:nvSpPr>
          <p:cNvPr id="18" name="Text Placeholder 3">
            <a:extLst>
              <a:ext uri="{FF2B5EF4-FFF2-40B4-BE49-F238E27FC236}">
                <a16:creationId xmlns:a16="http://schemas.microsoft.com/office/drawing/2014/main" id="{72F93520-F229-F815-8889-2F6627B857D9}"/>
              </a:ext>
            </a:extLst>
          </p:cNvPr>
          <p:cNvSpPr>
            <a:spLocks noGrp="1"/>
          </p:cNvSpPr>
          <p:nvPr>
            <p:ph type="body" sz="half" idx="2"/>
          </p:nvPr>
        </p:nvSpPr>
        <p:spPr>
          <a:xfrm>
            <a:off x="624128" y="5868275"/>
            <a:ext cx="2839558" cy="552138"/>
          </a:xfrm>
        </p:spPr>
        <p:txBody>
          <a:bodyPr vert="horz" lIns="91440" tIns="45720" rIns="91440" bIns="45720" rtlCol="0" anchor="t">
            <a:normAutofit fontScale="92500" lnSpcReduction="20000"/>
          </a:bodyPr>
          <a:lstStyle/>
          <a:p>
            <a:r>
              <a:rPr lang="en-US">
                <a:latin typeface="Times New Roman"/>
                <a:cs typeface="Times New Roman"/>
              </a:rPr>
              <a:t>Total Slide: 15 slides</a:t>
            </a:r>
          </a:p>
          <a:p>
            <a:r>
              <a:rPr lang="en-US">
                <a:latin typeface="Times New Roman"/>
                <a:cs typeface="Times New Roman"/>
              </a:rPr>
              <a:t>Estimate Time: 20 minutes </a:t>
            </a:r>
          </a:p>
          <a:p>
            <a:endParaRPr lang="en-US">
              <a:latin typeface="Times New Roman"/>
              <a:cs typeface="Times New Roman"/>
            </a:endParaRPr>
          </a:p>
        </p:txBody>
      </p:sp>
      <p:sp>
        <p:nvSpPr>
          <p:cNvPr id="9" name="Footer Placeholder 3">
            <a:extLst>
              <a:ext uri="{FF2B5EF4-FFF2-40B4-BE49-F238E27FC236}">
                <a16:creationId xmlns:a16="http://schemas.microsoft.com/office/drawing/2014/main" id="{FE273431-8350-EBF6-2308-CA5824381D0B}"/>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Times New Roman"/>
                <a:cs typeface="Arial"/>
              </a:rPr>
              <a:t>Team Protocols Pro</a:t>
            </a:r>
          </a:p>
        </p:txBody>
      </p:sp>
      <p:sp>
        <p:nvSpPr>
          <p:cNvPr id="11" name="Slide Number Placeholder 4">
            <a:extLst>
              <a:ext uri="{FF2B5EF4-FFF2-40B4-BE49-F238E27FC236}">
                <a16:creationId xmlns:a16="http://schemas.microsoft.com/office/drawing/2014/main" id="{FB00E8A4-9736-88CC-3622-5C4E7D1A6F44}"/>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latin typeface="Times New Roman"/>
                <a:cs typeface="Arial"/>
              </a:rPr>
              <a:pPr>
                <a:spcAft>
                  <a:spcPts val="600"/>
                </a:spcAft>
              </a:pPr>
              <a:t>2</a:t>
            </a:fld>
            <a:endParaRPr lang="en-US">
              <a:latin typeface="Times New Roman"/>
              <a:cs typeface="Arial"/>
            </a:endParaRPr>
          </a:p>
        </p:txBody>
      </p:sp>
      <p:graphicFrame>
        <p:nvGraphicFramePr>
          <p:cNvPr id="5" name="Content Placeholder 2">
            <a:extLst>
              <a:ext uri="{FF2B5EF4-FFF2-40B4-BE49-F238E27FC236}">
                <a16:creationId xmlns:a16="http://schemas.microsoft.com/office/drawing/2014/main" id="{6038FAD4-F606-3B19-FA1F-4444AEE1F815}"/>
              </a:ext>
            </a:extLst>
          </p:cNvPr>
          <p:cNvGraphicFramePr>
            <a:graphicFrameLocks noGrp="1"/>
          </p:cNvGraphicFramePr>
          <p:nvPr>
            <p:ph idx="1"/>
            <p:extLst>
              <p:ext uri="{D42A27DB-BD31-4B8C-83A1-F6EECF244321}">
                <p14:modId xmlns:p14="http://schemas.microsoft.com/office/powerpoint/2010/main" val="3392767800"/>
              </p:ext>
            </p:extLst>
          </p:nvPr>
        </p:nvGraphicFramePr>
        <p:xfrm>
          <a:off x="5125679" y="886784"/>
          <a:ext cx="6172200" cy="5448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73329" y="856718"/>
            <a:ext cx="10671048" cy="768096"/>
          </a:xfrm>
        </p:spPr>
        <p:txBody>
          <a:bodyPr/>
          <a:lstStyle/>
          <a:p>
            <a:r>
              <a:rPr lang="en-US" altLang="zh-CN">
                <a:latin typeface="Times New Roman"/>
                <a:cs typeface="Times New Roman"/>
              </a:rPr>
              <a:t>Meet our Team Members</a:t>
            </a:r>
            <a:endParaRPr lang="en-US">
              <a:latin typeface="Times New Roman"/>
              <a:cs typeface="Times New Roman"/>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310783200"/>
              </p:ext>
            </p:extLst>
          </p:nvPr>
        </p:nvGraphicFramePr>
        <p:xfrm>
          <a:off x="2298290" y="1720644"/>
          <a:ext cx="7609130" cy="4394550"/>
        </p:xfrm>
        <a:graphic>
          <a:graphicData uri="http://schemas.openxmlformats.org/drawingml/2006/table">
            <a:tbl>
              <a:tblPr firstRow="1" bandRow="1">
                <a:tableStyleId>{5C22544A-7EE6-4342-B048-85BDC9FD1C3A}</a:tableStyleId>
              </a:tblPr>
              <a:tblGrid>
                <a:gridCol w="4680639">
                  <a:extLst>
                    <a:ext uri="{9D8B030D-6E8A-4147-A177-3AD203B41FA5}">
                      <a16:colId xmlns:a16="http://schemas.microsoft.com/office/drawing/2014/main" val="1689330750"/>
                    </a:ext>
                  </a:extLst>
                </a:gridCol>
                <a:gridCol w="2928491">
                  <a:extLst>
                    <a:ext uri="{9D8B030D-6E8A-4147-A177-3AD203B41FA5}">
                      <a16:colId xmlns:a16="http://schemas.microsoft.com/office/drawing/2014/main" val="2660631934"/>
                    </a:ext>
                  </a:extLst>
                </a:gridCol>
              </a:tblGrid>
              <a:tr h="413754">
                <a:tc>
                  <a:txBody>
                    <a:bodyPr/>
                    <a:lstStyle/>
                    <a:p>
                      <a:pPr algn="ctr"/>
                      <a:r>
                        <a:rPr lang="en-US" sz="1900">
                          <a:latin typeface="Times New Roman"/>
                          <a:cs typeface="Sabon Next LT"/>
                        </a:rPr>
                        <a:t>Names</a:t>
                      </a:r>
                    </a:p>
                  </a:txBody>
                  <a:tcPr marL="96897" marR="96897" marT="48449" marB="48449" anchor="ctr">
                    <a:solidFill>
                      <a:schemeClr val="accent2"/>
                    </a:solidFill>
                  </a:tcPr>
                </a:tc>
                <a:tc>
                  <a:txBody>
                    <a:bodyPr/>
                    <a:lstStyle/>
                    <a:p>
                      <a:pPr algn="ctr"/>
                      <a:r>
                        <a:rPr lang="en-US" sz="1900" b="0" kern="1200">
                          <a:solidFill>
                            <a:schemeClr val="bg1">
                              <a:alpha val="99000"/>
                            </a:schemeClr>
                          </a:solidFill>
                          <a:latin typeface="Times New Roman"/>
                          <a:ea typeface="+mn-ea"/>
                          <a:cs typeface="Sabon Next LT"/>
                        </a:rPr>
                        <a:t>Roles</a:t>
                      </a:r>
                    </a:p>
                  </a:txBody>
                  <a:tcPr marL="96897" marR="96897" marT="48449" marB="48449" anchor="ctr">
                    <a:solidFill>
                      <a:srgbClr val="DF8C8C"/>
                    </a:solidFill>
                  </a:tcPr>
                </a:tc>
                <a:extLst>
                  <a:ext uri="{0D108BD9-81ED-4DB2-BD59-A6C34878D82A}">
                    <a16:rowId xmlns:a16="http://schemas.microsoft.com/office/drawing/2014/main" val="479928716"/>
                  </a:ext>
                </a:extLst>
              </a:tr>
              <a:tr h="425576">
                <a:tc>
                  <a:txBody>
                    <a:bodyPr/>
                    <a:lstStyle/>
                    <a:p>
                      <a:pPr algn="ctr"/>
                      <a:r>
                        <a:rPr lang="en-US" sz="1900">
                          <a:solidFill>
                            <a:schemeClr val="tx1"/>
                          </a:solidFill>
                          <a:latin typeface="Times New Roman"/>
                          <a:cs typeface="Sabon Next LT"/>
                        </a:rPr>
                        <a:t>Ashutosh Mishra</a:t>
                      </a:r>
                    </a:p>
                  </a:txBody>
                  <a:tcPr marL="96897" marR="96897" marT="48449" marB="48449" anchor="ctr">
                    <a:solidFill>
                      <a:schemeClr val="accent2">
                        <a:lumMod val="60000"/>
                        <a:lumOff val="40000"/>
                      </a:schemeClr>
                    </a:solidFill>
                  </a:tcPr>
                </a:tc>
                <a:tc>
                  <a:txBody>
                    <a:bodyPr/>
                    <a:lstStyle/>
                    <a:p>
                      <a:pPr algn="ctr"/>
                      <a:r>
                        <a:rPr lang="en-US" sz="1900">
                          <a:solidFill>
                            <a:schemeClr val="tx1"/>
                          </a:solidFill>
                          <a:latin typeface="Times New Roman"/>
                          <a:cs typeface="Sabon Next LT"/>
                        </a:rPr>
                        <a:t>Project Manager and Developer</a:t>
                      </a:r>
                    </a:p>
                  </a:txBody>
                  <a:tcPr marL="96897" marR="96897" marT="48449" marB="48449" anchor="ctr">
                    <a:solidFill>
                      <a:schemeClr val="accent2">
                        <a:lumMod val="60000"/>
                        <a:lumOff val="40000"/>
                      </a:schemeClr>
                    </a:solidFill>
                  </a:tcPr>
                </a:tc>
                <a:extLst>
                  <a:ext uri="{0D108BD9-81ED-4DB2-BD59-A6C34878D82A}">
                    <a16:rowId xmlns:a16="http://schemas.microsoft.com/office/drawing/2014/main" val="1760208656"/>
                  </a:ext>
                </a:extLst>
              </a:tr>
              <a:tr h="425576">
                <a:tc>
                  <a:txBody>
                    <a:bodyPr/>
                    <a:lstStyle/>
                    <a:p>
                      <a:pPr lvl="0" algn="ctr">
                        <a:buNone/>
                      </a:pPr>
                      <a:r>
                        <a:rPr lang="en-US" sz="1900" b="0" i="0" u="none" strike="noStrike" noProof="0"/>
                        <a:t>Prakash Acharya</a:t>
                      </a:r>
                    </a:p>
                  </a:txBody>
                  <a:tcPr marL="96897" marR="96897" marT="48449" marB="48449" anchor="ctr">
                    <a:solidFill>
                      <a:schemeClr val="accent2">
                        <a:lumMod val="20000"/>
                        <a:lumOff val="80000"/>
                      </a:schemeClr>
                    </a:solidFill>
                  </a:tcPr>
                </a:tc>
                <a:tc>
                  <a:txBody>
                    <a:bodyPr/>
                    <a:lstStyle/>
                    <a:p>
                      <a:pPr lvl="0" algn="ctr">
                        <a:buNone/>
                      </a:pPr>
                      <a:r>
                        <a:rPr lang="en-US" sz="1900">
                          <a:solidFill>
                            <a:schemeClr val="tx1"/>
                          </a:solidFill>
                          <a:latin typeface="Times New Roman"/>
                          <a:cs typeface="Sabon Next LT"/>
                        </a:rPr>
                        <a:t>Technical Manager and Tester</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425576">
                <a:tc>
                  <a:txBody>
                    <a:bodyPr/>
                    <a:lstStyle/>
                    <a:p>
                      <a:pPr algn="ctr"/>
                      <a:r>
                        <a:rPr lang="en-US" sz="1900">
                          <a:solidFill>
                            <a:schemeClr val="tx1"/>
                          </a:solidFill>
                          <a:latin typeface="Times New Roman"/>
                          <a:cs typeface="Sabon Next LT"/>
                        </a:rPr>
                        <a:t>Brendan Edgerley</a:t>
                      </a:r>
                    </a:p>
                  </a:txBody>
                  <a:tcPr marL="96897" marR="96897" marT="48449" marB="48449" anchor="ctr">
                    <a:solidFill>
                      <a:schemeClr val="accent2">
                        <a:lumMod val="60000"/>
                        <a:lumOff val="40000"/>
                      </a:schemeClr>
                    </a:solidFill>
                  </a:tcPr>
                </a:tc>
                <a:tc>
                  <a:txBody>
                    <a:bodyPr/>
                    <a:lstStyle/>
                    <a:p>
                      <a:pPr algn="ctr"/>
                      <a:r>
                        <a:rPr lang="en-US" sz="1900">
                          <a:solidFill>
                            <a:schemeClr val="tx1"/>
                          </a:solidFill>
                          <a:latin typeface="Times New Roman"/>
                          <a:cs typeface="Sabon Next LT"/>
                        </a:rPr>
                        <a:t>Team Leader and Designer</a:t>
                      </a:r>
                    </a:p>
                  </a:txBody>
                  <a:tcPr marL="96897" marR="96897" marT="48449" marB="48449" anchor="ctr">
                    <a:solidFill>
                      <a:schemeClr val="accent2">
                        <a:lumMod val="60000"/>
                        <a:lumOff val="40000"/>
                      </a:schemeClr>
                    </a:solidFill>
                  </a:tcPr>
                </a:tc>
                <a:extLst>
                  <a:ext uri="{0D108BD9-81ED-4DB2-BD59-A6C34878D82A}">
                    <a16:rowId xmlns:a16="http://schemas.microsoft.com/office/drawing/2014/main" val="415808797"/>
                  </a:ext>
                </a:extLst>
              </a:tr>
              <a:tr h="425576">
                <a:tc>
                  <a:txBody>
                    <a:bodyPr/>
                    <a:lstStyle/>
                    <a:p>
                      <a:pPr algn="ctr"/>
                      <a:r>
                        <a:rPr lang="en-US" sz="1900">
                          <a:solidFill>
                            <a:schemeClr val="tx1"/>
                          </a:solidFill>
                          <a:latin typeface="Times New Roman"/>
                          <a:cs typeface="Sabon Next LT"/>
                        </a:rPr>
                        <a:t>Julian Villarreal</a:t>
                      </a:r>
                    </a:p>
                  </a:txBody>
                  <a:tcPr marL="96897" marR="96897" marT="48449" marB="48449" anchor="ctr">
                    <a:solidFill>
                      <a:schemeClr val="accent2">
                        <a:lumMod val="20000"/>
                        <a:lumOff val="80000"/>
                      </a:schemeClr>
                    </a:solidFill>
                  </a:tcPr>
                </a:tc>
                <a:tc>
                  <a:txBody>
                    <a:bodyPr/>
                    <a:lstStyle/>
                    <a:p>
                      <a:pPr algn="ctr"/>
                      <a:r>
                        <a:rPr lang="en-US" sz="1900">
                          <a:solidFill>
                            <a:schemeClr val="tx1"/>
                          </a:solidFill>
                          <a:latin typeface="Times New Roman"/>
                          <a:cs typeface="Sabon Next LT"/>
                        </a:rPr>
                        <a:t>Researcher and Designer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r h="425576">
                <a:tc>
                  <a:txBody>
                    <a:bodyPr/>
                    <a:lstStyle/>
                    <a:p>
                      <a:pPr marL="0" lvl="0" algn="ctr" defTabSz="914400" rtl="0" eaLnBrk="1" latinLnBrk="0" hangingPunct="1">
                        <a:buNone/>
                      </a:pPr>
                      <a:r>
                        <a:rPr lang="en-US" sz="1900" kern="1200">
                          <a:solidFill>
                            <a:schemeClr val="tx1"/>
                          </a:solidFill>
                          <a:latin typeface="Times New Roman"/>
                          <a:ea typeface="+mn-ea"/>
                          <a:cs typeface="Sabon Next LT"/>
                        </a:rPr>
                        <a:t>Sarah Ryan</a:t>
                      </a:r>
                    </a:p>
                  </a:txBody>
                  <a:tcPr marL="96897" marR="96897" marT="48448" marB="48448">
                    <a:solidFill>
                      <a:schemeClr val="accent2">
                        <a:lumMod val="60000"/>
                        <a:lumOff val="40000"/>
                      </a:schemeClr>
                    </a:solidFill>
                  </a:tcPr>
                </a:tc>
                <a:tc>
                  <a:txBody>
                    <a:bodyPr/>
                    <a:lstStyle/>
                    <a:p>
                      <a:pPr marL="0" lvl="0" algn="ctr" defTabSz="914400" rtl="0" eaLnBrk="1" latinLnBrk="0" hangingPunct="1">
                        <a:buNone/>
                      </a:pPr>
                      <a:r>
                        <a:rPr lang="en-US" sz="1900" kern="1200">
                          <a:solidFill>
                            <a:schemeClr val="tx1"/>
                          </a:solidFill>
                          <a:latin typeface="Times New Roman"/>
                          <a:ea typeface="+mn-ea"/>
                          <a:cs typeface="Sabon Next LT"/>
                        </a:rPr>
                        <a:t>Technical Manager and Tester </a:t>
                      </a:r>
                    </a:p>
                  </a:txBody>
                  <a:tcPr marL="96897" marR="96897" marT="48448" marB="48448">
                    <a:solidFill>
                      <a:schemeClr val="accent2">
                        <a:lumMod val="60000"/>
                        <a:lumOff val="40000"/>
                      </a:schemeClr>
                    </a:solidFill>
                  </a:tcPr>
                </a:tc>
                <a:extLst>
                  <a:ext uri="{0D108BD9-81ED-4DB2-BD59-A6C34878D82A}">
                    <a16:rowId xmlns:a16="http://schemas.microsoft.com/office/drawing/2014/main" val="3612360004"/>
                  </a:ext>
                </a:extLst>
              </a:tr>
              <a:tr h="425576">
                <a:tc>
                  <a:txBody>
                    <a:bodyPr/>
                    <a:lstStyle/>
                    <a:p>
                      <a:pPr lvl="0" algn="ctr">
                        <a:buNone/>
                      </a:pPr>
                      <a:r>
                        <a:rPr lang="en-US" sz="1900">
                          <a:solidFill>
                            <a:schemeClr val="tx1"/>
                          </a:solidFill>
                          <a:latin typeface="Times New Roman"/>
                          <a:cs typeface="Sabon Next LT"/>
                        </a:rPr>
                        <a:t>Amado Lazo</a:t>
                      </a:r>
                    </a:p>
                  </a:txBody>
                  <a:tcPr marL="96897" marR="96897" marT="48448" marB="48448">
                    <a:solidFill>
                      <a:schemeClr val="accent2">
                        <a:lumMod val="20000"/>
                        <a:lumOff val="80000"/>
                      </a:schemeClr>
                    </a:solidFill>
                  </a:tcPr>
                </a:tc>
                <a:tc>
                  <a:txBody>
                    <a:bodyPr/>
                    <a:lstStyle/>
                    <a:p>
                      <a:pPr lvl="0" algn="ctr">
                        <a:buNone/>
                      </a:pPr>
                      <a:r>
                        <a:rPr lang="en-US" sz="1900">
                          <a:solidFill>
                            <a:schemeClr val="tx1"/>
                          </a:solidFill>
                          <a:latin typeface="Times New Roman"/>
                          <a:cs typeface="Sabon Next LT"/>
                        </a:rPr>
                        <a:t>Researcher and Project Manager</a:t>
                      </a:r>
                    </a:p>
                  </a:txBody>
                  <a:tcPr marL="96897" marR="96897" marT="48448" marB="48448">
                    <a:solidFill>
                      <a:schemeClr val="accent2">
                        <a:lumMod val="20000"/>
                        <a:lumOff val="80000"/>
                      </a:schemeClr>
                    </a:solidFill>
                  </a:tcPr>
                </a:tc>
                <a:extLst>
                  <a:ext uri="{0D108BD9-81ED-4DB2-BD59-A6C34878D82A}">
                    <a16:rowId xmlns:a16="http://schemas.microsoft.com/office/drawing/2014/main" val="3932796812"/>
                  </a:ext>
                </a:extLst>
              </a:tr>
              <a:tr h="425576">
                <a:tc>
                  <a:txBody>
                    <a:bodyPr/>
                    <a:lstStyle/>
                    <a:p>
                      <a:pPr lvl="0" algn="ctr">
                        <a:buNone/>
                      </a:pPr>
                      <a:r>
                        <a:rPr lang="en-US" sz="1900">
                          <a:solidFill>
                            <a:schemeClr val="tx1"/>
                          </a:solidFill>
                          <a:latin typeface="Times New Roman"/>
                          <a:cs typeface="Sabon Next LT"/>
                        </a:rPr>
                        <a:t>David </a:t>
                      </a:r>
                      <a:r>
                        <a:rPr lang="en-US" sz="1900" err="1">
                          <a:solidFill>
                            <a:schemeClr val="tx1"/>
                          </a:solidFill>
                          <a:latin typeface="Times New Roman"/>
                          <a:cs typeface="Sabon Next LT"/>
                        </a:rPr>
                        <a:t>Schelanko</a:t>
                      </a:r>
                    </a:p>
                  </a:txBody>
                  <a:tcPr marL="96897" marR="96897" marT="48448" marB="48448">
                    <a:solidFill>
                      <a:schemeClr val="accent2">
                        <a:lumMod val="60000"/>
                        <a:lumOff val="40000"/>
                      </a:schemeClr>
                    </a:solidFill>
                  </a:tcPr>
                </a:tc>
                <a:tc>
                  <a:txBody>
                    <a:bodyPr/>
                    <a:lstStyle/>
                    <a:p>
                      <a:pPr lvl="0" algn="ctr">
                        <a:buNone/>
                      </a:pPr>
                      <a:r>
                        <a:rPr lang="en-US" sz="1900">
                          <a:solidFill>
                            <a:schemeClr val="tx1"/>
                          </a:solidFill>
                          <a:latin typeface="Times New Roman"/>
                          <a:cs typeface="Sabon Next LT"/>
                        </a:rPr>
                        <a:t>Research and Developer</a:t>
                      </a:r>
                    </a:p>
                  </a:txBody>
                  <a:tcPr marL="96897" marR="96897" marT="48448" marB="48448">
                    <a:solidFill>
                      <a:schemeClr val="accent2">
                        <a:lumMod val="60000"/>
                        <a:lumOff val="40000"/>
                      </a:schemeClr>
                    </a:solidFill>
                  </a:tcPr>
                </a:tc>
                <a:extLst>
                  <a:ext uri="{0D108BD9-81ED-4DB2-BD59-A6C34878D82A}">
                    <a16:rowId xmlns:a16="http://schemas.microsoft.com/office/drawing/2014/main" val="2001358922"/>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latin typeface="Times New Roman"/>
                <a:cs typeface="Times New Roman"/>
              </a:rPr>
              <a:t>Team Protocol Pros</a:t>
            </a:r>
            <a:endParaRPr lang="en-US">
              <a:latin typeface="Arial"/>
              <a:cs typeface="Arial"/>
            </a:endParaRPr>
          </a:p>
          <a:p>
            <a:endParaRPr lang="en-US">
              <a:latin typeface="Times New Roman"/>
              <a:cs typeface="Aria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dirty="0" smtClean="0">
                <a:latin typeface="Times New Roman"/>
                <a:cs typeface="Arial"/>
              </a:rPr>
              <a:t>3</a:t>
            </a:fld>
            <a:endParaRPr lang="en-US">
              <a:latin typeface="Times New Roman"/>
              <a:cs typeface="Arial"/>
            </a:endParaRPr>
          </a:p>
        </p:txBody>
      </p:sp>
    </p:spTree>
    <p:extLst>
      <p:ext uri="{BB962C8B-B14F-4D97-AF65-F5344CB8AC3E}">
        <p14:creationId xmlns:p14="http://schemas.microsoft.com/office/powerpoint/2010/main" val="288647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713614" y="941659"/>
            <a:ext cx="8165592" cy="768096"/>
          </a:xfrm>
        </p:spPr>
        <p:txBody>
          <a:bodyPr anchor="t">
            <a:noAutofit/>
          </a:bodyPr>
          <a:lstStyle/>
          <a:p>
            <a:r>
              <a:rPr lang="en-US" sz="3600">
                <a:latin typeface="Times New Roman"/>
                <a:cs typeface="Times New Roman"/>
              </a:rPr>
              <a:t>Introduction</a:t>
            </a:r>
            <a:endParaRPr lang="en-US"/>
          </a:p>
        </p:txBody>
      </p:sp>
      <p:sp>
        <p:nvSpPr>
          <p:cNvPr id="17" name="Text Placeholder 2">
            <a:extLst>
              <a:ext uri="{FF2B5EF4-FFF2-40B4-BE49-F238E27FC236}">
                <a16:creationId xmlns:a16="http://schemas.microsoft.com/office/drawing/2014/main" id="{8D9B27CF-F72B-5AD6-E323-9DF2E1F807F5}"/>
              </a:ext>
            </a:extLst>
          </p:cNvPr>
          <p:cNvSpPr>
            <a:spLocks noGrp="1"/>
          </p:cNvSpPr>
          <p:nvPr>
            <p:ph type="body" idx="1"/>
          </p:nvPr>
        </p:nvSpPr>
        <p:spPr>
          <a:xfrm>
            <a:off x="7901502" y="1954083"/>
            <a:ext cx="1895296" cy="411480"/>
          </a:xfrm>
        </p:spPr>
        <p:txBody>
          <a:bodyPr/>
          <a:lstStyle/>
          <a:p>
            <a:r>
              <a:rPr lang="en-US">
                <a:latin typeface="Times New Roman"/>
                <a:cs typeface="Arial"/>
              </a:rPr>
              <a:t>SOLUTION</a:t>
            </a:r>
            <a:endParaRPr lang="en-US"/>
          </a:p>
        </p:txBody>
      </p:sp>
      <p:sp>
        <p:nvSpPr>
          <p:cNvPr id="19" name="Text Placeholder 4">
            <a:extLst>
              <a:ext uri="{FF2B5EF4-FFF2-40B4-BE49-F238E27FC236}">
                <a16:creationId xmlns:a16="http://schemas.microsoft.com/office/drawing/2014/main" id="{BCA9AE7D-1EDD-E5EA-9E0C-FFE9BE5C4ACC}"/>
              </a:ext>
            </a:extLst>
          </p:cNvPr>
          <p:cNvSpPr>
            <a:spLocks noGrp="1"/>
          </p:cNvSpPr>
          <p:nvPr>
            <p:ph type="body" sz="quarter" idx="3"/>
          </p:nvPr>
        </p:nvSpPr>
        <p:spPr>
          <a:xfrm>
            <a:off x="3754996" y="2155532"/>
            <a:ext cx="3822192" cy="411480"/>
          </a:xfrm>
        </p:spPr>
        <p:txBody>
          <a:bodyPr/>
          <a:lstStyle/>
          <a:p>
            <a:r>
              <a:rPr lang="en-US">
                <a:latin typeface="Times New Roman"/>
                <a:cs typeface="Arial"/>
              </a:rPr>
              <a:t>Problems</a:t>
            </a:r>
            <a:endParaRPr lang="en-US">
              <a:latin typeface="Times New Roman"/>
            </a:endParaRPr>
          </a:p>
        </p:txBody>
      </p:sp>
      <p:sp>
        <p:nvSpPr>
          <p:cNvPr id="3" name="Content Placeholder 2">
            <a:extLst>
              <a:ext uri="{FF2B5EF4-FFF2-40B4-BE49-F238E27FC236}">
                <a16:creationId xmlns:a16="http://schemas.microsoft.com/office/drawing/2014/main" id="{56CA2648-26D8-8D35-3838-E9229A655E00}"/>
              </a:ext>
            </a:extLst>
          </p:cNvPr>
          <p:cNvSpPr>
            <a:spLocks noGrp="1"/>
          </p:cNvSpPr>
          <p:nvPr>
            <p:ph sz="quarter" idx="4"/>
          </p:nvPr>
        </p:nvSpPr>
        <p:spPr>
          <a:xfrm>
            <a:off x="3488663" y="2605795"/>
            <a:ext cx="3890824" cy="1389831"/>
          </a:xfrm>
        </p:spPr>
        <p:txBody>
          <a:bodyPr vert="horz" lIns="45720" tIns="45720" rIns="45720" bIns="45720" rtlCol="0" anchor="t">
            <a:normAutofit/>
          </a:bodyPr>
          <a:lstStyle/>
          <a:p>
            <a:pPr marL="0" indent="0" algn="just">
              <a:buNone/>
            </a:pPr>
            <a:r>
              <a:rPr lang="en-US">
                <a:latin typeface="Times New Roman"/>
                <a:cs typeface="Times New Roman"/>
              </a:rPr>
              <a:t>- Intersections are time-consuming.</a:t>
            </a:r>
          </a:p>
          <a:p>
            <a:pPr marL="0" indent="0" algn="just">
              <a:buNone/>
            </a:pPr>
            <a:r>
              <a:rPr lang="en-US">
                <a:latin typeface="Times New Roman"/>
                <a:cs typeface="Times New Roman"/>
              </a:rPr>
              <a:t>- They are vulnerable to accidents.</a:t>
            </a:r>
          </a:p>
          <a:p>
            <a:pPr marL="0" indent="0" algn="just">
              <a:buNone/>
            </a:pPr>
            <a:r>
              <a:rPr lang="en-US">
                <a:latin typeface="Times New Roman"/>
                <a:cs typeface="Times New Roman"/>
              </a:rPr>
              <a:t>- Huge potential to save time while considering security.</a:t>
            </a:r>
          </a:p>
        </p:txBody>
      </p:sp>
      <p:sp>
        <p:nvSpPr>
          <p:cNvPr id="10" name="Slide Number Placeholder 3">
            <a:extLst>
              <a:ext uri="{FF2B5EF4-FFF2-40B4-BE49-F238E27FC236}">
                <a16:creationId xmlns:a16="http://schemas.microsoft.com/office/drawing/2014/main" id="{B29D16A0-1137-E7EF-9567-3EE2E1CB1312}"/>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latin typeface="Times New Roman"/>
                <a:cs typeface="Arial"/>
              </a:rPr>
              <a:pPr>
                <a:spcAft>
                  <a:spcPts val="600"/>
                </a:spcAft>
              </a:pPr>
              <a:t>4</a:t>
            </a:fld>
            <a:endParaRPr lang="en-US">
              <a:latin typeface="Times New Roman"/>
              <a:cs typeface="Arial"/>
            </a:endParaRPr>
          </a:p>
        </p:txBody>
      </p:sp>
      <p:sp>
        <p:nvSpPr>
          <p:cNvPr id="12" name="Footer Placeholder 4">
            <a:extLst>
              <a:ext uri="{FF2B5EF4-FFF2-40B4-BE49-F238E27FC236}">
                <a16:creationId xmlns:a16="http://schemas.microsoft.com/office/drawing/2014/main" id="{38CB8A18-75D8-1C15-2BF4-33A943D0DE0D}"/>
              </a:ext>
            </a:extLst>
          </p:cNvPr>
          <p:cNvSpPr>
            <a:spLocks noGrp="1"/>
          </p:cNvSpPr>
          <p:nvPr>
            <p:ph type="ftr" sz="quarter" idx="4294967295"/>
          </p:nvPr>
        </p:nvSpPr>
        <p:spPr>
          <a:xfrm>
            <a:off x="621792" y="457200"/>
            <a:ext cx="3200400" cy="274320"/>
          </a:xfrm>
        </p:spPr>
        <p:txBody>
          <a:bodyPr/>
          <a:lstStyle/>
          <a:p>
            <a:pPr>
              <a:spcAft>
                <a:spcPts val="600"/>
              </a:spcAft>
            </a:pPr>
            <a:r>
              <a:rPr lang="en-US">
                <a:latin typeface="Times New Roman"/>
                <a:cs typeface="Arial"/>
              </a:rPr>
              <a:t>Team Protocol Pros</a:t>
            </a:r>
            <a:endParaRPr lang="en-US">
              <a:latin typeface="Times New Roman"/>
            </a:endParaRPr>
          </a:p>
        </p:txBody>
      </p:sp>
      <p:sp>
        <p:nvSpPr>
          <p:cNvPr id="6" name="Content Placeholder 5">
            <a:extLst>
              <a:ext uri="{FF2B5EF4-FFF2-40B4-BE49-F238E27FC236}">
                <a16:creationId xmlns:a16="http://schemas.microsoft.com/office/drawing/2014/main" id="{52AEE582-0570-B3EF-F54B-FD4E17E3046E}"/>
              </a:ext>
            </a:extLst>
          </p:cNvPr>
          <p:cNvSpPr>
            <a:spLocks noGrp="1"/>
          </p:cNvSpPr>
          <p:nvPr>
            <p:ph sz="half" idx="2"/>
          </p:nvPr>
        </p:nvSpPr>
        <p:spPr>
          <a:xfrm>
            <a:off x="7792825" y="2605794"/>
            <a:ext cx="4267445" cy="1013209"/>
          </a:xfrm>
        </p:spPr>
        <p:txBody>
          <a:bodyPr vert="horz" lIns="45720" tIns="45720" rIns="45720" bIns="45720" rtlCol="0" anchor="t">
            <a:noAutofit/>
          </a:bodyPr>
          <a:lstStyle/>
          <a:p>
            <a:pPr marL="0" indent="0" algn="just">
              <a:buNone/>
            </a:pPr>
            <a:r>
              <a:rPr lang="en-US">
                <a:latin typeface="Times New Roman"/>
                <a:cs typeface="Times New Roman"/>
              </a:rPr>
              <a:t>implementing the </a:t>
            </a:r>
            <a:r>
              <a:rPr lang="en-US" b="1" u="sng">
                <a:latin typeface="Times New Roman"/>
                <a:cs typeface="Times New Roman"/>
              </a:rPr>
              <a:t>'protocol and network architecture'</a:t>
            </a:r>
            <a:r>
              <a:rPr lang="en-US" b="1">
                <a:latin typeface="Times New Roman"/>
                <a:cs typeface="Times New Roman"/>
              </a:rPr>
              <a:t> </a:t>
            </a:r>
            <a:r>
              <a:rPr lang="en-US">
                <a:latin typeface="Times New Roman"/>
                <a:cs typeface="Times New Roman"/>
              </a:rPr>
              <a:t>for an ambiently intelligent,  responsive, and sensible autonomous  intersection management system </a:t>
            </a:r>
            <a:endParaRPr lang="en-US">
              <a:cs typeface="Sabon Next LT"/>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9838-73BB-644C-400B-B83A9C493B23}"/>
              </a:ext>
            </a:extLst>
          </p:cNvPr>
          <p:cNvSpPr>
            <a:spLocks noGrp="1"/>
          </p:cNvSpPr>
          <p:nvPr>
            <p:ph type="title"/>
          </p:nvPr>
        </p:nvSpPr>
        <p:spPr>
          <a:xfrm>
            <a:off x="509892" y="246573"/>
            <a:ext cx="5693664" cy="768096"/>
          </a:xfrm>
        </p:spPr>
        <p:txBody>
          <a:bodyPr anchor="t">
            <a:normAutofit/>
          </a:bodyPr>
          <a:lstStyle/>
          <a:p>
            <a:r>
              <a:rPr lang="en-US">
                <a:latin typeface="Times New Roman"/>
                <a:cs typeface="Times New Roman"/>
              </a:rPr>
              <a:t>Solution </a:t>
            </a:r>
          </a:p>
        </p:txBody>
      </p:sp>
      <p:pic>
        <p:nvPicPr>
          <p:cNvPr id="4" name="Picture 4" descr="A picture containing text&#10;&#10;Description automatically generated">
            <a:extLst>
              <a:ext uri="{FF2B5EF4-FFF2-40B4-BE49-F238E27FC236}">
                <a16:creationId xmlns:a16="http://schemas.microsoft.com/office/drawing/2014/main" id="{DAD8810E-6419-3B07-2D2E-4AB91761C650}"/>
              </a:ext>
            </a:extLst>
          </p:cNvPr>
          <p:cNvPicPr>
            <a:picLocks noGrp="1" noChangeAspect="1"/>
          </p:cNvPicPr>
          <p:nvPr>
            <p:ph idx="1"/>
          </p:nvPr>
        </p:nvPicPr>
        <p:blipFill>
          <a:blip r:embed="rId2"/>
          <a:stretch>
            <a:fillRect/>
          </a:stretch>
        </p:blipFill>
        <p:spPr>
          <a:xfrm>
            <a:off x="939589" y="367353"/>
            <a:ext cx="9388431" cy="6194519"/>
          </a:xfrm>
        </p:spPr>
      </p:pic>
      <p:sp>
        <p:nvSpPr>
          <p:cNvPr id="6" name="Slide Number Placeholder 7">
            <a:extLst>
              <a:ext uri="{FF2B5EF4-FFF2-40B4-BE49-F238E27FC236}">
                <a16:creationId xmlns:a16="http://schemas.microsoft.com/office/drawing/2014/main" id="{2F897745-F090-53D3-DF7A-607543E8214C}"/>
              </a:ext>
            </a:extLst>
          </p:cNvPr>
          <p:cNvSpPr txBox="1">
            <a:spLocks/>
          </p:cNvSpPr>
          <p:nvPr/>
        </p:nvSpPr>
        <p:spPr>
          <a:xfrm>
            <a:off x="11189783" y="414067"/>
            <a:ext cx="714383" cy="216811"/>
          </a:xfrm>
          <a:prstGeom prst="rect">
            <a:avLst/>
          </a:prstGeom>
        </p:spPr>
        <p:txBody>
          <a:bodyPr lIns="91440" tIns="45720" rIns="91440" bIns="4572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z="1400" dirty="0" smtClean="0">
                <a:latin typeface="Times New Roman"/>
                <a:cs typeface="Arial"/>
              </a:rPr>
              <a:pPr/>
              <a:t>5</a:t>
            </a:fld>
            <a:endParaRPr lang="en-US" sz="1400">
              <a:latin typeface="Times New Roman"/>
              <a:cs typeface="Arial"/>
            </a:endParaRPr>
          </a:p>
        </p:txBody>
      </p:sp>
    </p:spTree>
    <p:extLst>
      <p:ext uri="{BB962C8B-B14F-4D97-AF65-F5344CB8AC3E}">
        <p14:creationId xmlns:p14="http://schemas.microsoft.com/office/powerpoint/2010/main" val="282473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839788" y="457200"/>
            <a:ext cx="3932237" cy="1600200"/>
          </a:xfrm>
        </p:spPr>
        <p:txBody>
          <a:bodyPr anchor="b">
            <a:normAutofit/>
          </a:bodyPr>
          <a:lstStyle/>
          <a:p>
            <a:r>
              <a:rPr lang="en-US">
                <a:latin typeface="Times New Roman"/>
                <a:cs typeface="Times New Roman"/>
              </a:rPr>
              <a:t>Project plan: Model</a:t>
            </a:r>
          </a:p>
        </p:txBody>
      </p:sp>
      <p:pic>
        <p:nvPicPr>
          <p:cNvPr id="18" name="Picture 18" descr="Diagram&#10;&#10;Description automatically generated">
            <a:extLst>
              <a:ext uri="{FF2B5EF4-FFF2-40B4-BE49-F238E27FC236}">
                <a16:creationId xmlns:a16="http://schemas.microsoft.com/office/drawing/2014/main" id="{04A0330E-144D-6F82-6A59-77C1113CBD7B}"/>
              </a:ext>
            </a:extLst>
          </p:cNvPr>
          <p:cNvPicPr>
            <a:picLocks noChangeAspect="1"/>
          </p:cNvPicPr>
          <p:nvPr/>
        </p:nvPicPr>
        <p:blipFill>
          <a:blip r:embed="rId2"/>
          <a:stretch>
            <a:fillRect/>
          </a:stretch>
        </p:blipFill>
        <p:spPr>
          <a:xfrm>
            <a:off x="4719441" y="1000994"/>
            <a:ext cx="6981004" cy="5089536"/>
          </a:xfrm>
          <a:prstGeom prst="rect">
            <a:avLst/>
          </a:prstGeom>
          <a:noFill/>
        </p:spPr>
      </p:pic>
      <p:sp>
        <p:nvSpPr>
          <p:cNvPr id="69" name="Text Placeholder 3">
            <a:extLst>
              <a:ext uri="{FF2B5EF4-FFF2-40B4-BE49-F238E27FC236}">
                <a16:creationId xmlns:a16="http://schemas.microsoft.com/office/drawing/2014/main" id="{8F098137-B812-96B6-5D0B-10F53596F0D4}"/>
              </a:ext>
            </a:extLst>
          </p:cNvPr>
          <p:cNvSpPr>
            <a:spLocks noGrp="1"/>
          </p:cNvSpPr>
          <p:nvPr>
            <p:ph type="body" sz="half" idx="2"/>
          </p:nvPr>
        </p:nvSpPr>
        <p:spPr>
          <a:xfrm>
            <a:off x="839788" y="2442779"/>
            <a:ext cx="3571150" cy="2156209"/>
          </a:xfrm>
        </p:spPr>
        <p:txBody>
          <a:bodyPr vert="horz" lIns="91440" tIns="45720" rIns="91440" bIns="45720" rtlCol="0" anchor="t">
            <a:normAutofit/>
          </a:bodyPr>
          <a:lstStyle/>
          <a:p>
            <a:r>
              <a:rPr lang="en-US"/>
              <a:t>The iterative waterfall model was the optimal option for this structure of the project. </a:t>
            </a:r>
            <a:endParaRPr lang="en-US">
              <a:latin typeface="Times New Roman"/>
              <a:cs typeface="Times New Roman"/>
            </a:endParaRPr>
          </a:p>
          <a:p>
            <a:r>
              <a:rPr lang="en-US"/>
              <a:t>This model seems to be the most pertinent and effective to get the system developed.</a:t>
            </a:r>
            <a:endParaRPr lang="en-US">
              <a:latin typeface="Times New Roman"/>
              <a:cs typeface="Times New Roman"/>
            </a:endParaRPr>
          </a:p>
        </p:txBody>
      </p:sp>
      <p:sp>
        <p:nvSpPr>
          <p:cNvPr id="58" name="Footer Placeholder 1">
            <a:extLst>
              <a:ext uri="{FF2B5EF4-FFF2-40B4-BE49-F238E27FC236}">
                <a16:creationId xmlns:a16="http://schemas.microsoft.com/office/drawing/2014/main" id="{1C730A35-B611-C387-EA49-8E940AB80FEC}"/>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latin typeface="Times New Roman"/>
                <a:cs typeface="Arial"/>
              </a:rPr>
              <a:t>Team Protocol Pros</a:t>
            </a:r>
          </a:p>
        </p:txBody>
      </p:sp>
      <p:sp>
        <p:nvSpPr>
          <p:cNvPr id="60" name="Slide Number Placeholder 2">
            <a:extLst>
              <a:ext uri="{FF2B5EF4-FFF2-40B4-BE49-F238E27FC236}">
                <a16:creationId xmlns:a16="http://schemas.microsoft.com/office/drawing/2014/main" id="{49729BB7-E9A4-571F-01CB-DC11F8E79264}"/>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latin typeface="Times New Roman"/>
                <a:cs typeface="Arial"/>
              </a:rPr>
              <a:pPr>
                <a:spcAft>
                  <a:spcPts val="600"/>
                </a:spcAft>
              </a:pPr>
              <a:t>6</a:t>
            </a:fld>
            <a:endParaRPr lang="en-US">
              <a:latin typeface="Times New Roman"/>
              <a:cs typeface="Arial"/>
            </a:endParaRPr>
          </a:p>
        </p:txBody>
      </p:sp>
      <p:sp>
        <p:nvSpPr>
          <p:cNvPr id="23" name="Slide Number Placeholder 22" hidden="1">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spTree>
    <p:extLst>
      <p:ext uri="{BB962C8B-B14F-4D97-AF65-F5344CB8AC3E}">
        <p14:creationId xmlns:p14="http://schemas.microsoft.com/office/powerpoint/2010/main" val="41908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a:latin typeface="Times New Roman"/>
                <a:cs typeface="Times New Roman"/>
              </a:rPr>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dirty="0" smtClean="0">
                <a:latin typeface="Times New Roman"/>
                <a:cs typeface="Arial"/>
              </a:rPr>
              <a:pPr/>
              <a:t>7</a:t>
            </a:fld>
            <a:endParaRPr lang="en-US">
              <a:latin typeface="Times New Roman"/>
              <a:cs typeface="Arial"/>
            </a:endParaRPr>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2906289" y="3017520"/>
            <a:ext cx="1993392" cy="557784"/>
          </a:xfrm>
        </p:spPr>
        <p:txBody>
          <a:bodyPr/>
          <a:lstStyle/>
          <a:p>
            <a:pPr lvl="0"/>
            <a:r>
              <a:rPr lang="en-US">
                <a:latin typeface="Times New Roman"/>
                <a:cs typeface="Arial"/>
              </a:rPr>
              <a:t>SEP 2022</a:t>
            </a:r>
            <a:endParaRPr lang="en-US">
              <a:latin typeface="Times New Roman"/>
            </a:endParaRP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5093984" y="3017520"/>
            <a:ext cx="1993392" cy="557784"/>
          </a:xfrm>
        </p:spPr>
        <p:txBody>
          <a:bodyPr/>
          <a:lstStyle/>
          <a:p>
            <a:r>
              <a:rPr lang="en-US">
                <a:latin typeface="Times New Roman"/>
                <a:cs typeface="Arial"/>
              </a:rPr>
              <a:t>Oct 2022</a:t>
            </a:r>
            <a:endParaRPr lang="en-US">
              <a:latin typeface="Times New Roman"/>
            </a:endParaRP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7337435" y="3017520"/>
            <a:ext cx="1993392" cy="557784"/>
          </a:xfrm>
        </p:spPr>
        <p:txBody>
          <a:bodyPr/>
          <a:lstStyle/>
          <a:p>
            <a:r>
              <a:rPr lang="en-US">
                <a:latin typeface="Times New Roman"/>
                <a:cs typeface="Arial"/>
              </a:rPr>
              <a:t>Nov 2022</a:t>
            </a:r>
            <a:endParaRPr lang="en-US">
              <a:latin typeface="Times New Roman"/>
            </a:endParaRP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9441496" y="3017520"/>
            <a:ext cx="1993392" cy="557784"/>
          </a:xfrm>
        </p:spPr>
        <p:txBody>
          <a:bodyPr/>
          <a:lstStyle/>
          <a:p>
            <a:r>
              <a:rPr lang="en-US">
                <a:latin typeface="Times New Roman"/>
                <a:cs typeface="Arial"/>
              </a:rPr>
              <a:t>Dec 2022</a:t>
            </a:r>
            <a:endParaRPr lang="en-US">
              <a:latin typeface="Times New Roman"/>
            </a:endParaRP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617361" y="3017520"/>
            <a:ext cx="1993392" cy="557784"/>
          </a:xfrm>
        </p:spPr>
        <p:txBody>
          <a:bodyPr/>
          <a:lstStyle/>
          <a:p>
            <a:r>
              <a:rPr lang="en-US">
                <a:latin typeface="Times New Roman"/>
                <a:cs typeface="Arial"/>
              </a:rPr>
              <a:t>Aug 2022</a:t>
            </a:r>
            <a:endParaRPr lang="en-US">
              <a:latin typeface="Times New Roman"/>
            </a:endParaRP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2924874" y="4792199"/>
            <a:ext cx="1993392" cy="795528"/>
          </a:xfrm>
        </p:spPr>
        <p:txBody>
          <a:bodyPr/>
          <a:lstStyle/>
          <a:p>
            <a:pPr marL="285750" indent="-285750" algn="l">
              <a:buChar char="•"/>
            </a:pPr>
            <a:r>
              <a:rPr lang="en-US">
                <a:latin typeface="Times New Roman"/>
                <a:cs typeface="Sabon Next LT"/>
              </a:rPr>
              <a:t>Feasibility studies and Research</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5121862" y="4792199"/>
            <a:ext cx="1993392" cy="795528"/>
          </a:xfrm>
        </p:spPr>
        <p:txBody>
          <a:bodyPr/>
          <a:lstStyle/>
          <a:p>
            <a:pPr marL="285750" indent="-285750" algn="l">
              <a:buChar char="•"/>
            </a:pPr>
            <a:r>
              <a:rPr lang="en-US">
                <a:latin typeface="Times New Roman"/>
                <a:cs typeface="Sabon Next LT"/>
              </a:rPr>
              <a:t>Requirement Analysis </a:t>
            </a:r>
            <a:endParaRPr lang="en-US">
              <a:latin typeface="Times New Roman"/>
              <a:cs typeface="Times New Roman"/>
            </a:endParaRPr>
          </a:p>
          <a:p>
            <a:pPr marL="285750" indent="-285750" algn="l">
              <a:buChar char="•"/>
            </a:pPr>
            <a:r>
              <a:rPr lang="en-US">
                <a:latin typeface="Times New Roman"/>
                <a:cs typeface="Sabon Next LT"/>
              </a:rPr>
              <a:t>Design</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7337435" y="4745736"/>
            <a:ext cx="1993392" cy="795528"/>
          </a:xfrm>
        </p:spPr>
        <p:txBody>
          <a:bodyPr/>
          <a:lstStyle/>
          <a:p>
            <a:pPr marL="285750" indent="-285750" algn="l">
              <a:buChar char="•"/>
            </a:pPr>
            <a:r>
              <a:rPr lang="en-US">
                <a:latin typeface="Times New Roman"/>
                <a:cs typeface="Times New Roman"/>
              </a:rPr>
              <a:t>Coding and Unit Testing</a:t>
            </a:r>
          </a:p>
          <a:p>
            <a:pPr marL="285750" indent="-285750" algn="l">
              <a:buChar char="•"/>
            </a:pPr>
            <a:r>
              <a:rPr lang="en-US">
                <a:latin typeface="Times New Roman"/>
                <a:cs typeface="Times New Roman"/>
              </a:rPr>
              <a:t>Integration and System testing</a:t>
            </a:r>
          </a:p>
          <a:p>
            <a:pPr marL="285750" indent="-285750" algn="l">
              <a:buChar char="•"/>
            </a:pPr>
            <a:r>
              <a:rPr lang="en-US">
                <a:latin typeface="Times New Roman"/>
                <a:cs typeface="Sabon Next LT"/>
              </a:rPr>
              <a:t>Maintenace</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9608764" y="4745736"/>
            <a:ext cx="1993392" cy="795528"/>
          </a:xfrm>
        </p:spPr>
        <p:txBody>
          <a:bodyPr/>
          <a:lstStyle/>
          <a:p>
            <a:pPr marL="285750" indent="-285750" algn="l">
              <a:buChar char="•"/>
            </a:pPr>
            <a:r>
              <a:rPr lang="en-US">
                <a:latin typeface="Times New Roman"/>
                <a:cs typeface="Sabon Next LT"/>
              </a:rPr>
              <a:t>Complete Application and turn in all document</a:t>
            </a:r>
            <a:endParaRPr lang="en-US"/>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617361" y="4745736"/>
            <a:ext cx="1993392" cy="795528"/>
          </a:xfrm>
        </p:spPr>
        <p:txBody>
          <a:bodyPr/>
          <a:lstStyle/>
          <a:p>
            <a:pPr marL="285750" indent="-285750" algn="l">
              <a:buChar char="•"/>
            </a:pPr>
            <a:r>
              <a:rPr lang="en-US">
                <a:latin typeface="Times New Roman"/>
                <a:cs typeface="Times New Roman"/>
              </a:rPr>
              <a:t>Create a Group</a:t>
            </a:r>
          </a:p>
        </p:txBody>
      </p:sp>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a:latin typeface="Times New Roman"/>
                <a:cs typeface="Times New Roman"/>
              </a:rPr>
              <a:t>Project plan: Phases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dirty="0" smtClean="0">
                <a:latin typeface="Times New Roman"/>
                <a:cs typeface="Arial"/>
              </a:rPr>
              <a:t>8</a:t>
            </a:fld>
            <a:endParaRPr lang="en-US">
              <a:latin typeface="Times New Roman"/>
              <a:cs typeface="Arial"/>
            </a:endParaRP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idx="1"/>
          </p:nvPr>
        </p:nvSpPr>
        <p:spPr/>
        <p:txBody>
          <a:bodyPr/>
          <a:lstStyle/>
          <a:p>
            <a:r>
              <a:rPr lang="en-US" sz="1600">
                <a:latin typeface="Times New Roman"/>
                <a:cs typeface="Arial"/>
              </a:rPr>
              <a:t>Feasibility Study</a:t>
            </a:r>
            <a:endParaRPr lang="en-US">
              <a:latin typeface="Times New Roman"/>
            </a:endParaRPr>
          </a:p>
        </p:txBody>
      </p:sp>
      <p:pic>
        <p:nvPicPr>
          <p:cNvPr id="18" name="Graphic 18" descr="Books on shelf with solid fill">
            <a:extLst>
              <a:ext uri="{FF2B5EF4-FFF2-40B4-BE49-F238E27FC236}">
                <a16:creationId xmlns:a16="http://schemas.microsoft.com/office/drawing/2014/main" id="{5D881A1D-EF0E-4F9A-6241-6F26E4F86F62}"/>
              </a:ext>
            </a:extLst>
          </p:cNvPr>
          <p:cNvPicPr>
            <a:picLocks noGrp="1" noChangeAspect="1"/>
          </p:cNvPicPr>
          <p:nvPr>
            <p:ph type="pic" sz="quarter" idx="23"/>
          </p:nvPr>
        </p:nvPicPr>
        <p:blipFill rotWithShape="1">
          <a:blip r:embed="rId2">
            <a:extLst>
              <a:ext uri="{96DAC541-7B7A-43D3-8B79-37D633B846F1}">
                <asvg:svgBlip xmlns:asvg="http://schemas.microsoft.com/office/drawing/2016/SVG/main" r:embed="rId3"/>
              </a:ext>
            </a:extLst>
          </a:blip>
          <a:srcRect/>
          <a:stretch/>
        </p:blipFill>
        <p:spPr>
          <a:xfrm>
            <a:off x="1340212" y="2112136"/>
            <a:ext cx="704088" cy="704088"/>
          </a:xfrm>
        </p:spPr>
      </p:pic>
      <p:sp>
        <p:nvSpPr>
          <p:cNvPr id="8" name="Text Placeholder 7">
            <a:extLst>
              <a:ext uri="{FF2B5EF4-FFF2-40B4-BE49-F238E27FC236}">
                <a16:creationId xmlns:a16="http://schemas.microsoft.com/office/drawing/2014/main" id="{5CBEBE50-3C3D-D0F7-DD00-9A27E004A9B0}"/>
              </a:ext>
            </a:extLst>
          </p:cNvPr>
          <p:cNvSpPr>
            <a:spLocks noGrp="1"/>
          </p:cNvSpPr>
          <p:nvPr>
            <p:ph type="body" sz="quarter" idx="18"/>
          </p:nvPr>
        </p:nvSpPr>
        <p:spPr/>
        <p:txBody>
          <a:bodyPr/>
          <a:lstStyle/>
          <a:p>
            <a:pPr marL="285750" indent="-285750" algn="l">
              <a:buChar char="•"/>
            </a:pPr>
            <a:r>
              <a:rPr lang="en-US">
                <a:latin typeface="Times New Roman"/>
                <a:ea typeface="+mn-lt"/>
                <a:cs typeface="+mn-lt"/>
              </a:rPr>
              <a:t>Analyzing which features are viable to implement. </a:t>
            </a:r>
            <a:endParaRPr lang="en-US">
              <a:latin typeface="Times New Roman"/>
              <a:cs typeface="Sabon Next LT"/>
            </a:endParaRP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3"/>
          </p:nvPr>
        </p:nvSpPr>
        <p:spPr/>
        <p:txBody>
          <a:bodyPr/>
          <a:lstStyle/>
          <a:p>
            <a:r>
              <a:rPr lang="en-US" sz="1400">
                <a:latin typeface="Times New Roman"/>
                <a:cs typeface="Arial"/>
              </a:rPr>
              <a:t>Requirement analysis and Specifications</a:t>
            </a:r>
            <a:endParaRPr lang="en-US" sz="1400">
              <a:latin typeface="Times New Roman"/>
            </a:endParaRPr>
          </a:p>
        </p:txBody>
      </p:sp>
      <p:pic>
        <p:nvPicPr>
          <p:cNvPr id="19" name="Graphic 19" descr="List with solid fill">
            <a:extLst>
              <a:ext uri="{FF2B5EF4-FFF2-40B4-BE49-F238E27FC236}">
                <a16:creationId xmlns:a16="http://schemas.microsoft.com/office/drawing/2014/main" id="{82984DFE-B347-A662-D032-25C627633357}"/>
              </a:ext>
            </a:extLst>
          </p:cNvPr>
          <p:cNvPicPr>
            <a:picLocks noGrp="1" noChangeAspect="1"/>
          </p:cNvPicPr>
          <p:nvPr>
            <p:ph type="pic" sz="quarter" idx="27"/>
          </p:nvPr>
        </p:nvPicPr>
        <p:blipFill rotWithShape="1">
          <a:blip r:embed="rId4">
            <a:extLst>
              <a:ext uri="{96DAC541-7B7A-43D3-8B79-37D633B846F1}">
                <asvg:svgBlip xmlns:asvg="http://schemas.microsoft.com/office/drawing/2016/SVG/main" r:embed="rId5"/>
              </a:ext>
            </a:extLst>
          </a:blip>
          <a:srcRect t="113" b="113"/>
          <a:stretch/>
        </p:blipFill>
        <p:spPr>
          <a:xfrm>
            <a:off x="3551139" y="2112136"/>
            <a:ext cx="704088" cy="704088"/>
          </a:xfrm>
        </p:spPr>
      </p:pic>
      <p:sp>
        <p:nvSpPr>
          <p:cNvPr id="9" name="Text Placeholder 8">
            <a:extLst>
              <a:ext uri="{FF2B5EF4-FFF2-40B4-BE49-F238E27FC236}">
                <a16:creationId xmlns:a16="http://schemas.microsoft.com/office/drawing/2014/main" id="{BC1B357A-FA39-2A48-0EF0-B6EC6E3A7B65}"/>
              </a:ext>
            </a:extLst>
          </p:cNvPr>
          <p:cNvSpPr>
            <a:spLocks noGrp="1"/>
          </p:cNvSpPr>
          <p:nvPr>
            <p:ph type="body" sz="quarter" idx="19"/>
          </p:nvPr>
        </p:nvSpPr>
        <p:spPr/>
        <p:txBody>
          <a:bodyPr/>
          <a:lstStyle/>
          <a:p>
            <a:pPr marL="171450" indent="-171450" algn="l">
              <a:buChar char="•"/>
            </a:pPr>
            <a:r>
              <a:rPr lang="en-US" sz="1200">
                <a:latin typeface="Times New Roman"/>
                <a:ea typeface="+mn-lt"/>
                <a:cs typeface="+mn-lt"/>
              </a:rPr>
              <a:t>Figure out requirements of the problem statement through overall analysis of the domain. </a:t>
            </a:r>
            <a:endParaRPr lang="en-US">
              <a:latin typeface="Times New Roman"/>
              <a:cs typeface="Sabon Next LT"/>
            </a:endParaRP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3"/>
          </p:nvPr>
        </p:nvSpPr>
        <p:spPr/>
        <p:txBody>
          <a:bodyPr/>
          <a:lstStyle/>
          <a:p>
            <a:r>
              <a:rPr lang="en-US">
                <a:latin typeface="Times New Roman"/>
                <a:cs typeface="Arial"/>
              </a:rPr>
              <a:t>design</a:t>
            </a:r>
            <a:endParaRPr lang="en-US">
              <a:latin typeface="Times New Roman"/>
            </a:endParaRPr>
          </a:p>
        </p:txBody>
      </p:sp>
      <p:pic>
        <p:nvPicPr>
          <p:cNvPr id="20" name="Graphic 20" descr="Ui Ux with solid fill">
            <a:extLst>
              <a:ext uri="{FF2B5EF4-FFF2-40B4-BE49-F238E27FC236}">
                <a16:creationId xmlns:a16="http://schemas.microsoft.com/office/drawing/2014/main" id="{885EF56C-24B5-1034-0CB5-AADFA1B0F8FA}"/>
              </a:ext>
            </a:extLst>
          </p:cNvPr>
          <p:cNvPicPr>
            <a:picLocks noGrp="1" noChangeAspect="1"/>
          </p:cNvPicPr>
          <p:nvPr>
            <p:ph type="pic" sz="quarter" idx="26"/>
          </p:nvPr>
        </p:nvPicPr>
        <p:blipFill rotWithShape="1">
          <a:blip r:embed="rId6">
            <a:extLst>
              <a:ext uri="{96DAC541-7B7A-43D3-8B79-37D633B846F1}">
                <asvg:svgBlip xmlns:asvg="http://schemas.microsoft.com/office/drawing/2016/SVG/main" r:embed="rId7"/>
              </a:ext>
            </a:extLst>
          </a:blip>
          <a:srcRect/>
          <a:stretch/>
        </p:blipFill>
        <p:spPr>
          <a:xfrm>
            <a:off x="5771358" y="2112136"/>
            <a:ext cx="704088" cy="704088"/>
          </a:xfrm>
        </p:spPr>
      </p:pic>
      <p:sp>
        <p:nvSpPr>
          <p:cNvPr id="10" name="Text Placeholder 9">
            <a:extLst>
              <a:ext uri="{FF2B5EF4-FFF2-40B4-BE49-F238E27FC236}">
                <a16:creationId xmlns:a16="http://schemas.microsoft.com/office/drawing/2014/main" id="{EB21AF22-C9A1-110D-ABD7-4166E7FDF6BD}"/>
              </a:ext>
            </a:extLst>
          </p:cNvPr>
          <p:cNvSpPr>
            <a:spLocks noGrp="1"/>
          </p:cNvSpPr>
          <p:nvPr>
            <p:ph type="body" sz="quarter" idx="20"/>
          </p:nvPr>
        </p:nvSpPr>
        <p:spPr/>
        <p:txBody>
          <a:bodyPr/>
          <a:lstStyle/>
          <a:p>
            <a:pPr marL="285750" indent="-285750" algn="l">
              <a:buChar char="•"/>
            </a:pPr>
            <a:r>
              <a:rPr lang="en-US" sz="1200">
                <a:latin typeface="Times New Roman"/>
                <a:ea typeface="+mn-lt"/>
                <a:cs typeface="+mn-lt"/>
              </a:rPr>
              <a:t>Figure out proper design methodologies of implementing the solution based on requirements. </a:t>
            </a:r>
            <a:endParaRPr lang="en-US" sz="1200">
              <a:latin typeface="Times New Roman"/>
              <a:cs typeface="Sabon Next LT"/>
            </a:endParaRPr>
          </a:p>
        </p:txBody>
      </p:sp>
      <p:sp>
        <p:nvSpPr>
          <p:cNvPr id="3" name="Text Placeholder 2">
            <a:extLst>
              <a:ext uri="{FF2B5EF4-FFF2-40B4-BE49-F238E27FC236}">
                <a16:creationId xmlns:a16="http://schemas.microsoft.com/office/drawing/2014/main" id="{C9C6D599-44E4-5B69-6D8E-75879986D028}"/>
              </a:ext>
            </a:extLst>
          </p:cNvPr>
          <p:cNvSpPr>
            <a:spLocks noGrp="1"/>
          </p:cNvSpPr>
          <p:nvPr>
            <p:ph type="body" sz="quarter" idx="15"/>
          </p:nvPr>
        </p:nvSpPr>
        <p:spPr/>
        <p:txBody>
          <a:bodyPr/>
          <a:lstStyle/>
          <a:p>
            <a:r>
              <a:rPr lang="en-US">
                <a:latin typeface="Times New Roman"/>
                <a:cs typeface="Arial"/>
              </a:rPr>
              <a:t>Coding and Unit testing</a:t>
            </a:r>
          </a:p>
        </p:txBody>
      </p:sp>
      <p:pic>
        <p:nvPicPr>
          <p:cNvPr id="21" name="Graphic 21" descr="Qr Code outline">
            <a:extLst>
              <a:ext uri="{FF2B5EF4-FFF2-40B4-BE49-F238E27FC236}">
                <a16:creationId xmlns:a16="http://schemas.microsoft.com/office/drawing/2014/main" id="{142C1C9D-C504-E97A-047D-0CFB2B8C7BC2}"/>
              </a:ext>
            </a:extLst>
          </p:cNvPr>
          <p:cNvPicPr>
            <a:picLocks noGrp="1" noChangeAspect="1"/>
          </p:cNvPicPr>
          <p:nvPr>
            <p:ph type="pic" sz="quarter" idx="25"/>
          </p:nvPr>
        </p:nvPicPr>
        <p:blipFill rotWithShape="1">
          <a:blip r:embed="rId8">
            <a:extLst>
              <a:ext uri="{96DAC541-7B7A-43D3-8B79-37D633B846F1}">
                <asvg:svgBlip xmlns:asvg="http://schemas.microsoft.com/office/drawing/2016/SVG/main" r:embed="rId9"/>
              </a:ext>
            </a:extLst>
          </a:blip>
          <a:srcRect t="113" b="113"/>
          <a:stretch/>
        </p:blipFill>
        <p:spPr>
          <a:xfrm>
            <a:off x="7986931" y="2112136"/>
            <a:ext cx="704088" cy="704088"/>
          </a:xfrm>
        </p:spPr>
      </p:pic>
      <p:sp>
        <p:nvSpPr>
          <p:cNvPr id="11" name="Text Placeholder 10">
            <a:extLst>
              <a:ext uri="{FF2B5EF4-FFF2-40B4-BE49-F238E27FC236}">
                <a16:creationId xmlns:a16="http://schemas.microsoft.com/office/drawing/2014/main" id="{90498462-D08A-F062-4EB5-2ADF472BB41F}"/>
              </a:ext>
            </a:extLst>
          </p:cNvPr>
          <p:cNvSpPr>
            <a:spLocks noGrp="1"/>
          </p:cNvSpPr>
          <p:nvPr>
            <p:ph type="body" sz="quarter" idx="21"/>
          </p:nvPr>
        </p:nvSpPr>
        <p:spPr/>
        <p:txBody>
          <a:bodyPr/>
          <a:lstStyle/>
          <a:p>
            <a:pPr algn="l"/>
            <a:endParaRPr lang="en-US" sz="1400">
              <a:latin typeface="Times New Roman"/>
              <a:ea typeface="+mn-lt"/>
              <a:cs typeface="+mn-lt"/>
            </a:endParaRPr>
          </a:p>
          <a:p>
            <a:pPr marL="285750" indent="-285750" algn="l">
              <a:buChar char="•"/>
            </a:pPr>
            <a:r>
              <a:rPr lang="en-US" sz="1400">
                <a:latin typeface="Times New Roman"/>
                <a:ea typeface="+mn-lt"/>
                <a:cs typeface="+mn-lt"/>
              </a:rPr>
              <a:t>Code and perform unit testing in the local environment.</a:t>
            </a:r>
            <a:endParaRPr lang="en-US" sz="1400">
              <a:latin typeface="Times New Roman"/>
              <a:cs typeface="Sabon Next LT"/>
            </a:endParaRPr>
          </a:p>
        </p:txBody>
      </p:sp>
      <p:sp>
        <p:nvSpPr>
          <p:cNvPr id="7" name="Text Placeholder 6">
            <a:extLst>
              <a:ext uri="{FF2B5EF4-FFF2-40B4-BE49-F238E27FC236}">
                <a16:creationId xmlns:a16="http://schemas.microsoft.com/office/drawing/2014/main" id="{B61C2C63-8DFD-000C-6A56-C8CEDEE8DFC0}"/>
              </a:ext>
            </a:extLst>
          </p:cNvPr>
          <p:cNvSpPr>
            <a:spLocks noGrp="1"/>
          </p:cNvSpPr>
          <p:nvPr>
            <p:ph type="body" sz="quarter" idx="17"/>
          </p:nvPr>
        </p:nvSpPr>
        <p:spPr/>
        <p:txBody>
          <a:bodyPr/>
          <a:lstStyle/>
          <a:p>
            <a:r>
              <a:rPr lang="en-US" sz="1600">
                <a:latin typeface="Times New Roman"/>
                <a:cs typeface="Arial"/>
              </a:rPr>
              <a:t>Integration and system Testing</a:t>
            </a:r>
            <a:endParaRPr lang="en-US" sz="1600">
              <a:latin typeface="Times New Roman"/>
            </a:endParaRPr>
          </a:p>
        </p:txBody>
      </p:sp>
      <p:pic>
        <p:nvPicPr>
          <p:cNvPr id="22" name="Graphic 23" descr="Test Dummy with solid fill">
            <a:extLst>
              <a:ext uri="{FF2B5EF4-FFF2-40B4-BE49-F238E27FC236}">
                <a16:creationId xmlns:a16="http://schemas.microsoft.com/office/drawing/2014/main" id="{1F45D92C-780B-6A6D-91AC-7A477F8728A1}"/>
              </a:ext>
            </a:extLst>
          </p:cNvPr>
          <p:cNvPicPr>
            <a:picLocks noGrp="1" noChangeAspect="1"/>
          </p:cNvPicPr>
          <p:nvPr>
            <p:ph type="pic" sz="quarter" idx="24"/>
          </p:nvPr>
        </p:nvPicPr>
        <p:blipFill rotWithShape="1">
          <a:blip r:embed="rId10">
            <a:extLst>
              <a:ext uri="{96DAC541-7B7A-43D3-8B79-37D633B846F1}">
                <asvg:svgBlip xmlns:asvg="http://schemas.microsoft.com/office/drawing/2016/SVG/main" r:embed="rId11"/>
              </a:ext>
            </a:extLst>
          </a:blip>
          <a:srcRect t="113" b="113"/>
          <a:stretch/>
        </p:blipFill>
        <p:spPr>
          <a:xfrm>
            <a:off x="10202503" y="2112136"/>
            <a:ext cx="704088" cy="704088"/>
          </a:xfrm>
        </p:spPr>
      </p:pic>
      <p:sp>
        <p:nvSpPr>
          <p:cNvPr id="12" name="Text Placeholder 11">
            <a:extLst>
              <a:ext uri="{FF2B5EF4-FFF2-40B4-BE49-F238E27FC236}">
                <a16:creationId xmlns:a16="http://schemas.microsoft.com/office/drawing/2014/main" id="{8E96FBD6-3705-BC84-DFFE-96074B437E14}"/>
              </a:ext>
            </a:extLst>
          </p:cNvPr>
          <p:cNvSpPr>
            <a:spLocks noGrp="1"/>
          </p:cNvSpPr>
          <p:nvPr>
            <p:ph type="body" sz="quarter" idx="22"/>
          </p:nvPr>
        </p:nvSpPr>
        <p:spPr>
          <a:xfrm>
            <a:off x="9593349" y="3888404"/>
            <a:ext cx="1920240" cy="1371600"/>
          </a:xfrm>
        </p:spPr>
        <p:txBody>
          <a:bodyPr/>
          <a:lstStyle/>
          <a:p>
            <a:pPr algn="l"/>
            <a:endParaRPr lang="en-US" sz="1400">
              <a:latin typeface="Times New Roman"/>
              <a:ea typeface="+mn-lt"/>
              <a:cs typeface="+mn-lt"/>
            </a:endParaRPr>
          </a:p>
          <a:p>
            <a:pPr marL="285750" indent="-285750" algn="l">
              <a:buChar char="•"/>
            </a:pPr>
            <a:r>
              <a:rPr lang="en-US" sz="1400">
                <a:latin typeface="Times New Roman"/>
                <a:ea typeface="+mn-lt"/>
                <a:cs typeface="+mn-lt"/>
              </a:rPr>
              <a:t>Perform testing against each of the available test cases</a:t>
            </a:r>
            <a:endParaRPr lang="en-US" sz="1400">
              <a:latin typeface="Times New Roman"/>
              <a:cs typeface="Sabon Next LT"/>
            </a:endParaRPr>
          </a:p>
        </p:txBody>
      </p:sp>
      <p:sp>
        <p:nvSpPr>
          <p:cNvPr id="24" name="TextBox 1">
            <a:extLst>
              <a:ext uri="{FF2B5EF4-FFF2-40B4-BE49-F238E27FC236}">
                <a16:creationId xmlns:a16="http://schemas.microsoft.com/office/drawing/2014/main" id="{F3F1C586-BC96-6357-2305-50745086CB62}"/>
              </a:ext>
            </a:extLst>
          </p:cNvPr>
          <p:cNvSpPr txBox="1"/>
          <p:nvPr/>
        </p:nvSpPr>
        <p:spPr>
          <a:xfrm>
            <a:off x="3999570" y="5607205"/>
            <a:ext cx="4257907"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atin typeface="Times New Roman"/>
                <a:cs typeface="Times New Roman"/>
              </a:rPr>
              <a:t>List out relevant test cases for the entire system. - Perform testing against each of the test cases available</a:t>
            </a:r>
          </a:p>
        </p:txBody>
      </p:sp>
      <p:sp>
        <p:nvSpPr>
          <p:cNvPr id="25" name="TextBox 24">
            <a:extLst>
              <a:ext uri="{FF2B5EF4-FFF2-40B4-BE49-F238E27FC236}">
                <a16:creationId xmlns:a16="http://schemas.microsoft.com/office/drawing/2014/main" id="{CF7F669E-BB98-238B-3C92-2679ED7DBD99}"/>
              </a:ext>
            </a:extLst>
          </p:cNvPr>
          <p:cNvSpPr txBox="1"/>
          <p:nvPr/>
        </p:nvSpPr>
        <p:spPr>
          <a:xfrm>
            <a:off x="3995854" y="5371171"/>
            <a:ext cx="3549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latin typeface="Times New Roman"/>
                <a:cs typeface="Arial"/>
              </a:rPr>
              <a:t>Maintenance:</a:t>
            </a:r>
            <a:endParaRPr lang="en-US">
              <a:latin typeface="Times New Roman"/>
              <a:cs typeface="Times New Roman"/>
            </a:endParaRPr>
          </a:p>
        </p:txBody>
      </p:sp>
      <p:pic>
        <p:nvPicPr>
          <p:cNvPr id="26" name="Graphic 26" descr="Tools with solid fill">
            <a:extLst>
              <a:ext uri="{FF2B5EF4-FFF2-40B4-BE49-F238E27FC236}">
                <a16:creationId xmlns:a16="http://schemas.microsoft.com/office/drawing/2014/main" id="{A3E6DAFA-76C1-61C5-2254-32C8F7C75B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99678" y="5443654"/>
            <a:ext cx="914400" cy="914400"/>
          </a:xfrm>
          <a:prstGeom prst="rect">
            <a:avLst/>
          </a:prstGeom>
        </p:spPr>
      </p:pic>
    </p:spTree>
    <p:extLst>
      <p:ext uri="{BB962C8B-B14F-4D97-AF65-F5344CB8AC3E}">
        <p14:creationId xmlns:p14="http://schemas.microsoft.com/office/powerpoint/2010/main" val="314376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a:latin typeface="Times New Roman"/>
                <a:cs typeface="Times New Roman"/>
              </a:rPr>
              <a:t>Project Plan: Tasks</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latin typeface="Times New Roman"/>
                <a:cs typeface="Times New Roman"/>
              </a:rPr>
              <a:t>Team Protocol Pros</a:t>
            </a:r>
            <a:endParaRPr lang="en-US">
              <a:latin typeface="Arial"/>
              <a:cs typeface="Arial"/>
            </a:endParaRPr>
          </a:p>
          <a:p>
            <a:endParaRPr lang="en-US">
              <a:latin typeface="Times New Roman"/>
              <a:cs typeface="Arial"/>
            </a:endParaRP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dirty="0" smtClean="0">
                <a:latin typeface="Times New Roman"/>
                <a:cs typeface="Arial"/>
              </a:rPr>
              <a:pPr/>
              <a:t>9</a:t>
            </a:fld>
            <a:endParaRPr lang="en-US">
              <a:latin typeface="Times New Roman"/>
              <a:cs typeface="Arial"/>
            </a:endParaRP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idx="1"/>
          </p:nvPr>
        </p:nvSpPr>
        <p:spPr/>
        <p:txBody>
          <a:bodyPr/>
          <a:lstStyle/>
          <a:p>
            <a:r>
              <a:rPr lang="en-US">
                <a:latin typeface="Times New Roman"/>
                <a:cs typeface="Arial"/>
              </a:rPr>
              <a:t>Task 1:</a:t>
            </a:r>
            <a:endParaRPr lang="en-US">
              <a:latin typeface="Times New Roman"/>
            </a:endParaRPr>
          </a:p>
        </p:txBody>
      </p:sp>
      <p:pic>
        <p:nvPicPr>
          <p:cNvPr id="18" name="Graphic 18" descr="Gears with solid fill">
            <a:extLst>
              <a:ext uri="{FF2B5EF4-FFF2-40B4-BE49-F238E27FC236}">
                <a16:creationId xmlns:a16="http://schemas.microsoft.com/office/drawing/2014/main" id="{4AB6D0DC-8A1F-B740-67EC-06592CF7BB53}"/>
              </a:ext>
            </a:extLst>
          </p:cNvPr>
          <p:cNvPicPr>
            <a:picLocks noGrp="1" noChangeAspect="1"/>
          </p:cNvPicPr>
          <p:nvPr>
            <p:ph type="pic" sz="quarter" idx="23"/>
          </p:nvPr>
        </p:nvPicPr>
        <p:blipFill rotWithShape="1">
          <a:blip r:embed="rId2">
            <a:extLst>
              <a:ext uri="{96DAC541-7B7A-43D3-8B79-37D633B846F1}">
                <asvg:svgBlip xmlns:asvg="http://schemas.microsoft.com/office/drawing/2016/SVG/main" r:embed="rId3"/>
              </a:ext>
            </a:extLst>
          </a:blip>
          <a:srcRect/>
          <a:stretch/>
        </p:blipFill>
        <p:spPr>
          <a:xfrm>
            <a:off x="1340212" y="2112136"/>
            <a:ext cx="704088" cy="704088"/>
          </a:xfrm>
        </p:spPr>
      </p:pic>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18"/>
          </p:nvPr>
        </p:nvSpPr>
        <p:spPr/>
        <p:txBody>
          <a:bodyPr/>
          <a:lstStyle/>
          <a:p>
            <a:pPr marL="285750" indent="-285750" algn="l">
              <a:buChar char="•"/>
            </a:pPr>
            <a:r>
              <a:rPr lang="en-US">
                <a:latin typeface="Times New Roman"/>
                <a:cs typeface="Sabon Next LT"/>
              </a:rPr>
              <a:t>Setting up Video Streaming Protocols </a:t>
            </a:r>
          </a:p>
          <a:p>
            <a:pPr marL="285750" indent="-285750" algn="l">
              <a:buChar char="•"/>
            </a:pPr>
            <a:r>
              <a:rPr lang="en-US">
                <a:latin typeface="Times New Roman"/>
                <a:cs typeface="Sabon Next LT"/>
              </a:rPr>
              <a:t>Setting up UDP based protocols</a:t>
            </a:r>
          </a:p>
          <a:p>
            <a:pPr algn="l"/>
            <a:endParaRPr lang="en-US">
              <a:latin typeface="Times New Roman"/>
              <a:cs typeface="Sabon Next LT"/>
            </a:endParaRP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3"/>
          </p:nvPr>
        </p:nvSpPr>
        <p:spPr/>
        <p:txBody>
          <a:bodyPr/>
          <a:lstStyle/>
          <a:p>
            <a:r>
              <a:rPr lang="en-US">
                <a:latin typeface="Times New Roman"/>
                <a:cs typeface="Arial"/>
              </a:rPr>
              <a:t>Task 2:</a:t>
            </a:r>
            <a:endParaRPr lang="en-US">
              <a:latin typeface="Times New Roman"/>
            </a:endParaRPr>
          </a:p>
        </p:txBody>
      </p:sp>
      <p:pic>
        <p:nvPicPr>
          <p:cNvPr id="19" name="Graphic 19" descr="Abacus with solid fill">
            <a:extLst>
              <a:ext uri="{FF2B5EF4-FFF2-40B4-BE49-F238E27FC236}">
                <a16:creationId xmlns:a16="http://schemas.microsoft.com/office/drawing/2014/main" id="{1589634E-3ACF-09DD-8395-6A616B0F4022}"/>
              </a:ext>
            </a:extLst>
          </p:cNvPr>
          <p:cNvPicPr>
            <a:picLocks noGrp="1" noChangeAspect="1"/>
          </p:cNvPicPr>
          <p:nvPr>
            <p:ph type="pic" sz="quarter" idx="27"/>
          </p:nvPr>
        </p:nvPicPr>
        <p:blipFill rotWithShape="1">
          <a:blip r:embed="rId4">
            <a:extLst>
              <a:ext uri="{96DAC541-7B7A-43D3-8B79-37D633B846F1}">
                <asvg:svgBlip xmlns:asvg="http://schemas.microsoft.com/office/drawing/2016/SVG/main" r:embed="rId5"/>
              </a:ext>
            </a:extLst>
          </a:blip>
          <a:srcRect t="113" b="113"/>
          <a:stretch/>
        </p:blipFill>
        <p:spPr>
          <a:xfrm>
            <a:off x="3551139" y="2112136"/>
            <a:ext cx="704088" cy="704088"/>
          </a:xfrm>
        </p:spPr>
      </p:pic>
      <p:sp>
        <p:nvSpPr>
          <p:cNvPr id="3" name="Text Placeholder 2">
            <a:extLst>
              <a:ext uri="{FF2B5EF4-FFF2-40B4-BE49-F238E27FC236}">
                <a16:creationId xmlns:a16="http://schemas.microsoft.com/office/drawing/2014/main" id="{3023040B-A649-C27C-7E83-1E5FB09F0B2F}"/>
              </a:ext>
            </a:extLst>
          </p:cNvPr>
          <p:cNvSpPr>
            <a:spLocks noGrp="1"/>
          </p:cNvSpPr>
          <p:nvPr>
            <p:ph type="body" sz="quarter" idx="19"/>
          </p:nvPr>
        </p:nvSpPr>
        <p:spPr/>
        <p:txBody>
          <a:bodyPr/>
          <a:lstStyle/>
          <a:p>
            <a:pPr marL="285750" indent="-285750" algn="l">
              <a:buChar char="•"/>
            </a:pPr>
            <a:r>
              <a:rPr lang="en-US" sz="1200">
                <a:latin typeface="Times New Roman"/>
                <a:cs typeface="Sabon Next LT"/>
              </a:rPr>
              <a:t>Integrate [re-trained OCR model </a:t>
            </a:r>
            <a:endParaRPr lang="en-US">
              <a:latin typeface="Times New Roman"/>
              <a:cs typeface="Times New Roman"/>
            </a:endParaRPr>
          </a:p>
          <a:p>
            <a:pPr marL="285750" indent="-285750" algn="l">
              <a:buChar char="•"/>
            </a:pPr>
            <a:r>
              <a:rPr lang="en-US" sz="1200">
                <a:latin typeface="Times New Roman"/>
                <a:cs typeface="Sabon Next LT"/>
              </a:rPr>
              <a:t>Define the Hash Function for SHA-2 within HMAC authentication for Intersection-to-agent communication</a:t>
            </a:r>
          </a:p>
        </p:txBody>
      </p:sp>
      <p:sp>
        <p:nvSpPr>
          <p:cNvPr id="7" name="Text Placeholder 6">
            <a:extLst>
              <a:ext uri="{FF2B5EF4-FFF2-40B4-BE49-F238E27FC236}">
                <a16:creationId xmlns:a16="http://schemas.microsoft.com/office/drawing/2014/main" id="{99440863-B1E3-B446-CBB3-F191BF3DE6F0}"/>
              </a:ext>
            </a:extLst>
          </p:cNvPr>
          <p:cNvSpPr>
            <a:spLocks noGrp="1"/>
          </p:cNvSpPr>
          <p:nvPr>
            <p:ph type="body" sz="quarter" idx="13"/>
          </p:nvPr>
        </p:nvSpPr>
        <p:spPr/>
        <p:txBody>
          <a:bodyPr/>
          <a:lstStyle/>
          <a:p>
            <a:r>
              <a:rPr lang="en-US">
                <a:latin typeface="Times New Roman"/>
                <a:cs typeface="Arial"/>
              </a:rPr>
              <a:t>Task 3:</a:t>
            </a:r>
          </a:p>
        </p:txBody>
      </p:sp>
      <p:pic>
        <p:nvPicPr>
          <p:cNvPr id="20" name="Graphic 21" descr="Gears outline">
            <a:extLst>
              <a:ext uri="{FF2B5EF4-FFF2-40B4-BE49-F238E27FC236}">
                <a16:creationId xmlns:a16="http://schemas.microsoft.com/office/drawing/2014/main" id="{169C965F-87FC-8FFF-4873-4E95D2B3539A}"/>
              </a:ext>
            </a:extLst>
          </p:cNvPr>
          <p:cNvPicPr>
            <a:picLocks noGrp="1" noChangeAspect="1"/>
          </p:cNvPicPr>
          <p:nvPr>
            <p:ph type="pic" sz="quarter" idx="26"/>
          </p:nvPr>
        </p:nvPicPr>
        <p:blipFill rotWithShape="1">
          <a:blip r:embed="rId6">
            <a:extLst>
              <a:ext uri="{96DAC541-7B7A-43D3-8B79-37D633B846F1}">
                <asvg:svgBlip xmlns:asvg="http://schemas.microsoft.com/office/drawing/2016/SVG/main" r:embed="rId7"/>
              </a:ext>
            </a:extLst>
          </a:blip>
          <a:srcRect/>
          <a:stretch/>
        </p:blipFill>
        <p:spPr>
          <a:xfrm>
            <a:off x="5771358" y="2112136"/>
            <a:ext cx="704088" cy="704088"/>
          </a:xfrm>
        </p:spPr>
      </p:pic>
      <p:sp>
        <p:nvSpPr>
          <p:cNvPr id="6" name="Text Placeholder 5">
            <a:extLst>
              <a:ext uri="{FF2B5EF4-FFF2-40B4-BE49-F238E27FC236}">
                <a16:creationId xmlns:a16="http://schemas.microsoft.com/office/drawing/2014/main" id="{BB3B42C0-44C0-17F7-8EDD-EB507585B1EB}"/>
              </a:ext>
            </a:extLst>
          </p:cNvPr>
          <p:cNvSpPr>
            <a:spLocks noGrp="1"/>
          </p:cNvSpPr>
          <p:nvPr>
            <p:ph type="body" sz="quarter" idx="20"/>
          </p:nvPr>
        </p:nvSpPr>
        <p:spPr/>
        <p:txBody>
          <a:bodyPr/>
          <a:lstStyle/>
          <a:p>
            <a:pPr marL="285750" indent="-285750" algn="l">
              <a:buChar char="•"/>
            </a:pPr>
            <a:r>
              <a:rPr lang="en-US">
                <a:latin typeface="Times New Roman"/>
                <a:cs typeface="Sabon Next LT"/>
              </a:rPr>
              <a:t>Setting up HMAC authentication </a:t>
            </a:r>
            <a:endParaRPr lang="en-US">
              <a:latin typeface="Times New Roman"/>
              <a:cs typeface="Times New Roman"/>
            </a:endParaRPr>
          </a:p>
          <a:p>
            <a:pPr marL="285750" indent="-285750" algn="l">
              <a:buChar char="•"/>
            </a:pPr>
            <a:r>
              <a:rPr lang="en-US">
                <a:latin typeface="Times New Roman"/>
                <a:cs typeface="Sabon Next LT"/>
              </a:rPr>
              <a:t>Setting up connection-oriented protocol</a:t>
            </a:r>
          </a:p>
          <a:p>
            <a:pPr marL="285750" indent="-285750" algn="l">
              <a:buChar char="•"/>
            </a:pPr>
            <a:endParaRPr lang="en-US">
              <a:latin typeface="Times New Roman"/>
              <a:cs typeface="Sabon Next LT"/>
            </a:endParaRP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5"/>
          </p:nvPr>
        </p:nvSpPr>
        <p:spPr/>
        <p:txBody>
          <a:bodyPr/>
          <a:lstStyle/>
          <a:p>
            <a:r>
              <a:rPr lang="en-US">
                <a:latin typeface="Times New Roman"/>
                <a:cs typeface="Arial"/>
              </a:rPr>
              <a:t>Task 4:</a:t>
            </a:r>
            <a:endParaRPr lang="en-US">
              <a:latin typeface="Times New Roman"/>
            </a:endParaRPr>
          </a:p>
        </p:txBody>
      </p:sp>
      <p:pic>
        <p:nvPicPr>
          <p:cNvPr id="22" name="Graphic 22" descr="Clipboard Checked with solid fill">
            <a:extLst>
              <a:ext uri="{FF2B5EF4-FFF2-40B4-BE49-F238E27FC236}">
                <a16:creationId xmlns:a16="http://schemas.microsoft.com/office/drawing/2014/main" id="{BA191236-20B5-2E50-70AF-FBE0A09DEA6C}"/>
              </a:ext>
            </a:extLst>
          </p:cNvPr>
          <p:cNvPicPr>
            <a:picLocks noGrp="1" noChangeAspect="1"/>
          </p:cNvPicPr>
          <p:nvPr>
            <p:ph type="pic" sz="quarter" idx="25"/>
          </p:nvPr>
        </p:nvPicPr>
        <p:blipFill rotWithShape="1">
          <a:blip r:embed="rId8">
            <a:extLst>
              <a:ext uri="{96DAC541-7B7A-43D3-8B79-37D633B846F1}">
                <asvg:svgBlip xmlns:asvg="http://schemas.microsoft.com/office/drawing/2016/SVG/main" r:embed="rId9"/>
              </a:ext>
            </a:extLst>
          </a:blip>
          <a:srcRect t="113" b="113"/>
          <a:stretch/>
        </p:blipFill>
        <p:spPr>
          <a:xfrm>
            <a:off x="7986931" y="2112136"/>
            <a:ext cx="704088" cy="704088"/>
          </a:xfrm>
        </p:spPr>
      </p:pic>
      <p:sp>
        <p:nvSpPr>
          <p:cNvPr id="10" name="Text Placeholder 9">
            <a:extLst>
              <a:ext uri="{FF2B5EF4-FFF2-40B4-BE49-F238E27FC236}">
                <a16:creationId xmlns:a16="http://schemas.microsoft.com/office/drawing/2014/main" id="{8FAF491F-25AC-4CC2-F550-391258AF7A9F}"/>
              </a:ext>
            </a:extLst>
          </p:cNvPr>
          <p:cNvSpPr>
            <a:spLocks noGrp="1"/>
          </p:cNvSpPr>
          <p:nvPr>
            <p:ph type="body" sz="quarter" idx="21"/>
          </p:nvPr>
        </p:nvSpPr>
        <p:spPr/>
        <p:txBody>
          <a:bodyPr/>
          <a:lstStyle/>
          <a:p>
            <a:pPr marL="285750" indent="-285750" algn="l">
              <a:buChar char="•"/>
            </a:pPr>
            <a:r>
              <a:rPr lang="en-US" sz="1400">
                <a:latin typeface="Times New Roman"/>
                <a:cs typeface="Sabon Next LT"/>
              </a:rPr>
              <a:t>Setting up SHA-2 logic for transmitting intersection status from AIMS to Smart City system</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7"/>
          </p:nvPr>
        </p:nvSpPr>
        <p:spPr/>
        <p:txBody>
          <a:bodyPr/>
          <a:lstStyle/>
          <a:p>
            <a:r>
              <a:rPr lang="en-US">
                <a:latin typeface="Times New Roman"/>
                <a:cs typeface="Arial"/>
              </a:rPr>
              <a:t>Task 5:</a:t>
            </a:r>
            <a:endParaRPr lang="en-US">
              <a:latin typeface="Times New Roman"/>
            </a:endParaRPr>
          </a:p>
        </p:txBody>
      </p:sp>
      <p:pic>
        <p:nvPicPr>
          <p:cNvPr id="23" name="Graphic 23" descr="Artificial Intelligence with solid fill">
            <a:extLst>
              <a:ext uri="{FF2B5EF4-FFF2-40B4-BE49-F238E27FC236}">
                <a16:creationId xmlns:a16="http://schemas.microsoft.com/office/drawing/2014/main" id="{E7A4E7D7-0FEF-42F6-157A-D4D8D058BEE3}"/>
              </a:ext>
            </a:extLst>
          </p:cNvPr>
          <p:cNvPicPr>
            <a:picLocks noGrp="1" noChangeAspect="1"/>
          </p:cNvPicPr>
          <p:nvPr>
            <p:ph type="pic" sz="quarter" idx="24"/>
          </p:nvPr>
        </p:nvPicPr>
        <p:blipFill rotWithShape="1">
          <a:blip r:embed="rId10">
            <a:extLst>
              <a:ext uri="{96DAC541-7B7A-43D3-8B79-37D633B846F1}">
                <asvg:svgBlip xmlns:asvg="http://schemas.microsoft.com/office/drawing/2016/SVG/main" r:embed="rId11"/>
              </a:ext>
            </a:extLst>
          </a:blip>
          <a:srcRect t="113" b="113"/>
          <a:stretch/>
        </p:blipFill>
        <p:spPr>
          <a:xfrm>
            <a:off x="10202503" y="2112136"/>
            <a:ext cx="704088" cy="704088"/>
          </a:xfrm>
        </p:spPr>
      </p:pic>
      <p:sp>
        <p:nvSpPr>
          <p:cNvPr id="12" name="Text Placeholder 11">
            <a:extLst>
              <a:ext uri="{FF2B5EF4-FFF2-40B4-BE49-F238E27FC236}">
                <a16:creationId xmlns:a16="http://schemas.microsoft.com/office/drawing/2014/main" id="{2B43D8C4-4947-AAA7-B5D5-AC0303D99D3B}"/>
              </a:ext>
            </a:extLst>
          </p:cNvPr>
          <p:cNvSpPr>
            <a:spLocks noGrp="1"/>
          </p:cNvSpPr>
          <p:nvPr>
            <p:ph type="body" sz="quarter" idx="22"/>
          </p:nvPr>
        </p:nvSpPr>
        <p:spPr/>
        <p:txBody>
          <a:bodyPr/>
          <a:lstStyle/>
          <a:p>
            <a:pPr marL="171450" indent="-171450" algn="l">
              <a:buChar char="•"/>
            </a:pPr>
            <a:r>
              <a:rPr lang="en-US" sz="1200">
                <a:latin typeface="Times New Roman"/>
                <a:cs typeface="Sabon Next LT"/>
              </a:rPr>
              <a:t>Setting up Protocol for intercommunication between AIMS and Smart City System</a:t>
            </a:r>
            <a:endParaRPr lang="en-US"/>
          </a:p>
          <a:p>
            <a:pPr marL="171450" indent="-171450" algn="l">
              <a:buChar char="•"/>
            </a:pPr>
            <a:r>
              <a:rPr lang="en-US" sz="1200">
                <a:latin typeface="Times New Roman"/>
                <a:cs typeface="Sabon Next LT"/>
              </a:rPr>
              <a:t>Develop algorithm for prioritizing emergency vehicles </a:t>
            </a:r>
          </a:p>
        </p:txBody>
      </p:sp>
    </p:spTree>
    <p:extLst>
      <p:ext uri="{BB962C8B-B14F-4D97-AF65-F5344CB8AC3E}">
        <p14:creationId xmlns:p14="http://schemas.microsoft.com/office/powerpoint/2010/main" val="201193018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Auto Management Intersection System </vt:lpstr>
      <vt:lpstr>AGENDA</vt:lpstr>
      <vt:lpstr>Meet our Team Members</vt:lpstr>
      <vt:lpstr>Introduction</vt:lpstr>
      <vt:lpstr>Solution </vt:lpstr>
      <vt:lpstr>Project plan: Model</vt:lpstr>
      <vt:lpstr>TIMELINE</vt:lpstr>
      <vt:lpstr>Project plan: Phases</vt:lpstr>
      <vt:lpstr>Project Plan: Tasks</vt:lpstr>
      <vt:lpstr>Project Requirement </vt:lpstr>
      <vt:lpstr>Design &amp; Diagram </vt:lpstr>
      <vt:lpstr>Design &amp; Diagram</vt:lpstr>
      <vt:lpstr>Implementation: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55</cp:revision>
  <dcterms:created xsi:type="dcterms:W3CDTF">2022-10-22T18:03:58Z</dcterms:created>
  <dcterms:modified xsi:type="dcterms:W3CDTF">2022-10-26T21:32:24Z</dcterms:modified>
</cp:coreProperties>
</file>