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94662" autoAdjust="0"/>
  </p:normalViewPr>
  <p:slideViewPr>
    <p:cSldViewPr>
      <p:cViewPr varScale="1">
        <p:scale>
          <a:sx n="89" d="100"/>
          <a:sy n="89" d="100"/>
        </p:scale>
        <p:origin x="-834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4CB0-9EE6-4ABB-B49D-D1665DCA2E12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5A99-ED83-4F51-A9D6-0FBC1B008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8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4CB0-9EE6-4ABB-B49D-D1665DCA2E12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5A99-ED83-4F51-A9D6-0FBC1B008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51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4CB0-9EE6-4ABB-B49D-D1665DCA2E12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5A99-ED83-4F51-A9D6-0FBC1B008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80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4CB0-9EE6-4ABB-B49D-D1665DCA2E12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5A99-ED83-4F51-A9D6-0FBC1B008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5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4CB0-9EE6-4ABB-B49D-D1665DCA2E12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5A99-ED83-4F51-A9D6-0FBC1B008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73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4CB0-9EE6-4ABB-B49D-D1665DCA2E12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5A99-ED83-4F51-A9D6-0FBC1B008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00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4CB0-9EE6-4ABB-B49D-D1665DCA2E12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5A99-ED83-4F51-A9D6-0FBC1B008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97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4CB0-9EE6-4ABB-B49D-D1665DCA2E12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5A99-ED83-4F51-A9D6-0FBC1B008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17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4CB0-9EE6-4ABB-B49D-D1665DCA2E12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5A99-ED83-4F51-A9D6-0FBC1B008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27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4CB0-9EE6-4ABB-B49D-D1665DCA2E12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5A99-ED83-4F51-A9D6-0FBC1B008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16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4CB0-9EE6-4ABB-B49D-D1665DCA2E12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5A99-ED83-4F51-A9D6-0FBC1B008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18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4CB0-9EE6-4ABB-B49D-D1665DCA2E12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5A99-ED83-4F51-A9D6-0FBC1B008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5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21196"/>
            <a:ext cx="8928992" cy="5400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70411" y="722123"/>
            <a:ext cx="2736304" cy="33525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27884" y="722123"/>
            <a:ext cx="2088232" cy="17478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527882" y="2713328"/>
            <a:ext cx="2088232" cy="14717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125839" y="711278"/>
            <a:ext cx="2448272" cy="36582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565442" y="193204"/>
            <a:ext cx="201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Autonomous Robot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89910" y="755240"/>
            <a:ext cx="209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Software</a:t>
            </a:r>
          </a:p>
          <a:p>
            <a:pPr algn="ctr"/>
            <a:r>
              <a:rPr lang="en-IN" dirty="0" smtClean="0"/>
              <a:t>Object Identification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50431" y="1401571"/>
            <a:ext cx="2376264" cy="691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Image pre-processing</a:t>
            </a:r>
          </a:p>
          <a:p>
            <a:pPr algn="ctr"/>
            <a:r>
              <a:rPr lang="en-IN" sz="1600" dirty="0" smtClean="0"/>
              <a:t>Splicing Video into frame</a:t>
            </a:r>
            <a:endParaRPr lang="en-IN" sz="1600" dirty="0"/>
          </a:p>
        </p:txBody>
      </p:sp>
      <p:sp>
        <p:nvSpPr>
          <p:cNvPr id="12" name="Rectangle 11"/>
          <p:cNvSpPr/>
          <p:nvPr/>
        </p:nvSpPr>
        <p:spPr>
          <a:xfrm>
            <a:off x="550431" y="2254418"/>
            <a:ext cx="2376264" cy="691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Object Detection Algorithms</a:t>
            </a:r>
            <a:endParaRPr lang="en-IN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797932" y="782347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Hardware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79888" y="1238236"/>
            <a:ext cx="1740174" cy="32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Vision Module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6466519" y="3184169"/>
            <a:ext cx="1740174" cy="32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Driver Module</a:t>
            </a:r>
            <a:endParaRPr lang="en-IN" sz="1600" dirty="0"/>
          </a:p>
        </p:txBody>
      </p:sp>
      <p:sp>
        <p:nvSpPr>
          <p:cNvPr id="18" name="Rectangle 17"/>
          <p:cNvSpPr/>
          <p:nvPr/>
        </p:nvSpPr>
        <p:spPr>
          <a:xfrm>
            <a:off x="6480006" y="1781815"/>
            <a:ext cx="1740174" cy="688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Microcontroller module</a:t>
            </a:r>
            <a:endParaRPr lang="en-IN" sz="1600" dirty="0"/>
          </a:p>
        </p:txBody>
      </p:sp>
      <p:cxnSp>
        <p:nvCxnSpPr>
          <p:cNvPr id="21" name="Elbow Connector 20"/>
          <p:cNvCxnSpPr>
            <a:stCxn id="15" idx="3"/>
            <a:endCxn id="11" idx="1"/>
          </p:cNvCxnSpPr>
          <p:nvPr/>
        </p:nvCxnSpPr>
        <p:spPr>
          <a:xfrm flipH="1">
            <a:off x="550431" y="1401571"/>
            <a:ext cx="7669631" cy="345545"/>
          </a:xfrm>
          <a:prstGeom prst="bentConnector5">
            <a:avLst>
              <a:gd name="adj1" fmla="val -8133"/>
              <a:gd name="adj2" fmla="val 931698"/>
              <a:gd name="adj3" fmla="val 104306"/>
            </a:avLst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852" y="4184819"/>
            <a:ext cx="121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i="1" dirty="0"/>
              <a:t>v</a:t>
            </a:r>
            <a:r>
              <a:rPr lang="en-IN" i="1" dirty="0" smtClean="0"/>
              <a:t>ideo_feed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47522" y="711278"/>
            <a:ext cx="11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Interfacing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550430" y="3103665"/>
            <a:ext cx="2376264" cy="691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Control Signal Generation</a:t>
            </a:r>
            <a:endParaRPr lang="en-IN" sz="1600" dirty="0"/>
          </a:p>
        </p:txBody>
      </p:sp>
      <p:sp>
        <p:nvSpPr>
          <p:cNvPr id="29" name="Rectangle 28"/>
          <p:cNvSpPr/>
          <p:nvPr/>
        </p:nvSpPr>
        <p:spPr>
          <a:xfrm>
            <a:off x="3873406" y="1230555"/>
            <a:ext cx="1397188" cy="542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Data Transfer</a:t>
            </a:r>
          </a:p>
          <a:p>
            <a:pPr algn="ctr"/>
            <a:r>
              <a:rPr lang="en-IN" sz="1050" dirty="0" smtClean="0"/>
              <a:t>Serial Libraries</a:t>
            </a:r>
            <a:endParaRPr lang="en-IN" sz="1600" dirty="0"/>
          </a:p>
        </p:txBody>
      </p:sp>
      <p:cxnSp>
        <p:nvCxnSpPr>
          <p:cNvPr id="32" name="Elbow Connector 31"/>
          <p:cNvCxnSpPr>
            <a:stCxn id="28" idx="3"/>
            <a:endCxn id="29" idx="1"/>
          </p:cNvCxnSpPr>
          <p:nvPr/>
        </p:nvCxnSpPr>
        <p:spPr>
          <a:xfrm flipV="1">
            <a:off x="2926694" y="1501926"/>
            <a:ext cx="946712" cy="1947284"/>
          </a:xfrm>
          <a:prstGeom prst="bentConnector3">
            <a:avLst>
              <a:gd name="adj1" fmla="val 43182"/>
            </a:avLst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9" idx="3"/>
            <a:endCxn id="18" idx="1"/>
          </p:cNvCxnSpPr>
          <p:nvPr/>
        </p:nvCxnSpPr>
        <p:spPr>
          <a:xfrm>
            <a:off x="5270594" y="1501926"/>
            <a:ext cx="1209412" cy="62399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73404" y="1935794"/>
            <a:ext cx="1397188" cy="380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Notify Signals</a:t>
            </a:r>
            <a:endParaRPr lang="en-IN" sz="1600" dirty="0"/>
          </a:p>
        </p:txBody>
      </p:sp>
      <p:cxnSp>
        <p:nvCxnSpPr>
          <p:cNvPr id="46" name="Straight Arrow Connector 45"/>
          <p:cNvCxnSpPr>
            <a:stCxn id="39" idx="2"/>
            <a:endCxn id="7" idx="0"/>
          </p:cNvCxnSpPr>
          <p:nvPr/>
        </p:nvCxnSpPr>
        <p:spPr>
          <a:xfrm>
            <a:off x="4571998" y="2316039"/>
            <a:ext cx="0" cy="397289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04138" y="27915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GUI</a:t>
            </a:r>
            <a:endParaRPr lang="en-IN" dirty="0"/>
          </a:p>
        </p:txBody>
      </p:sp>
      <p:sp>
        <p:nvSpPr>
          <p:cNvPr id="50" name="Rectangle 49"/>
          <p:cNvSpPr/>
          <p:nvPr/>
        </p:nvSpPr>
        <p:spPr>
          <a:xfrm>
            <a:off x="3671900" y="3161797"/>
            <a:ext cx="1800200" cy="380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Control Functions</a:t>
            </a:r>
            <a:endParaRPr lang="en-IN" sz="1600" dirty="0"/>
          </a:p>
        </p:txBody>
      </p:sp>
      <p:sp>
        <p:nvSpPr>
          <p:cNvPr id="52" name="Rectangle 51"/>
          <p:cNvSpPr/>
          <p:nvPr/>
        </p:nvSpPr>
        <p:spPr>
          <a:xfrm>
            <a:off x="3671900" y="3694442"/>
            <a:ext cx="1800200" cy="380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User Display</a:t>
            </a:r>
            <a:endParaRPr lang="en-IN" sz="1600" dirty="0"/>
          </a:p>
        </p:txBody>
      </p:sp>
      <p:cxnSp>
        <p:nvCxnSpPr>
          <p:cNvPr id="53" name="Straight Arrow Connector 52"/>
          <p:cNvCxnSpPr>
            <a:stCxn id="18" idx="2"/>
            <a:endCxn id="17" idx="0"/>
          </p:cNvCxnSpPr>
          <p:nvPr/>
        </p:nvCxnSpPr>
        <p:spPr>
          <a:xfrm flipH="1">
            <a:off x="7336606" y="2470018"/>
            <a:ext cx="13487" cy="714151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76180" y="2699254"/>
            <a:ext cx="10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i="1" dirty="0"/>
              <a:t>d</a:t>
            </a:r>
            <a:r>
              <a:rPr lang="en-IN" sz="1200" i="1" dirty="0" smtClean="0"/>
              <a:t>igital_signals</a:t>
            </a:r>
            <a:endParaRPr lang="en-IN" sz="1200" i="1" dirty="0"/>
          </a:p>
        </p:txBody>
      </p:sp>
      <p:sp>
        <p:nvSpPr>
          <p:cNvPr id="67" name="Rectangle 66"/>
          <p:cNvSpPr/>
          <p:nvPr/>
        </p:nvSpPr>
        <p:spPr>
          <a:xfrm>
            <a:off x="6466519" y="3911352"/>
            <a:ext cx="1740174" cy="32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Sensory Module</a:t>
            </a:r>
            <a:endParaRPr lang="en-IN" sz="1600" dirty="0"/>
          </a:p>
        </p:txBody>
      </p:sp>
      <p:cxnSp>
        <p:nvCxnSpPr>
          <p:cNvPr id="68" name="Elbow Connector 67"/>
          <p:cNvCxnSpPr>
            <a:stCxn id="67" idx="3"/>
            <a:endCxn id="17" idx="3"/>
          </p:cNvCxnSpPr>
          <p:nvPr/>
        </p:nvCxnSpPr>
        <p:spPr>
          <a:xfrm flipV="1">
            <a:off x="8206693" y="3347504"/>
            <a:ext cx="12700" cy="727183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873404" y="4873724"/>
            <a:ext cx="1397188" cy="542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User</a:t>
            </a:r>
            <a:endParaRPr lang="en-IN" sz="1600" dirty="0"/>
          </a:p>
        </p:txBody>
      </p:sp>
      <p:cxnSp>
        <p:nvCxnSpPr>
          <p:cNvPr id="75" name="Straight Arrow Connector 74"/>
          <p:cNvCxnSpPr>
            <a:stCxn id="7" idx="2"/>
            <a:endCxn id="74" idx="0"/>
          </p:cNvCxnSpPr>
          <p:nvPr/>
        </p:nvCxnSpPr>
        <p:spPr>
          <a:xfrm>
            <a:off x="4571998" y="4185092"/>
            <a:ext cx="0" cy="688632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392742" y="3542042"/>
            <a:ext cx="1018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i="1" dirty="0" smtClean="0"/>
              <a:t>sensory_data</a:t>
            </a:r>
            <a:endParaRPr lang="en-IN" sz="1200" i="1" dirty="0"/>
          </a:p>
        </p:txBody>
      </p:sp>
    </p:spTree>
    <p:extLst>
      <p:ext uri="{BB962C8B-B14F-4D97-AF65-F5344CB8AC3E}">
        <p14:creationId xmlns:p14="http://schemas.microsoft.com/office/powerpoint/2010/main" val="323393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835696" y="1849388"/>
            <a:ext cx="201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Autonomous Robot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8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44</Words>
  <Application>Microsoft Office PowerPoint</Application>
  <PresentationFormat>On-screen Show (16:10)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7</cp:revision>
  <dcterms:created xsi:type="dcterms:W3CDTF">2017-03-29T12:27:32Z</dcterms:created>
  <dcterms:modified xsi:type="dcterms:W3CDTF">2017-03-29T13:53:58Z</dcterms:modified>
</cp:coreProperties>
</file>