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300" r:id="rId2"/>
    <p:sldId id="302" r:id="rId3"/>
    <p:sldId id="301" r:id="rId4"/>
    <p:sldId id="303" r:id="rId5"/>
    <p:sldId id="304" r:id="rId6"/>
    <p:sldId id="305" r:id="rId7"/>
    <p:sldId id="306" r:id="rId8"/>
    <p:sldId id="307" r:id="rId9"/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29" autoAdjust="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8E24-3FE9-4C7F-8D68-5A9A99698D2B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EBB09-9E7B-448D-90E6-31E7DB06E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6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41E23C-5714-4C74-8D65-D89586F2AEA5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09AEC5-8FB1-4B4E-8825-6CD4759862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220980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latin typeface="+mn-lt"/>
              </a:rPr>
              <a:t>GABot</a:t>
            </a:r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2400" i="1" dirty="0" smtClean="0">
                <a:latin typeface="+mn-lt"/>
              </a:rPr>
              <a:t>-The </a:t>
            </a:r>
            <a:r>
              <a:rPr lang="en-US" sz="2400" i="1" dirty="0" err="1" smtClean="0">
                <a:latin typeface="+mn-lt"/>
              </a:rPr>
              <a:t>BatMobile</a:t>
            </a:r>
            <a:endParaRPr lang="en-US" sz="4400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7854696" cy="1780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Aditya </a:t>
            </a:r>
            <a:r>
              <a:rPr lang="en-US" dirty="0" err="1" smtClean="0"/>
              <a:t>Godambe</a:t>
            </a:r>
            <a:r>
              <a:rPr lang="en-US" dirty="0" smtClean="0"/>
              <a:t> 1311020</a:t>
            </a:r>
            <a:endParaRPr lang="en-US" dirty="0"/>
          </a:p>
          <a:p>
            <a:r>
              <a:rPr lang="en-US" dirty="0" err="1" smtClean="0"/>
              <a:t>Chinmay</a:t>
            </a:r>
            <a:r>
              <a:rPr lang="en-US" dirty="0" smtClean="0"/>
              <a:t> </a:t>
            </a:r>
            <a:r>
              <a:rPr lang="en-US" dirty="0" err="1" smtClean="0"/>
              <a:t>Karanjkar</a:t>
            </a:r>
            <a:r>
              <a:rPr lang="en-US" dirty="0" smtClean="0"/>
              <a:t> 1311028</a:t>
            </a:r>
            <a:endParaRPr lang="en-US" dirty="0"/>
          </a:p>
          <a:p>
            <a:r>
              <a:rPr lang="en-US" dirty="0" err="1"/>
              <a:t>Ashutosh</a:t>
            </a:r>
            <a:r>
              <a:rPr lang="en-US" dirty="0"/>
              <a:t> </a:t>
            </a:r>
            <a:r>
              <a:rPr lang="en-US" dirty="0" err="1"/>
              <a:t>Mahajan</a:t>
            </a:r>
            <a:r>
              <a:rPr lang="en-US" dirty="0"/>
              <a:t> 1311033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>
                <a:latin typeface="+mn-lt"/>
              </a:rPr>
              <a:t>Problem Definition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GPS Autonomous Bot, aka </a:t>
            </a:r>
            <a:r>
              <a:rPr lang="en-IN" sz="2800" dirty="0" err="1"/>
              <a:t>GABot</a:t>
            </a:r>
            <a:r>
              <a:rPr lang="en-IN" sz="2800" dirty="0"/>
              <a:t>, is a prototype of GPS based driverless vehicle.</a:t>
            </a:r>
          </a:p>
          <a:p>
            <a:pPr algn="just"/>
            <a:r>
              <a:rPr lang="en-IN" sz="2800" dirty="0"/>
              <a:t>The GPS here will guide the vehicle from its source to destination.</a:t>
            </a:r>
          </a:p>
          <a:p>
            <a:pPr algn="just"/>
            <a:r>
              <a:rPr lang="en-IN" sz="2800" dirty="0"/>
              <a:t>A camera will act as an eye that will capture a video of the path ahead. This video will be then evaluated for obstacle </a:t>
            </a:r>
            <a:r>
              <a:rPr lang="en-IN" sz="2800" i="1" dirty="0"/>
              <a:t>identification.</a:t>
            </a:r>
          </a:p>
          <a:p>
            <a:pPr algn="just"/>
            <a:r>
              <a:rPr lang="en-IN" sz="2800" dirty="0"/>
              <a:t>A laptop will be used as the mandatory processor, which will ascertain the non-involvement of any human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173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>
                <a:latin typeface="+mn-lt"/>
              </a:rPr>
              <a:t>Project Scope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Primary stage</a:t>
            </a:r>
          </a:p>
          <a:p>
            <a:pPr lvl="1"/>
            <a:r>
              <a:rPr lang="en-US" sz="2800" dirty="0" smtClean="0"/>
              <a:t>A Robotic Car.</a:t>
            </a:r>
          </a:p>
          <a:p>
            <a:pPr lvl="1"/>
            <a:r>
              <a:rPr lang="en-US" sz="2800" dirty="0" smtClean="0"/>
              <a:t>Camera as an eye.</a:t>
            </a:r>
          </a:p>
          <a:p>
            <a:pPr lvl="1"/>
            <a:r>
              <a:rPr lang="en-US" sz="2800" dirty="0" smtClean="0"/>
              <a:t>Proximity Sensors.</a:t>
            </a:r>
          </a:p>
          <a:p>
            <a:pPr lvl="1"/>
            <a:r>
              <a:rPr lang="en-US" sz="2800" dirty="0" smtClean="0"/>
              <a:t>A processor (Laptop)</a:t>
            </a:r>
          </a:p>
          <a:p>
            <a:pPr lvl="2"/>
            <a:r>
              <a:rPr lang="en-US" sz="2800" dirty="0" smtClean="0"/>
              <a:t>Connected via a cable for power and data cable.</a:t>
            </a:r>
          </a:p>
        </p:txBody>
      </p:sp>
    </p:spTree>
    <p:extLst>
      <p:ext uri="{BB962C8B-B14F-4D97-AF65-F5344CB8AC3E}">
        <p14:creationId xmlns:p14="http://schemas.microsoft.com/office/powerpoint/2010/main" val="170206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5400" dirty="0" smtClean="0">
                <a:latin typeface="+mn-lt"/>
              </a:rPr>
              <a:t>Project Scope</a:t>
            </a:r>
            <a:br>
              <a:rPr lang="en-US" sz="5400" dirty="0" smtClean="0">
                <a:latin typeface="+mn-lt"/>
              </a:rPr>
            </a:br>
            <a:r>
              <a:rPr lang="en-US" sz="2800" i="1" dirty="0" smtClean="0">
                <a:latin typeface="+mn-lt"/>
              </a:rPr>
              <a:t>-Basic Processing</a:t>
            </a:r>
            <a:endParaRPr lang="en-US" sz="28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 will move along a straight-line path.</a:t>
            </a:r>
          </a:p>
          <a:p>
            <a:r>
              <a:rPr lang="en-US" dirty="0" smtClean="0"/>
              <a:t>It’ll analyze the surrounding up to a particular distance, using the front camera.</a:t>
            </a:r>
          </a:p>
          <a:p>
            <a:r>
              <a:rPr lang="en-US" dirty="0" smtClean="0"/>
              <a:t>It’ll cover the analyzed distance based on the situation.</a:t>
            </a:r>
          </a:p>
          <a:p>
            <a:r>
              <a:rPr lang="en-US" dirty="0" smtClean="0"/>
              <a:t>Situations include:</a:t>
            </a:r>
          </a:p>
          <a:p>
            <a:pPr lvl="1"/>
            <a:r>
              <a:rPr lang="en-US" dirty="0" smtClean="0"/>
              <a:t>Obstacles</a:t>
            </a:r>
          </a:p>
          <a:p>
            <a:pPr lvl="1"/>
            <a:r>
              <a:rPr lang="en-US" dirty="0" smtClean="0"/>
              <a:t>Road signs and symbols.</a:t>
            </a:r>
          </a:p>
          <a:p>
            <a:r>
              <a:rPr lang="en-US" dirty="0" smtClean="0"/>
              <a:t>Car will be made to change its direction based on the situations.</a:t>
            </a:r>
          </a:p>
          <a:p>
            <a:r>
              <a:rPr lang="en-US" dirty="0" smtClean="0"/>
              <a:t>Analysis will be done by splicing video into frames.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8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>
                <a:latin typeface="+mn-lt"/>
              </a:rPr>
              <a:t>Requirements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Basic robot building material.</a:t>
            </a:r>
          </a:p>
          <a:p>
            <a:pPr lvl="2"/>
            <a:r>
              <a:rPr lang="en-US" dirty="0" smtClean="0"/>
              <a:t>Wheels</a:t>
            </a:r>
          </a:p>
          <a:p>
            <a:pPr lvl="2"/>
            <a:r>
              <a:rPr lang="en-US" dirty="0" smtClean="0"/>
              <a:t>Chassis</a:t>
            </a:r>
          </a:p>
          <a:p>
            <a:pPr lvl="2"/>
            <a:r>
              <a:rPr lang="en-US" dirty="0" smtClean="0"/>
              <a:t>Motors, Servos</a:t>
            </a:r>
          </a:p>
          <a:p>
            <a:pPr lvl="2"/>
            <a:r>
              <a:rPr lang="en-US" dirty="0" smtClean="0"/>
              <a:t>Camera</a:t>
            </a:r>
          </a:p>
          <a:p>
            <a:pPr lvl="2"/>
            <a:r>
              <a:rPr lang="en-US" dirty="0" smtClean="0"/>
              <a:t>Proximity Sensors</a:t>
            </a:r>
          </a:p>
          <a:p>
            <a:pPr lvl="1"/>
            <a:r>
              <a:rPr lang="en-US" dirty="0" smtClean="0"/>
              <a:t>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7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>
                <a:latin typeface="+mn-lt"/>
              </a:rPr>
              <a:t>Requirements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, for Image Processing.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IDE, for </a:t>
            </a:r>
            <a:r>
              <a:rPr lang="en-US" dirty="0" err="1" smtClean="0"/>
              <a:t>Arduino</a:t>
            </a:r>
            <a:r>
              <a:rPr lang="en-US" dirty="0" smtClean="0"/>
              <a:t> Programming.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 smtClean="0"/>
              <a:t>Integration will be done between to connect the hardware part with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95291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>
                <a:latin typeface="+mn-lt"/>
              </a:rPr>
              <a:t>Supporting Papers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Mubashir</a:t>
            </a:r>
            <a:r>
              <a:rPr lang="en-US" sz="2400" i="1" dirty="0" smtClean="0"/>
              <a:t> Ahsan &amp; </a:t>
            </a:r>
            <a:r>
              <a:rPr lang="en-US" sz="2400" i="1" dirty="0" err="1" smtClean="0"/>
              <a:t>Aahsan</a:t>
            </a:r>
            <a:r>
              <a:rPr lang="en-US" sz="2400" i="1" dirty="0" smtClean="0"/>
              <a:t> Iqbal, 10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January, 2014, </a:t>
            </a:r>
            <a:r>
              <a:rPr lang="en-US" sz="2400" dirty="0"/>
              <a:t>Using Image Processing for Design of an Autonomous Ground </a:t>
            </a:r>
            <a:r>
              <a:rPr lang="en-US" sz="2400" dirty="0" smtClean="0"/>
              <a:t>Vehicle.</a:t>
            </a:r>
          </a:p>
          <a:p>
            <a:r>
              <a:rPr lang="en-US" sz="2400" i="1" dirty="0" err="1"/>
              <a:t>Pankaj</a:t>
            </a:r>
            <a:r>
              <a:rPr lang="en-US" sz="2400" i="1" dirty="0"/>
              <a:t> </a:t>
            </a:r>
            <a:r>
              <a:rPr lang="en-US" sz="2400" i="1" dirty="0" smtClean="0"/>
              <a:t>Jain, </a:t>
            </a:r>
            <a:r>
              <a:rPr lang="en-US" sz="2400" i="1" dirty="0"/>
              <a:t>Dr. Mohan </a:t>
            </a:r>
            <a:r>
              <a:rPr lang="en-US" sz="2400" i="1" dirty="0" err="1" smtClean="0"/>
              <a:t>Awasthy</a:t>
            </a:r>
            <a:r>
              <a:rPr lang="en-US" sz="2400" i="1" dirty="0" smtClean="0"/>
              <a:t>, 3</a:t>
            </a:r>
            <a:r>
              <a:rPr lang="en-US" sz="2400" i="1" baseline="30000" dirty="0" smtClean="0"/>
              <a:t>rd</a:t>
            </a:r>
            <a:r>
              <a:rPr lang="en-US" sz="2400" i="1" dirty="0" smtClean="0"/>
              <a:t> March, 2014, </a:t>
            </a:r>
            <a:r>
              <a:rPr lang="en-US" sz="2400" dirty="0"/>
              <a:t>Automatic Obstacle Detection using Image </a:t>
            </a:r>
            <a:r>
              <a:rPr lang="en-US" sz="2400" dirty="0" smtClean="0"/>
              <a:t>Segmentation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5012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5400" dirty="0" smtClean="0">
                <a:latin typeface="+mn-lt"/>
              </a:rPr>
              <a:t>References</a:t>
            </a:r>
            <a:br>
              <a:rPr lang="en-US" sz="5400" dirty="0" smtClean="0">
                <a:latin typeface="+mn-lt"/>
              </a:rPr>
            </a:br>
            <a:r>
              <a:rPr lang="en-US" sz="2800" i="1" dirty="0" smtClean="0">
                <a:latin typeface="+mn-lt"/>
              </a:rPr>
              <a:t>so far…</a:t>
            </a:r>
            <a:endParaRPr lang="en-US" sz="28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Guozhu</a:t>
            </a:r>
            <a:r>
              <a:rPr lang="en-US" i="1" dirty="0"/>
              <a:t> Liu, and </a:t>
            </a:r>
            <a:r>
              <a:rPr lang="en-US" i="1" dirty="0" err="1"/>
              <a:t>Junming</a:t>
            </a:r>
            <a:r>
              <a:rPr lang="en-US" i="1" dirty="0"/>
              <a:t> </a:t>
            </a:r>
            <a:r>
              <a:rPr lang="en-US" i="1" dirty="0" smtClean="0"/>
              <a:t>Zhao, December 2009,</a:t>
            </a:r>
            <a:r>
              <a:rPr lang="en-US" dirty="0" smtClean="0"/>
              <a:t> </a:t>
            </a:r>
            <a:r>
              <a:rPr lang="en-US" dirty="0"/>
              <a:t>Key Frame Extraction from MPEG Video </a:t>
            </a:r>
            <a:r>
              <a:rPr lang="en-US" dirty="0" smtClean="0"/>
              <a:t>Stream.</a:t>
            </a:r>
          </a:p>
          <a:p>
            <a:r>
              <a:rPr lang="en-US" i="1" dirty="0" err="1" smtClean="0"/>
              <a:t>Surender</a:t>
            </a:r>
            <a:r>
              <a:rPr lang="en-US" i="1" dirty="0" smtClean="0"/>
              <a:t> K. </a:t>
            </a:r>
            <a:r>
              <a:rPr lang="en-US" i="1" dirty="0" err="1" smtClean="0"/>
              <a:t>Kenue</a:t>
            </a:r>
            <a:r>
              <a:rPr lang="en-US" i="1" dirty="0" smtClean="0"/>
              <a:t>, US Patent Nov. 1990, </a:t>
            </a:r>
            <a:r>
              <a:rPr lang="en-US" dirty="0" smtClean="0"/>
              <a:t>Vision method of detecting lane boundaries and obstacles.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6036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>
                <a:latin typeface="+mn-lt"/>
              </a:rPr>
              <a:t>Algorithms Used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Hough Algorithm, for Lane detection and Obstacle detection (</a:t>
            </a:r>
            <a:r>
              <a:rPr lang="en-US" dirty="0"/>
              <a:t>h</a:t>
            </a:r>
            <a:r>
              <a:rPr lang="en-US" dirty="0" smtClean="0"/>
              <a:t>aving uniform edges).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87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3430</TotalTime>
  <Words>332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GABot -The BatMobile</vt:lpstr>
      <vt:lpstr>Problem Definition</vt:lpstr>
      <vt:lpstr>Project Scope</vt:lpstr>
      <vt:lpstr>Project Scope -Basic Processing</vt:lpstr>
      <vt:lpstr>Requirements</vt:lpstr>
      <vt:lpstr>Requirements</vt:lpstr>
      <vt:lpstr>Supporting Papers</vt:lpstr>
      <vt:lpstr>References so far…</vt:lpstr>
      <vt:lpstr>Algorithms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</dc:title>
  <dc:creator>Exam</dc:creator>
  <cp:lastModifiedBy>Ashutos</cp:lastModifiedBy>
  <cp:revision>68</cp:revision>
  <dcterms:created xsi:type="dcterms:W3CDTF">2015-10-16T05:59:42Z</dcterms:created>
  <dcterms:modified xsi:type="dcterms:W3CDTF">2016-04-15T17:47:18Z</dcterms:modified>
</cp:coreProperties>
</file>