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95F2D-1473-49CC-99D9-2AE02BF368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A7A9FA-BDF3-41CE-ACFC-F65A5A8ECFA3}">
      <dgm:prSet phldrT="[Text]"/>
      <dgm:spPr/>
      <dgm:t>
        <a:bodyPr/>
        <a:lstStyle/>
        <a:p>
          <a:r>
            <a:rPr lang="en-US" dirty="0" smtClean="0"/>
            <a:t>Communication: with mentor</a:t>
          </a:r>
          <a:endParaRPr lang="en-US" dirty="0"/>
        </a:p>
      </dgm:t>
    </dgm:pt>
    <dgm:pt modelId="{58E12661-68A9-45CF-861B-1DF818C77910}" type="parTrans" cxnId="{FA8B0235-C7B8-464D-95CB-9F84F75436E1}">
      <dgm:prSet/>
      <dgm:spPr/>
      <dgm:t>
        <a:bodyPr/>
        <a:lstStyle/>
        <a:p>
          <a:endParaRPr lang="en-US"/>
        </a:p>
      </dgm:t>
    </dgm:pt>
    <dgm:pt modelId="{481408D3-1641-4ECC-A84B-D42C854ED048}" type="sibTrans" cxnId="{FA8B0235-C7B8-464D-95CB-9F84F75436E1}">
      <dgm:prSet/>
      <dgm:spPr/>
      <dgm:t>
        <a:bodyPr/>
        <a:lstStyle/>
        <a:p>
          <a:endParaRPr lang="en-US"/>
        </a:p>
      </dgm:t>
    </dgm:pt>
    <dgm:pt modelId="{C4E4A10C-865D-4EAF-AC67-3A2D0B86B79B}">
      <dgm:prSet phldrT="[Text]"/>
      <dgm:spPr/>
      <dgm:t>
        <a:bodyPr/>
        <a:lstStyle/>
        <a:p>
          <a:r>
            <a:rPr lang="en-US" dirty="0" smtClean="0"/>
            <a:t>Planning: gathering research papers, data sets, algorithms</a:t>
          </a:r>
          <a:endParaRPr lang="en-US" dirty="0"/>
        </a:p>
      </dgm:t>
    </dgm:pt>
    <dgm:pt modelId="{1108AC1B-92E5-427B-8AD2-D22C16329F86}" type="parTrans" cxnId="{43515A7C-ADEF-46D7-B203-0F803F9CF2CD}">
      <dgm:prSet/>
      <dgm:spPr/>
      <dgm:t>
        <a:bodyPr/>
        <a:lstStyle/>
        <a:p>
          <a:endParaRPr lang="en-US"/>
        </a:p>
      </dgm:t>
    </dgm:pt>
    <dgm:pt modelId="{9124E457-9CEC-4A0B-B76D-4D444A45FA72}" type="sibTrans" cxnId="{43515A7C-ADEF-46D7-B203-0F803F9CF2CD}">
      <dgm:prSet/>
      <dgm:spPr/>
      <dgm:t>
        <a:bodyPr/>
        <a:lstStyle/>
        <a:p>
          <a:endParaRPr lang="en-US"/>
        </a:p>
      </dgm:t>
    </dgm:pt>
    <dgm:pt modelId="{2ECD589E-3BB9-4804-8070-CD59B3446FDE}">
      <dgm:prSet phldrT="[Text]"/>
      <dgm:spPr/>
      <dgm:t>
        <a:bodyPr/>
        <a:lstStyle/>
        <a:p>
          <a:r>
            <a:rPr lang="en-US" dirty="0" smtClean="0"/>
            <a:t>Modeling: construction of system architecture, use case diagrams</a:t>
          </a:r>
          <a:endParaRPr lang="en-US" dirty="0"/>
        </a:p>
      </dgm:t>
    </dgm:pt>
    <dgm:pt modelId="{4EAA7A2C-D571-41CE-B854-7CF946120977}" type="parTrans" cxnId="{2508C7A5-15B8-4105-983F-9766258135C6}">
      <dgm:prSet/>
      <dgm:spPr/>
      <dgm:t>
        <a:bodyPr/>
        <a:lstStyle/>
        <a:p>
          <a:endParaRPr lang="en-US"/>
        </a:p>
      </dgm:t>
    </dgm:pt>
    <dgm:pt modelId="{5F647E7B-7626-4C50-B80B-9266B0C2BEBC}" type="sibTrans" cxnId="{2508C7A5-15B8-4105-983F-9766258135C6}">
      <dgm:prSet/>
      <dgm:spPr/>
      <dgm:t>
        <a:bodyPr/>
        <a:lstStyle/>
        <a:p>
          <a:endParaRPr lang="en-US"/>
        </a:p>
      </dgm:t>
    </dgm:pt>
    <dgm:pt modelId="{95664C40-67AF-4ED3-8F3B-141F2ED0775D}">
      <dgm:prSet/>
      <dgm:spPr/>
      <dgm:t>
        <a:bodyPr/>
        <a:lstStyle/>
        <a:p>
          <a:r>
            <a:rPr lang="en-US" dirty="0" smtClean="0"/>
            <a:t>Construction: implement Background Subtraction Algorithm (BGA)</a:t>
          </a:r>
          <a:endParaRPr lang="en-US" dirty="0"/>
        </a:p>
      </dgm:t>
    </dgm:pt>
    <dgm:pt modelId="{20A9801A-5AA6-4C98-9F99-B2C054E7CF93}" type="parTrans" cxnId="{9BE7ED2A-6AC0-48CD-9379-039F1CEC98EB}">
      <dgm:prSet/>
      <dgm:spPr/>
      <dgm:t>
        <a:bodyPr/>
        <a:lstStyle/>
        <a:p>
          <a:endParaRPr lang="en-US"/>
        </a:p>
      </dgm:t>
    </dgm:pt>
    <dgm:pt modelId="{B9DD50F0-96E2-4777-8A72-455505500804}" type="sibTrans" cxnId="{9BE7ED2A-6AC0-48CD-9379-039F1CEC98EB}">
      <dgm:prSet/>
      <dgm:spPr/>
      <dgm:t>
        <a:bodyPr/>
        <a:lstStyle/>
        <a:p>
          <a:endParaRPr lang="en-US"/>
        </a:p>
      </dgm:t>
    </dgm:pt>
    <dgm:pt modelId="{225ED5A9-33AA-4650-9EB1-E9CE4A1DF8F5}">
      <dgm:prSet/>
      <dgm:spPr/>
      <dgm:t>
        <a:bodyPr/>
        <a:lstStyle/>
        <a:p>
          <a:r>
            <a:rPr lang="en-US" dirty="0" smtClean="0"/>
            <a:t>Deployment: apply BGA on dataset</a:t>
          </a:r>
          <a:endParaRPr lang="en-US" dirty="0"/>
        </a:p>
      </dgm:t>
    </dgm:pt>
    <dgm:pt modelId="{1F9FAE19-58D7-4DD9-A70D-E68BE04E4547}" type="parTrans" cxnId="{035AD3DE-5685-4958-92F6-3A559CB5FDE7}">
      <dgm:prSet/>
      <dgm:spPr/>
      <dgm:t>
        <a:bodyPr/>
        <a:lstStyle/>
        <a:p>
          <a:endParaRPr lang="en-US"/>
        </a:p>
      </dgm:t>
    </dgm:pt>
    <dgm:pt modelId="{0BD650DF-AB74-444E-9320-A14DAD330B57}" type="sibTrans" cxnId="{035AD3DE-5685-4958-92F6-3A559CB5FDE7}">
      <dgm:prSet/>
      <dgm:spPr/>
      <dgm:t>
        <a:bodyPr/>
        <a:lstStyle/>
        <a:p>
          <a:endParaRPr lang="en-US"/>
        </a:p>
      </dgm:t>
    </dgm:pt>
    <dgm:pt modelId="{5F88DE19-9328-4C9C-A99C-5957D70F7944}" type="pres">
      <dgm:prSet presAssocID="{E6B95F2D-1473-49CC-99D9-2AE02BF3684F}" presName="Name0" presStyleCnt="0">
        <dgm:presLayoutVars>
          <dgm:dir/>
          <dgm:resizeHandles val="exact"/>
        </dgm:presLayoutVars>
      </dgm:prSet>
      <dgm:spPr/>
    </dgm:pt>
    <dgm:pt modelId="{7584DCF8-16BA-474E-98C7-1B218001199D}" type="pres">
      <dgm:prSet presAssocID="{F9A7A9FA-BDF3-41CE-ACFC-F65A5A8ECFA3}" presName="node" presStyleLbl="node1" presStyleIdx="0" presStyleCnt="5" custLinFactY="-100000" custLinFactNeighborY="-101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ED15F-E58A-456A-97C1-51E8EA9F3D03}" type="pres">
      <dgm:prSet presAssocID="{481408D3-1641-4ECC-A84B-D42C854ED048}" presName="sibTrans" presStyleLbl="sibTrans2D1" presStyleIdx="0" presStyleCnt="4"/>
      <dgm:spPr/>
    </dgm:pt>
    <dgm:pt modelId="{3D920206-C0C9-4B1F-B434-4F4302BD8C2F}" type="pres">
      <dgm:prSet presAssocID="{481408D3-1641-4ECC-A84B-D42C854ED048}" presName="connectorText" presStyleLbl="sibTrans2D1" presStyleIdx="0" presStyleCnt="4"/>
      <dgm:spPr/>
    </dgm:pt>
    <dgm:pt modelId="{33ACAB13-763D-4B19-BA52-A69522FF91FA}" type="pres">
      <dgm:prSet presAssocID="{C4E4A10C-865D-4EAF-AC67-3A2D0B86B79B}" presName="node" presStyleLbl="node1" presStyleIdx="1" presStyleCnt="5" custLinFactY="-100000" custLinFactNeighborY="-101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406C5-E688-4C88-8F33-CA5D72ED01D1}" type="pres">
      <dgm:prSet presAssocID="{9124E457-9CEC-4A0B-B76D-4D444A45FA72}" presName="sibTrans" presStyleLbl="sibTrans2D1" presStyleIdx="1" presStyleCnt="4"/>
      <dgm:spPr/>
    </dgm:pt>
    <dgm:pt modelId="{DD1BD541-8363-4B97-8306-94E59D6611BE}" type="pres">
      <dgm:prSet presAssocID="{9124E457-9CEC-4A0B-B76D-4D444A45FA72}" presName="connectorText" presStyleLbl="sibTrans2D1" presStyleIdx="1" presStyleCnt="4"/>
      <dgm:spPr/>
    </dgm:pt>
    <dgm:pt modelId="{426A9BAB-990C-4F0B-9438-2B12A53E4540}" type="pres">
      <dgm:prSet presAssocID="{2ECD589E-3BB9-4804-8070-CD59B3446FDE}" presName="node" presStyleLbl="node1" presStyleIdx="2" presStyleCnt="5" custLinFactY="-100000" custLinFactNeighborY="-101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9CEA5-B047-4496-AC46-634B754FC5FC}" type="pres">
      <dgm:prSet presAssocID="{5F647E7B-7626-4C50-B80B-9266B0C2BEBC}" presName="sibTrans" presStyleLbl="sibTrans2D1" presStyleIdx="2" presStyleCnt="4"/>
      <dgm:spPr/>
    </dgm:pt>
    <dgm:pt modelId="{2D8EF68C-8353-40A0-9DF8-A02F0288EA53}" type="pres">
      <dgm:prSet presAssocID="{5F647E7B-7626-4C50-B80B-9266B0C2BEBC}" presName="connectorText" presStyleLbl="sibTrans2D1" presStyleIdx="2" presStyleCnt="4"/>
      <dgm:spPr/>
    </dgm:pt>
    <dgm:pt modelId="{8381A011-A4FC-48D5-BDE0-2745A451487C}" type="pres">
      <dgm:prSet presAssocID="{95664C40-67AF-4ED3-8F3B-141F2ED0775D}" presName="node" presStyleLbl="node1" presStyleIdx="3" presStyleCnt="5" custLinFactY="-100000" custLinFactNeighborY="-101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BB917-D7D7-4B0C-9660-8908762F0D9F}" type="pres">
      <dgm:prSet presAssocID="{B9DD50F0-96E2-4777-8A72-455505500804}" presName="sibTrans" presStyleLbl="sibTrans2D1" presStyleIdx="3" presStyleCnt="4"/>
      <dgm:spPr/>
    </dgm:pt>
    <dgm:pt modelId="{5E3BE6F2-2489-4142-ACA1-FBD70CF8BFFF}" type="pres">
      <dgm:prSet presAssocID="{B9DD50F0-96E2-4777-8A72-455505500804}" presName="connectorText" presStyleLbl="sibTrans2D1" presStyleIdx="3" presStyleCnt="4"/>
      <dgm:spPr/>
    </dgm:pt>
    <dgm:pt modelId="{02DBC4DA-488B-41F4-80B8-68741ED73988}" type="pres">
      <dgm:prSet presAssocID="{225ED5A9-33AA-4650-9EB1-E9CE4A1DF8F5}" presName="node" presStyleLbl="node1" presStyleIdx="4" presStyleCnt="5" custLinFactY="-100000" custLinFactNeighborY="-101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6D00C8-D62F-45DF-9D92-9BDEB77F1FA0}" type="presOf" srcId="{225ED5A9-33AA-4650-9EB1-E9CE4A1DF8F5}" destId="{02DBC4DA-488B-41F4-80B8-68741ED73988}" srcOrd="0" destOrd="0" presId="urn:microsoft.com/office/officeart/2005/8/layout/process1"/>
    <dgm:cxn modelId="{2508C7A5-15B8-4105-983F-9766258135C6}" srcId="{E6B95F2D-1473-49CC-99D9-2AE02BF3684F}" destId="{2ECD589E-3BB9-4804-8070-CD59B3446FDE}" srcOrd="2" destOrd="0" parTransId="{4EAA7A2C-D571-41CE-B854-7CF946120977}" sibTransId="{5F647E7B-7626-4C50-B80B-9266B0C2BEBC}"/>
    <dgm:cxn modelId="{E7F22531-9A27-4BD0-8BB1-CBDCA0D75B30}" type="presOf" srcId="{B9DD50F0-96E2-4777-8A72-455505500804}" destId="{08CBB917-D7D7-4B0C-9660-8908762F0D9F}" srcOrd="0" destOrd="0" presId="urn:microsoft.com/office/officeart/2005/8/layout/process1"/>
    <dgm:cxn modelId="{95CFE44D-9B1E-4AF3-8A9B-10953EBBBE7D}" type="presOf" srcId="{9124E457-9CEC-4A0B-B76D-4D444A45FA72}" destId="{DD1BD541-8363-4B97-8306-94E59D6611BE}" srcOrd="1" destOrd="0" presId="urn:microsoft.com/office/officeart/2005/8/layout/process1"/>
    <dgm:cxn modelId="{F5145BD0-D5AF-4A61-84C9-0FA8E76C42F5}" type="presOf" srcId="{C4E4A10C-865D-4EAF-AC67-3A2D0B86B79B}" destId="{33ACAB13-763D-4B19-BA52-A69522FF91FA}" srcOrd="0" destOrd="0" presId="urn:microsoft.com/office/officeart/2005/8/layout/process1"/>
    <dgm:cxn modelId="{B0EC2EE1-F769-431A-992D-5AB082E38E7B}" type="presOf" srcId="{E6B95F2D-1473-49CC-99D9-2AE02BF3684F}" destId="{5F88DE19-9328-4C9C-A99C-5957D70F7944}" srcOrd="0" destOrd="0" presId="urn:microsoft.com/office/officeart/2005/8/layout/process1"/>
    <dgm:cxn modelId="{0703C75B-4D20-4E86-A5A2-D5BE2A36935D}" type="presOf" srcId="{5F647E7B-7626-4C50-B80B-9266B0C2BEBC}" destId="{69C9CEA5-B047-4496-AC46-634B754FC5FC}" srcOrd="0" destOrd="0" presId="urn:microsoft.com/office/officeart/2005/8/layout/process1"/>
    <dgm:cxn modelId="{C56EC6CC-FFFB-4BB4-8D26-BA2A8C8604D7}" type="presOf" srcId="{2ECD589E-3BB9-4804-8070-CD59B3446FDE}" destId="{426A9BAB-990C-4F0B-9438-2B12A53E4540}" srcOrd="0" destOrd="0" presId="urn:microsoft.com/office/officeart/2005/8/layout/process1"/>
    <dgm:cxn modelId="{D50FC80A-1AFE-4025-8225-223E47BCF175}" type="presOf" srcId="{481408D3-1641-4ECC-A84B-D42C854ED048}" destId="{3D920206-C0C9-4B1F-B434-4F4302BD8C2F}" srcOrd="1" destOrd="0" presId="urn:microsoft.com/office/officeart/2005/8/layout/process1"/>
    <dgm:cxn modelId="{B80C4651-7B17-40F5-9660-5C856C21DA19}" type="presOf" srcId="{481408D3-1641-4ECC-A84B-D42C854ED048}" destId="{66CED15F-E58A-456A-97C1-51E8EA9F3D03}" srcOrd="0" destOrd="0" presId="urn:microsoft.com/office/officeart/2005/8/layout/process1"/>
    <dgm:cxn modelId="{E449D172-8B54-4CA2-AEBB-699DF7DA2FD9}" type="presOf" srcId="{5F647E7B-7626-4C50-B80B-9266B0C2BEBC}" destId="{2D8EF68C-8353-40A0-9DF8-A02F0288EA53}" srcOrd="1" destOrd="0" presId="urn:microsoft.com/office/officeart/2005/8/layout/process1"/>
    <dgm:cxn modelId="{0A8E1E9A-907C-4935-8D6C-6F5B13E93458}" type="presOf" srcId="{B9DD50F0-96E2-4777-8A72-455505500804}" destId="{5E3BE6F2-2489-4142-ACA1-FBD70CF8BFFF}" srcOrd="1" destOrd="0" presId="urn:microsoft.com/office/officeart/2005/8/layout/process1"/>
    <dgm:cxn modelId="{8FB224F5-05F9-4983-A00F-40309632251E}" type="presOf" srcId="{F9A7A9FA-BDF3-41CE-ACFC-F65A5A8ECFA3}" destId="{7584DCF8-16BA-474E-98C7-1B218001199D}" srcOrd="0" destOrd="0" presId="urn:microsoft.com/office/officeart/2005/8/layout/process1"/>
    <dgm:cxn modelId="{035AD3DE-5685-4958-92F6-3A559CB5FDE7}" srcId="{E6B95F2D-1473-49CC-99D9-2AE02BF3684F}" destId="{225ED5A9-33AA-4650-9EB1-E9CE4A1DF8F5}" srcOrd="4" destOrd="0" parTransId="{1F9FAE19-58D7-4DD9-A70D-E68BE04E4547}" sibTransId="{0BD650DF-AB74-444E-9320-A14DAD330B57}"/>
    <dgm:cxn modelId="{43515A7C-ADEF-46D7-B203-0F803F9CF2CD}" srcId="{E6B95F2D-1473-49CC-99D9-2AE02BF3684F}" destId="{C4E4A10C-865D-4EAF-AC67-3A2D0B86B79B}" srcOrd="1" destOrd="0" parTransId="{1108AC1B-92E5-427B-8AD2-D22C16329F86}" sibTransId="{9124E457-9CEC-4A0B-B76D-4D444A45FA72}"/>
    <dgm:cxn modelId="{1CF1699D-2985-4035-8E14-967B8F1193B7}" type="presOf" srcId="{95664C40-67AF-4ED3-8F3B-141F2ED0775D}" destId="{8381A011-A4FC-48D5-BDE0-2745A451487C}" srcOrd="0" destOrd="0" presId="urn:microsoft.com/office/officeart/2005/8/layout/process1"/>
    <dgm:cxn modelId="{E66B86F2-37A0-4B75-AB69-4446D733587C}" type="presOf" srcId="{9124E457-9CEC-4A0B-B76D-4D444A45FA72}" destId="{DD9406C5-E688-4C88-8F33-CA5D72ED01D1}" srcOrd="0" destOrd="0" presId="urn:microsoft.com/office/officeart/2005/8/layout/process1"/>
    <dgm:cxn modelId="{9BE7ED2A-6AC0-48CD-9379-039F1CEC98EB}" srcId="{E6B95F2D-1473-49CC-99D9-2AE02BF3684F}" destId="{95664C40-67AF-4ED3-8F3B-141F2ED0775D}" srcOrd="3" destOrd="0" parTransId="{20A9801A-5AA6-4C98-9F99-B2C054E7CF93}" sibTransId="{B9DD50F0-96E2-4777-8A72-455505500804}"/>
    <dgm:cxn modelId="{FA8B0235-C7B8-464D-95CB-9F84F75436E1}" srcId="{E6B95F2D-1473-49CC-99D9-2AE02BF3684F}" destId="{F9A7A9FA-BDF3-41CE-ACFC-F65A5A8ECFA3}" srcOrd="0" destOrd="0" parTransId="{58E12661-68A9-45CF-861B-1DF818C77910}" sibTransId="{481408D3-1641-4ECC-A84B-D42C854ED048}"/>
    <dgm:cxn modelId="{EF4172C2-3B37-482B-B0F3-8F1EF922150B}" type="presParOf" srcId="{5F88DE19-9328-4C9C-A99C-5957D70F7944}" destId="{7584DCF8-16BA-474E-98C7-1B218001199D}" srcOrd="0" destOrd="0" presId="urn:microsoft.com/office/officeart/2005/8/layout/process1"/>
    <dgm:cxn modelId="{BE021F24-60F4-44A9-8E98-3F560283271A}" type="presParOf" srcId="{5F88DE19-9328-4C9C-A99C-5957D70F7944}" destId="{66CED15F-E58A-456A-97C1-51E8EA9F3D03}" srcOrd="1" destOrd="0" presId="urn:microsoft.com/office/officeart/2005/8/layout/process1"/>
    <dgm:cxn modelId="{0376A302-D0E4-4200-8A5C-2FCA744AB5B0}" type="presParOf" srcId="{66CED15F-E58A-456A-97C1-51E8EA9F3D03}" destId="{3D920206-C0C9-4B1F-B434-4F4302BD8C2F}" srcOrd="0" destOrd="0" presId="urn:microsoft.com/office/officeart/2005/8/layout/process1"/>
    <dgm:cxn modelId="{89D29625-2A10-4AA5-B4D2-1953939A0061}" type="presParOf" srcId="{5F88DE19-9328-4C9C-A99C-5957D70F7944}" destId="{33ACAB13-763D-4B19-BA52-A69522FF91FA}" srcOrd="2" destOrd="0" presId="urn:microsoft.com/office/officeart/2005/8/layout/process1"/>
    <dgm:cxn modelId="{269ADED0-A41D-4732-87C6-490E82707443}" type="presParOf" srcId="{5F88DE19-9328-4C9C-A99C-5957D70F7944}" destId="{DD9406C5-E688-4C88-8F33-CA5D72ED01D1}" srcOrd="3" destOrd="0" presId="urn:microsoft.com/office/officeart/2005/8/layout/process1"/>
    <dgm:cxn modelId="{A81D55B3-FFD5-44FB-93CC-A4A6DEE86817}" type="presParOf" srcId="{DD9406C5-E688-4C88-8F33-CA5D72ED01D1}" destId="{DD1BD541-8363-4B97-8306-94E59D6611BE}" srcOrd="0" destOrd="0" presId="urn:microsoft.com/office/officeart/2005/8/layout/process1"/>
    <dgm:cxn modelId="{14CF3416-70F4-42DA-866A-5606D7273403}" type="presParOf" srcId="{5F88DE19-9328-4C9C-A99C-5957D70F7944}" destId="{426A9BAB-990C-4F0B-9438-2B12A53E4540}" srcOrd="4" destOrd="0" presId="urn:microsoft.com/office/officeart/2005/8/layout/process1"/>
    <dgm:cxn modelId="{B38FEF18-7F6D-40A3-89FB-8AFBC713BBCE}" type="presParOf" srcId="{5F88DE19-9328-4C9C-A99C-5957D70F7944}" destId="{69C9CEA5-B047-4496-AC46-634B754FC5FC}" srcOrd="5" destOrd="0" presId="urn:microsoft.com/office/officeart/2005/8/layout/process1"/>
    <dgm:cxn modelId="{2F36CFCB-809E-4A9D-969F-B4747F385C5B}" type="presParOf" srcId="{69C9CEA5-B047-4496-AC46-634B754FC5FC}" destId="{2D8EF68C-8353-40A0-9DF8-A02F0288EA53}" srcOrd="0" destOrd="0" presId="urn:microsoft.com/office/officeart/2005/8/layout/process1"/>
    <dgm:cxn modelId="{E82C3BD1-A21B-42B5-BAE8-6777E792A94A}" type="presParOf" srcId="{5F88DE19-9328-4C9C-A99C-5957D70F7944}" destId="{8381A011-A4FC-48D5-BDE0-2745A451487C}" srcOrd="6" destOrd="0" presId="urn:microsoft.com/office/officeart/2005/8/layout/process1"/>
    <dgm:cxn modelId="{5CC3BB02-653A-4A66-A65D-24A82F55633D}" type="presParOf" srcId="{5F88DE19-9328-4C9C-A99C-5957D70F7944}" destId="{08CBB917-D7D7-4B0C-9660-8908762F0D9F}" srcOrd="7" destOrd="0" presId="urn:microsoft.com/office/officeart/2005/8/layout/process1"/>
    <dgm:cxn modelId="{0191F93D-D7C9-4BC5-8A05-606073BCE35A}" type="presParOf" srcId="{08CBB917-D7D7-4B0C-9660-8908762F0D9F}" destId="{5E3BE6F2-2489-4142-ACA1-FBD70CF8BFFF}" srcOrd="0" destOrd="0" presId="urn:microsoft.com/office/officeart/2005/8/layout/process1"/>
    <dgm:cxn modelId="{D9DAF116-FA1D-45A4-8685-DD6229144B25}" type="presParOf" srcId="{5F88DE19-9328-4C9C-A99C-5957D70F7944}" destId="{02DBC4DA-488B-41F4-80B8-68741ED739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5F2D-1473-49CC-99D9-2AE02BF368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A7A9FA-BDF3-41CE-ACFC-F65A5A8ECFA3}">
      <dgm:prSet phldrT="[Text]"/>
      <dgm:spPr/>
      <dgm:t>
        <a:bodyPr/>
        <a:lstStyle/>
        <a:p>
          <a:r>
            <a:rPr lang="en-US" dirty="0" smtClean="0"/>
            <a:t>Communication: with mentor</a:t>
          </a:r>
          <a:endParaRPr lang="en-US" dirty="0"/>
        </a:p>
      </dgm:t>
    </dgm:pt>
    <dgm:pt modelId="{58E12661-68A9-45CF-861B-1DF818C77910}" type="parTrans" cxnId="{FA8B0235-C7B8-464D-95CB-9F84F75436E1}">
      <dgm:prSet/>
      <dgm:spPr/>
      <dgm:t>
        <a:bodyPr/>
        <a:lstStyle/>
        <a:p>
          <a:endParaRPr lang="en-US"/>
        </a:p>
      </dgm:t>
    </dgm:pt>
    <dgm:pt modelId="{481408D3-1641-4ECC-A84B-D42C854ED048}" type="sibTrans" cxnId="{FA8B0235-C7B8-464D-95CB-9F84F75436E1}">
      <dgm:prSet/>
      <dgm:spPr/>
      <dgm:t>
        <a:bodyPr/>
        <a:lstStyle/>
        <a:p>
          <a:endParaRPr lang="en-US"/>
        </a:p>
      </dgm:t>
    </dgm:pt>
    <dgm:pt modelId="{C4E4A10C-865D-4EAF-AC67-3A2D0B86B79B}">
      <dgm:prSet phldrT="[Text]"/>
      <dgm:spPr/>
      <dgm:t>
        <a:bodyPr/>
        <a:lstStyle/>
        <a:p>
          <a:r>
            <a:rPr lang="en-US" dirty="0" smtClean="0"/>
            <a:t>Planning: gathering research papers, data sets, color detection algorithms</a:t>
          </a:r>
          <a:endParaRPr lang="en-US" dirty="0"/>
        </a:p>
      </dgm:t>
    </dgm:pt>
    <dgm:pt modelId="{1108AC1B-92E5-427B-8AD2-D22C16329F86}" type="parTrans" cxnId="{43515A7C-ADEF-46D7-B203-0F803F9CF2CD}">
      <dgm:prSet/>
      <dgm:spPr/>
      <dgm:t>
        <a:bodyPr/>
        <a:lstStyle/>
        <a:p>
          <a:endParaRPr lang="en-US"/>
        </a:p>
      </dgm:t>
    </dgm:pt>
    <dgm:pt modelId="{9124E457-9CEC-4A0B-B76D-4D444A45FA72}" type="sibTrans" cxnId="{43515A7C-ADEF-46D7-B203-0F803F9CF2CD}">
      <dgm:prSet/>
      <dgm:spPr/>
      <dgm:t>
        <a:bodyPr/>
        <a:lstStyle/>
        <a:p>
          <a:endParaRPr lang="en-US"/>
        </a:p>
      </dgm:t>
    </dgm:pt>
    <dgm:pt modelId="{2ECD589E-3BB9-4804-8070-CD59B3446FDE}">
      <dgm:prSet phldrT="[Text]"/>
      <dgm:spPr/>
      <dgm:t>
        <a:bodyPr/>
        <a:lstStyle/>
        <a:p>
          <a:r>
            <a:rPr lang="en-US" dirty="0" smtClean="0"/>
            <a:t>Modeling: construction of system architecture, use case diagrams</a:t>
          </a:r>
          <a:endParaRPr lang="en-US" dirty="0"/>
        </a:p>
      </dgm:t>
    </dgm:pt>
    <dgm:pt modelId="{4EAA7A2C-D571-41CE-B854-7CF946120977}" type="parTrans" cxnId="{2508C7A5-15B8-4105-983F-9766258135C6}">
      <dgm:prSet/>
      <dgm:spPr/>
      <dgm:t>
        <a:bodyPr/>
        <a:lstStyle/>
        <a:p>
          <a:endParaRPr lang="en-US"/>
        </a:p>
      </dgm:t>
    </dgm:pt>
    <dgm:pt modelId="{5F647E7B-7626-4C50-B80B-9266B0C2BEBC}" type="sibTrans" cxnId="{2508C7A5-15B8-4105-983F-9766258135C6}">
      <dgm:prSet/>
      <dgm:spPr/>
      <dgm:t>
        <a:bodyPr/>
        <a:lstStyle/>
        <a:p>
          <a:endParaRPr lang="en-US"/>
        </a:p>
      </dgm:t>
    </dgm:pt>
    <dgm:pt modelId="{95664C40-67AF-4ED3-8F3B-141F2ED0775D}">
      <dgm:prSet/>
      <dgm:spPr/>
      <dgm:t>
        <a:bodyPr/>
        <a:lstStyle/>
        <a:p>
          <a:r>
            <a:rPr lang="en-US" dirty="0" smtClean="0"/>
            <a:t>Construction: implement  Color Detection Algorithms for traffic light detection</a:t>
          </a:r>
          <a:endParaRPr lang="en-US" dirty="0"/>
        </a:p>
      </dgm:t>
    </dgm:pt>
    <dgm:pt modelId="{20A9801A-5AA6-4C98-9F99-B2C054E7CF93}" type="parTrans" cxnId="{9BE7ED2A-6AC0-48CD-9379-039F1CEC98EB}">
      <dgm:prSet/>
      <dgm:spPr/>
      <dgm:t>
        <a:bodyPr/>
        <a:lstStyle/>
        <a:p>
          <a:endParaRPr lang="en-US"/>
        </a:p>
      </dgm:t>
    </dgm:pt>
    <dgm:pt modelId="{B9DD50F0-96E2-4777-8A72-455505500804}" type="sibTrans" cxnId="{9BE7ED2A-6AC0-48CD-9379-039F1CEC98EB}">
      <dgm:prSet/>
      <dgm:spPr/>
      <dgm:t>
        <a:bodyPr/>
        <a:lstStyle/>
        <a:p>
          <a:endParaRPr lang="en-US"/>
        </a:p>
      </dgm:t>
    </dgm:pt>
    <dgm:pt modelId="{225ED5A9-33AA-4650-9EB1-E9CE4A1DF8F5}">
      <dgm:prSet/>
      <dgm:spPr/>
      <dgm:t>
        <a:bodyPr/>
        <a:lstStyle/>
        <a:p>
          <a:r>
            <a:rPr lang="en-US" dirty="0" smtClean="0"/>
            <a:t>Deployment: apply Color Detection for selected data set and real time environment</a:t>
          </a:r>
          <a:endParaRPr lang="en-US" dirty="0"/>
        </a:p>
      </dgm:t>
    </dgm:pt>
    <dgm:pt modelId="{1F9FAE19-58D7-4DD9-A70D-E68BE04E4547}" type="parTrans" cxnId="{035AD3DE-5685-4958-92F6-3A559CB5FDE7}">
      <dgm:prSet/>
      <dgm:spPr/>
      <dgm:t>
        <a:bodyPr/>
        <a:lstStyle/>
        <a:p>
          <a:endParaRPr lang="en-US"/>
        </a:p>
      </dgm:t>
    </dgm:pt>
    <dgm:pt modelId="{0BD650DF-AB74-444E-9320-A14DAD330B57}" type="sibTrans" cxnId="{035AD3DE-5685-4958-92F6-3A559CB5FDE7}">
      <dgm:prSet/>
      <dgm:spPr/>
      <dgm:t>
        <a:bodyPr/>
        <a:lstStyle/>
        <a:p>
          <a:endParaRPr lang="en-US"/>
        </a:p>
      </dgm:t>
    </dgm:pt>
    <dgm:pt modelId="{5F88DE19-9328-4C9C-A99C-5957D70F7944}" type="pres">
      <dgm:prSet presAssocID="{E6B95F2D-1473-49CC-99D9-2AE02BF3684F}" presName="Name0" presStyleCnt="0">
        <dgm:presLayoutVars>
          <dgm:dir/>
          <dgm:resizeHandles val="exact"/>
        </dgm:presLayoutVars>
      </dgm:prSet>
      <dgm:spPr/>
    </dgm:pt>
    <dgm:pt modelId="{7584DCF8-16BA-474E-98C7-1B218001199D}" type="pres">
      <dgm:prSet presAssocID="{F9A7A9FA-BDF3-41CE-ACFC-F65A5A8ECFA3}" presName="node" presStyleLbl="node1" presStyleIdx="0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ED15F-E58A-456A-97C1-51E8EA9F3D03}" type="pres">
      <dgm:prSet presAssocID="{481408D3-1641-4ECC-A84B-D42C854ED048}" presName="sibTrans" presStyleLbl="sibTrans2D1" presStyleIdx="0" presStyleCnt="4"/>
      <dgm:spPr/>
    </dgm:pt>
    <dgm:pt modelId="{3D920206-C0C9-4B1F-B434-4F4302BD8C2F}" type="pres">
      <dgm:prSet presAssocID="{481408D3-1641-4ECC-A84B-D42C854ED048}" presName="connectorText" presStyleLbl="sibTrans2D1" presStyleIdx="0" presStyleCnt="4"/>
      <dgm:spPr/>
    </dgm:pt>
    <dgm:pt modelId="{33ACAB13-763D-4B19-BA52-A69522FF91FA}" type="pres">
      <dgm:prSet presAssocID="{C4E4A10C-865D-4EAF-AC67-3A2D0B86B79B}" presName="node" presStyleLbl="node1" presStyleIdx="1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406C5-E688-4C88-8F33-CA5D72ED01D1}" type="pres">
      <dgm:prSet presAssocID="{9124E457-9CEC-4A0B-B76D-4D444A45FA72}" presName="sibTrans" presStyleLbl="sibTrans2D1" presStyleIdx="1" presStyleCnt="4"/>
      <dgm:spPr/>
    </dgm:pt>
    <dgm:pt modelId="{DD1BD541-8363-4B97-8306-94E59D6611BE}" type="pres">
      <dgm:prSet presAssocID="{9124E457-9CEC-4A0B-B76D-4D444A45FA72}" presName="connectorText" presStyleLbl="sibTrans2D1" presStyleIdx="1" presStyleCnt="4"/>
      <dgm:spPr/>
    </dgm:pt>
    <dgm:pt modelId="{426A9BAB-990C-4F0B-9438-2B12A53E4540}" type="pres">
      <dgm:prSet presAssocID="{2ECD589E-3BB9-4804-8070-CD59B3446FDE}" presName="node" presStyleLbl="node1" presStyleIdx="2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9CEA5-B047-4496-AC46-634B754FC5FC}" type="pres">
      <dgm:prSet presAssocID="{5F647E7B-7626-4C50-B80B-9266B0C2BEBC}" presName="sibTrans" presStyleLbl="sibTrans2D1" presStyleIdx="2" presStyleCnt="4"/>
      <dgm:spPr/>
    </dgm:pt>
    <dgm:pt modelId="{2D8EF68C-8353-40A0-9DF8-A02F0288EA53}" type="pres">
      <dgm:prSet presAssocID="{5F647E7B-7626-4C50-B80B-9266B0C2BEBC}" presName="connectorText" presStyleLbl="sibTrans2D1" presStyleIdx="2" presStyleCnt="4"/>
      <dgm:spPr/>
    </dgm:pt>
    <dgm:pt modelId="{8381A011-A4FC-48D5-BDE0-2745A451487C}" type="pres">
      <dgm:prSet presAssocID="{95664C40-67AF-4ED3-8F3B-141F2ED0775D}" presName="node" presStyleLbl="node1" presStyleIdx="3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BB917-D7D7-4B0C-9660-8908762F0D9F}" type="pres">
      <dgm:prSet presAssocID="{B9DD50F0-96E2-4777-8A72-455505500804}" presName="sibTrans" presStyleLbl="sibTrans2D1" presStyleIdx="3" presStyleCnt="4"/>
      <dgm:spPr/>
    </dgm:pt>
    <dgm:pt modelId="{5E3BE6F2-2489-4142-ACA1-FBD70CF8BFFF}" type="pres">
      <dgm:prSet presAssocID="{B9DD50F0-96E2-4777-8A72-455505500804}" presName="connectorText" presStyleLbl="sibTrans2D1" presStyleIdx="3" presStyleCnt="4"/>
      <dgm:spPr/>
    </dgm:pt>
    <dgm:pt modelId="{02DBC4DA-488B-41F4-80B8-68741ED73988}" type="pres">
      <dgm:prSet presAssocID="{225ED5A9-33AA-4650-9EB1-E9CE4A1DF8F5}" presName="node" presStyleLbl="node1" presStyleIdx="4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88A67E-0314-4C6B-A3E0-9D2297C2F616}" type="presOf" srcId="{481408D3-1641-4ECC-A84B-D42C854ED048}" destId="{3D920206-C0C9-4B1F-B434-4F4302BD8C2F}" srcOrd="1" destOrd="0" presId="urn:microsoft.com/office/officeart/2005/8/layout/process1"/>
    <dgm:cxn modelId="{90980487-F74E-4DB2-8FBE-84AF31C7E64C}" type="presOf" srcId="{481408D3-1641-4ECC-A84B-D42C854ED048}" destId="{66CED15F-E58A-456A-97C1-51E8EA9F3D03}" srcOrd="0" destOrd="0" presId="urn:microsoft.com/office/officeart/2005/8/layout/process1"/>
    <dgm:cxn modelId="{9CB956D5-1BDC-4452-A21B-14CAE2928626}" type="presOf" srcId="{9124E457-9CEC-4A0B-B76D-4D444A45FA72}" destId="{DD9406C5-E688-4C88-8F33-CA5D72ED01D1}" srcOrd="0" destOrd="0" presId="urn:microsoft.com/office/officeart/2005/8/layout/process1"/>
    <dgm:cxn modelId="{25B90FCB-4BB4-4501-9182-669910AD32B0}" type="presOf" srcId="{9124E457-9CEC-4A0B-B76D-4D444A45FA72}" destId="{DD1BD541-8363-4B97-8306-94E59D6611BE}" srcOrd="1" destOrd="0" presId="urn:microsoft.com/office/officeart/2005/8/layout/process1"/>
    <dgm:cxn modelId="{81E0A4BF-9DDE-41AE-8A2A-67B385CF3853}" type="presOf" srcId="{F9A7A9FA-BDF3-41CE-ACFC-F65A5A8ECFA3}" destId="{7584DCF8-16BA-474E-98C7-1B218001199D}" srcOrd="0" destOrd="0" presId="urn:microsoft.com/office/officeart/2005/8/layout/process1"/>
    <dgm:cxn modelId="{FA8B0235-C7B8-464D-95CB-9F84F75436E1}" srcId="{E6B95F2D-1473-49CC-99D9-2AE02BF3684F}" destId="{F9A7A9FA-BDF3-41CE-ACFC-F65A5A8ECFA3}" srcOrd="0" destOrd="0" parTransId="{58E12661-68A9-45CF-861B-1DF818C77910}" sibTransId="{481408D3-1641-4ECC-A84B-D42C854ED048}"/>
    <dgm:cxn modelId="{CA9DB13C-904E-470B-A6D6-0386D9551D4B}" type="presOf" srcId="{2ECD589E-3BB9-4804-8070-CD59B3446FDE}" destId="{426A9BAB-990C-4F0B-9438-2B12A53E4540}" srcOrd="0" destOrd="0" presId="urn:microsoft.com/office/officeart/2005/8/layout/process1"/>
    <dgm:cxn modelId="{0E5DE31F-0FC8-4413-8BE8-E2B664BD3E50}" type="presOf" srcId="{95664C40-67AF-4ED3-8F3B-141F2ED0775D}" destId="{8381A011-A4FC-48D5-BDE0-2745A451487C}" srcOrd="0" destOrd="0" presId="urn:microsoft.com/office/officeart/2005/8/layout/process1"/>
    <dgm:cxn modelId="{152155F7-B33B-461E-9721-E9C84CDDE61A}" type="presOf" srcId="{225ED5A9-33AA-4650-9EB1-E9CE4A1DF8F5}" destId="{02DBC4DA-488B-41F4-80B8-68741ED73988}" srcOrd="0" destOrd="0" presId="urn:microsoft.com/office/officeart/2005/8/layout/process1"/>
    <dgm:cxn modelId="{3E4D0D0D-8069-46B5-B1B2-EA953767E21F}" type="presOf" srcId="{C4E4A10C-865D-4EAF-AC67-3A2D0B86B79B}" destId="{33ACAB13-763D-4B19-BA52-A69522FF91FA}" srcOrd="0" destOrd="0" presId="urn:microsoft.com/office/officeart/2005/8/layout/process1"/>
    <dgm:cxn modelId="{ACA82F30-2D67-4499-A931-64C5D0FFC174}" type="presOf" srcId="{E6B95F2D-1473-49CC-99D9-2AE02BF3684F}" destId="{5F88DE19-9328-4C9C-A99C-5957D70F7944}" srcOrd="0" destOrd="0" presId="urn:microsoft.com/office/officeart/2005/8/layout/process1"/>
    <dgm:cxn modelId="{2508C7A5-15B8-4105-983F-9766258135C6}" srcId="{E6B95F2D-1473-49CC-99D9-2AE02BF3684F}" destId="{2ECD589E-3BB9-4804-8070-CD59B3446FDE}" srcOrd="2" destOrd="0" parTransId="{4EAA7A2C-D571-41CE-B854-7CF946120977}" sibTransId="{5F647E7B-7626-4C50-B80B-9266B0C2BEBC}"/>
    <dgm:cxn modelId="{00DF5363-AE08-4CF6-BAFC-32897FDA2AA6}" type="presOf" srcId="{5F647E7B-7626-4C50-B80B-9266B0C2BEBC}" destId="{69C9CEA5-B047-4496-AC46-634B754FC5FC}" srcOrd="0" destOrd="0" presId="urn:microsoft.com/office/officeart/2005/8/layout/process1"/>
    <dgm:cxn modelId="{035AD3DE-5685-4958-92F6-3A559CB5FDE7}" srcId="{E6B95F2D-1473-49CC-99D9-2AE02BF3684F}" destId="{225ED5A9-33AA-4650-9EB1-E9CE4A1DF8F5}" srcOrd="4" destOrd="0" parTransId="{1F9FAE19-58D7-4DD9-A70D-E68BE04E4547}" sibTransId="{0BD650DF-AB74-444E-9320-A14DAD330B57}"/>
    <dgm:cxn modelId="{43515A7C-ADEF-46D7-B203-0F803F9CF2CD}" srcId="{E6B95F2D-1473-49CC-99D9-2AE02BF3684F}" destId="{C4E4A10C-865D-4EAF-AC67-3A2D0B86B79B}" srcOrd="1" destOrd="0" parTransId="{1108AC1B-92E5-427B-8AD2-D22C16329F86}" sibTransId="{9124E457-9CEC-4A0B-B76D-4D444A45FA72}"/>
    <dgm:cxn modelId="{3E57D6A9-17F7-43B8-88F1-61EEC9CFB5E6}" type="presOf" srcId="{B9DD50F0-96E2-4777-8A72-455505500804}" destId="{08CBB917-D7D7-4B0C-9660-8908762F0D9F}" srcOrd="0" destOrd="0" presId="urn:microsoft.com/office/officeart/2005/8/layout/process1"/>
    <dgm:cxn modelId="{44D1F32F-41E3-49F1-8CFB-B941E26DF444}" type="presOf" srcId="{B9DD50F0-96E2-4777-8A72-455505500804}" destId="{5E3BE6F2-2489-4142-ACA1-FBD70CF8BFFF}" srcOrd="1" destOrd="0" presId="urn:microsoft.com/office/officeart/2005/8/layout/process1"/>
    <dgm:cxn modelId="{9BE7ED2A-6AC0-48CD-9379-039F1CEC98EB}" srcId="{E6B95F2D-1473-49CC-99D9-2AE02BF3684F}" destId="{95664C40-67AF-4ED3-8F3B-141F2ED0775D}" srcOrd="3" destOrd="0" parTransId="{20A9801A-5AA6-4C98-9F99-B2C054E7CF93}" sibTransId="{B9DD50F0-96E2-4777-8A72-455505500804}"/>
    <dgm:cxn modelId="{4E7395E1-1462-410E-A43F-80EBF28ECD23}" type="presOf" srcId="{5F647E7B-7626-4C50-B80B-9266B0C2BEBC}" destId="{2D8EF68C-8353-40A0-9DF8-A02F0288EA53}" srcOrd="1" destOrd="0" presId="urn:microsoft.com/office/officeart/2005/8/layout/process1"/>
    <dgm:cxn modelId="{6C4CBEA1-A7D4-4280-813C-BB212FA40CEB}" type="presParOf" srcId="{5F88DE19-9328-4C9C-A99C-5957D70F7944}" destId="{7584DCF8-16BA-474E-98C7-1B218001199D}" srcOrd="0" destOrd="0" presId="urn:microsoft.com/office/officeart/2005/8/layout/process1"/>
    <dgm:cxn modelId="{CC86B8AB-5104-4AF8-A944-01CB898A63C3}" type="presParOf" srcId="{5F88DE19-9328-4C9C-A99C-5957D70F7944}" destId="{66CED15F-E58A-456A-97C1-51E8EA9F3D03}" srcOrd="1" destOrd="0" presId="urn:microsoft.com/office/officeart/2005/8/layout/process1"/>
    <dgm:cxn modelId="{9C295FC5-D402-471F-98BC-C8C57CB18075}" type="presParOf" srcId="{66CED15F-E58A-456A-97C1-51E8EA9F3D03}" destId="{3D920206-C0C9-4B1F-B434-4F4302BD8C2F}" srcOrd="0" destOrd="0" presId="urn:microsoft.com/office/officeart/2005/8/layout/process1"/>
    <dgm:cxn modelId="{8900E9CA-D1A4-4C67-88A8-837D461D66C5}" type="presParOf" srcId="{5F88DE19-9328-4C9C-A99C-5957D70F7944}" destId="{33ACAB13-763D-4B19-BA52-A69522FF91FA}" srcOrd="2" destOrd="0" presId="urn:microsoft.com/office/officeart/2005/8/layout/process1"/>
    <dgm:cxn modelId="{4240FD3C-60F0-4C41-ADA6-2391BA6BA344}" type="presParOf" srcId="{5F88DE19-9328-4C9C-A99C-5957D70F7944}" destId="{DD9406C5-E688-4C88-8F33-CA5D72ED01D1}" srcOrd="3" destOrd="0" presId="urn:microsoft.com/office/officeart/2005/8/layout/process1"/>
    <dgm:cxn modelId="{2D73E2C2-5DAF-4C20-9158-3499B6AE5E1A}" type="presParOf" srcId="{DD9406C5-E688-4C88-8F33-CA5D72ED01D1}" destId="{DD1BD541-8363-4B97-8306-94E59D6611BE}" srcOrd="0" destOrd="0" presId="urn:microsoft.com/office/officeart/2005/8/layout/process1"/>
    <dgm:cxn modelId="{B0EFFFFE-B116-4C3F-8ABD-5C9F71B3AB11}" type="presParOf" srcId="{5F88DE19-9328-4C9C-A99C-5957D70F7944}" destId="{426A9BAB-990C-4F0B-9438-2B12A53E4540}" srcOrd="4" destOrd="0" presId="urn:microsoft.com/office/officeart/2005/8/layout/process1"/>
    <dgm:cxn modelId="{00A5B534-6CD9-4F6F-8065-3809F71446F0}" type="presParOf" srcId="{5F88DE19-9328-4C9C-A99C-5957D70F7944}" destId="{69C9CEA5-B047-4496-AC46-634B754FC5FC}" srcOrd="5" destOrd="0" presId="urn:microsoft.com/office/officeart/2005/8/layout/process1"/>
    <dgm:cxn modelId="{850C7053-082C-4A08-83DC-D574A2465AEF}" type="presParOf" srcId="{69C9CEA5-B047-4496-AC46-634B754FC5FC}" destId="{2D8EF68C-8353-40A0-9DF8-A02F0288EA53}" srcOrd="0" destOrd="0" presId="urn:microsoft.com/office/officeart/2005/8/layout/process1"/>
    <dgm:cxn modelId="{898FC9EA-1B14-4602-82D0-5507AE6BB621}" type="presParOf" srcId="{5F88DE19-9328-4C9C-A99C-5957D70F7944}" destId="{8381A011-A4FC-48D5-BDE0-2745A451487C}" srcOrd="6" destOrd="0" presId="urn:microsoft.com/office/officeart/2005/8/layout/process1"/>
    <dgm:cxn modelId="{70F7BA93-8D17-46C4-9857-C2E018BB50AC}" type="presParOf" srcId="{5F88DE19-9328-4C9C-A99C-5957D70F7944}" destId="{08CBB917-D7D7-4B0C-9660-8908762F0D9F}" srcOrd="7" destOrd="0" presId="urn:microsoft.com/office/officeart/2005/8/layout/process1"/>
    <dgm:cxn modelId="{80173889-3275-4D7A-9603-B6D755810673}" type="presParOf" srcId="{08CBB917-D7D7-4B0C-9660-8908762F0D9F}" destId="{5E3BE6F2-2489-4142-ACA1-FBD70CF8BFFF}" srcOrd="0" destOrd="0" presId="urn:microsoft.com/office/officeart/2005/8/layout/process1"/>
    <dgm:cxn modelId="{DCBADA3A-7C10-41C2-9DAF-BAA9EFF6DAE1}" type="presParOf" srcId="{5F88DE19-9328-4C9C-A99C-5957D70F7944}" destId="{02DBC4DA-488B-41F4-80B8-68741ED739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95F2D-1473-49CC-99D9-2AE02BF368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A7A9FA-BDF3-41CE-ACFC-F65A5A8ECFA3}">
      <dgm:prSet phldrT="[Text]"/>
      <dgm:spPr/>
      <dgm:t>
        <a:bodyPr/>
        <a:lstStyle/>
        <a:p>
          <a:r>
            <a:rPr lang="en-US" dirty="0" smtClean="0"/>
            <a:t>Communication: with mentor</a:t>
          </a:r>
          <a:endParaRPr lang="en-US" dirty="0"/>
        </a:p>
      </dgm:t>
    </dgm:pt>
    <dgm:pt modelId="{58E12661-68A9-45CF-861B-1DF818C77910}" type="parTrans" cxnId="{FA8B0235-C7B8-464D-95CB-9F84F75436E1}">
      <dgm:prSet/>
      <dgm:spPr/>
      <dgm:t>
        <a:bodyPr/>
        <a:lstStyle/>
        <a:p>
          <a:endParaRPr lang="en-US"/>
        </a:p>
      </dgm:t>
    </dgm:pt>
    <dgm:pt modelId="{481408D3-1641-4ECC-A84B-D42C854ED048}" type="sibTrans" cxnId="{FA8B0235-C7B8-464D-95CB-9F84F75436E1}">
      <dgm:prSet/>
      <dgm:spPr/>
      <dgm:t>
        <a:bodyPr/>
        <a:lstStyle/>
        <a:p>
          <a:endParaRPr lang="en-US"/>
        </a:p>
      </dgm:t>
    </dgm:pt>
    <dgm:pt modelId="{C4E4A10C-865D-4EAF-AC67-3A2D0B86B79B}">
      <dgm:prSet phldrT="[Text]"/>
      <dgm:spPr/>
      <dgm:t>
        <a:bodyPr/>
        <a:lstStyle/>
        <a:p>
          <a:r>
            <a:rPr lang="en-US" dirty="0" smtClean="0"/>
            <a:t>Planning: classification algorithms, gathering data sets</a:t>
          </a:r>
          <a:endParaRPr lang="en-US" dirty="0"/>
        </a:p>
      </dgm:t>
    </dgm:pt>
    <dgm:pt modelId="{1108AC1B-92E5-427B-8AD2-D22C16329F86}" type="parTrans" cxnId="{43515A7C-ADEF-46D7-B203-0F803F9CF2CD}">
      <dgm:prSet/>
      <dgm:spPr/>
      <dgm:t>
        <a:bodyPr/>
        <a:lstStyle/>
        <a:p>
          <a:endParaRPr lang="en-US"/>
        </a:p>
      </dgm:t>
    </dgm:pt>
    <dgm:pt modelId="{9124E457-9CEC-4A0B-B76D-4D444A45FA72}" type="sibTrans" cxnId="{43515A7C-ADEF-46D7-B203-0F803F9CF2CD}">
      <dgm:prSet/>
      <dgm:spPr/>
      <dgm:t>
        <a:bodyPr/>
        <a:lstStyle/>
        <a:p>
          <a:endParaRPr lang="en-US"/>
        </a:p>
      </dgm:t>
    </dgm:pt>
    <dgm:pt modelId="{2ECD589E-3BB9-4804-8070-CD59B3446FDE}">
      <dgm:prSet phldrT="[Text]"/>
      <dgm:spPr/>
      <dgm:t>
        <a:bodyPr/>
        <a:lstStyle/>
        <a:p>
          <a:r>
            <a:rPr lang="en-US" dirty="0" smtClean="0"/>
            <a:t>Modeling: construction of flow of information in machine learning</a:t>
          </a:r>
          <a:endParaRPr lang="en-US" dirty="0"/>
        </a:p>
      </dgm:t>
    </dgm:pt>
    <dgm:pt modelId="{4EAA7A2C-D571-41CE-B854-7CF946120977}" type="parTrans" cxnId="{2508C7A5-15B8-4105-983F-9766258135C6}">
      <dgm:prSet/>
      <dgm:spPr/>
      <dgm:t>
        <a:bodyPr/>
        <a:lstStyle/>
        <a:p>
          <a:endParaRPr lang="en-US"/>
        </a:p>
      </dgm:t>
    </dgm:pt>
    <dgm:pt modelId="{5F647E7B-7626-4C50-B80B-9266B0C2BEBC}" type="sibTrans" cxnId="{2508C7A5-15B8-4105-983F-9766258135C6}">
      <dgm:prSet/>
      <dgm:spPr/>
      <dgm:t>
        <a:bodyPr/>
        <a:lstStyle/>
        <a:p>
          <a:endParaRPr lang="en-US"/>
        </a:p>
      </dgm:t>
    </dgm:pt>
    <dgm:pt modelId="{95664C40-67AF-4ED3-8F3B-141F2ED0775D}">
      <dgm:prSet/>
      <dgm:spPr/>
      <dgm:t>
        <a:bodyPr/>
        <a:lstStyle/>
        <a:p>
          <a:r>
            <a:rPr lang="en-US" dirty="0" smtClean="0"/>
            <a:t>Construction: implement Feature Detection for machine learning, create classifier</a:t>
          </a:r>
          <a:endParaRPr lang="en-US" dirty="0"/>
        </a:p>
      </dgm:t>
    </dgm:pt>
    <dgm:pt modelId="{20A9801A-5AA6-4C98-9F99-B2C054E7CF93}" type="parTrans" cxnId="{9BE7ED2A-6AC0-48CD-9379-039F1CEC98EB}">
      <dgm:prSet/>
      <dgm:spPr/>
      <dgm:t>
        <a:bodyPr/>
        <a:lstStyle/>
        <a:p>
          <a:endParaRPr lang="en-US"/>
        </a:p>
      </dgm:t>
    </dgm:pt>
    <dgm:pt modelId="{B9DD50F0-96E2-4777-8A72-455505500804}" type="sibTrans" cxnId="{9BE7ED2A-6AC0-48CD-9379-039F1CEC98EB}">
      <dgm:prSet/>
      <dgm:spPr/>
      <dgm:t>
        <a:bodyPr/>
        <a:lstStyle/>
        <a:p>
          <a:endParaRPr lang="en-US"/>
        </a:p>
      </dgm:t>
    </dgm:pt>
    <dgm:pt modelId="{225ED5A9-33AA-4650-9EB1-E9CE4A1DF8F5}">
      <dgm:prSet/>
      <dgm:spPr/>
      <dgm:t>
        <a:bodyPr/>
        <a:lstStyle/>
        <a:p>
          <a:r>
            <a:rPr lang="en-US" dirty="0" smtClean="0"/>
            <a:t>Deployment: use real time obstacles </a:t>
          </a:r>
          <a:r>
            <a:rPr lang="en-US" smtClean="0"/>
            <a:t>for classification</a:t>
          </a:r>
          <a:endParaRPr lang="en-US" dirty="0"/>
        </a:p>
      </dgm:t>
    </dgm:pt>
    <dgm:pt modelId="{1F9FAE19-58D7-4DD9-A70D-E68BE04E4547}" type="parTrans" cxnId="{035AD3DE-5685-4958-92F6-3A559CB5FDE7}">
      <dgm:prSet/>
      <dgm:spPr/>
      <dgm:t>
        <a:bodyPr/>
        <a:lstStyle/>
        <a:p>
          <a:endParaRPr lang="en-US"/>
        </a:p>
      </dgm:t>
    </dgm:pt>
    <dgm:pt modelId="{0BD650DF-AB74-444E-9320-A14DAD330B57}" type="sibTrans" cxnId="{035AD3DE-5685-4958-92F6-3A559CB5FDE7}">
      <dgm:prSet/>
      <dgm:spPr/>
      <dgm:t>
        <a:bodyPr/>
        <a:lstStyle/>
        <a:p>
          <a:endParaRPr lang="en-US"/>
        </a:p>
      </dgm:t>
    </dgm:pt>
    <dgm:pt modelId="{5F88DE19-9328-4C9C-A99C-5957D70F7944}" type="pres">
      <dgm:prSet presAssocID="{E6B95F2D-1473-49CC-99D9-2AE02BF3684F}" presName="Name0" presStyleCnt="0">
        <dgm:presLayoutVars>
          <dgm:dir/>
          <dgm:resizeHandles val="exact"/>
        </dgm:presLayoutVars>
      </dgm:prSet>
      <dgm:spPr/>
    </dgm:pt>
    <dgm:pt modelId="{7584DCF8-16BA-474E-98C7-1B218001199D}" type="pres">
      <dgm:prSet presAssocID="{F9A7A9FA-BDF3-41CE-ACFC-F65A5A8ECFA3}" presName="node" presStyleLbl="node1" presStyleIdx="0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ED15F-E58A-456A-97C1-51E8EA9F3D03}" type="pres">
      <dgm:prSet presAssocID="{481408D3-1641-4ECC-A84B-D42C854ED048}" presName="sibTrans" presStyleLbl="sibTrans2D1" presStyleIdx="0" presStyleCnt="4"/>
      <dgm:spPr/>
    </dgm:pt>
    <dgm:pt modelId="{3D920206-C0C9-4B1F-B434-4F4302BD8C2F}" type="pres">
      <dgm:prSet presAssocID="{481408D3-1641-4ECC-A84B-D42C854ED048}" presName="connectorText" presStyleLbl="sibTrans2D1" presStyleIdx="0" presStyleCnt="4"/>
      <dgm:spPr/>
    </dgm:pt>
    <dgm:pt modelId="{33ACAB13-763D-4B19-BA52-A69522FF91FA}" type="pres">
      <dgm:prSet presAssocID="{C4E4A10C-865D-4EAF-AC67-3A2D0B86B79B}" presName="node" presStyleLbl="node1" presStyleIdx="1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406C5-E688-4C88-8F33-CA5D72ED01D1}" type="pres">
      <dgm:prSet presAssocID="{9124E457-9CEC-4A0B-B76D-4D444A45FA72}" presName="sibTrans" presStyleLbl="sibTrans2D1" presStyleIdx="1" presStyleCnt="4"/>
      <dgm:spPr/>
    </dgm:pt>
    <dgm:pt modelId="{DD1BD541-8363-4B97-8306-94E59D6611BE}" type="pres">
      <dgm:prSet presAssocID="{9124E457-9CEC-4A0B-B76D-4D444A45FA72}" presName="connectorText" presStyleLbl="sibTrans2D1" presStyleIdx="1" presStyleCnt="4"/>
      <dgm:spPr/>
    </dgm:pt>
    <dgm:pt modelId="{426A9BAB-990C-4F0B-9438-2B12A53E4540}" type="pres">
      <dgm:prSet presAssocID="{2ECD589E-3BB9-4804-8070-CD59B3446FDE}" presName="node" presStyleLbl="node1" presStyleIdx="2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9CEA5-B047-4496-AC46-634B754FC5FC}" type="pres">
      <dgm:prSet presAssocID="{5F647E7B-7626-4C50-B80B-9266B0C2BEBC}" presName="sibTrans" presStyleLbl="sibTrans2D1" presStyleIdx="2" presStyleCnt="4"/>
      <dgm:spPr/>
    </dgm:pt>
    <dgm:pt modelId="{2D8EF68C-8353-40A0-9DF8-A02F0288EA53}" type="pres">
      <dgm:prSet presAssocID="{5F647E7B-7626-4C50-B80B-9266B0C2BEBC}" presName="connectorText" presStyleLbl="sibTrans2D1" presStyleIdx="2" presStyleCnt="4"/>
      <dgm:spPr/>
    </dgm:pt>
    <dgm:pt modelId="{8381A011-A4FC-48D5-BDE0-2745A451487C}" type="pres">
      <dgm:prSet presAssocID="{95664C40-67AF-4ED3-8F3B-141F2ED0775D}" presName="node" presStyleLbl="node1" presStyleIdx="3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BB917-D7D7-4B0C-9660-8908762F0D9F}" type="pres">
      <dgm:prSet presAssocID="{B9DD50F0-96E2-4777-8A72-455505500804}" presName="sibTrans" presStyleLbl="sibTrans2D1" presStyleIdx="3" presStyleCnt="4"/>
      <dgm:spPr/>
    </dgm:pt>
    <dgm:pt modelId="{5E3BE6F2-2489-4142-ACA1-FBD70CF8BFFF}" type="pres">
      <dgm:prSet presAssocID="{B9DD50F0-96E2-4777-8A72-455505500804}" presName="connectorText" presStyleLbl="sibTrans2D1" presStyleIdx="3" presStyleCnt="4"/>
      <dgm:spPr/>
    </dgm:pt>
    <dgm:pt modelId="{02DBC4DA-488B-41F4-80B8-68741ED73988}" type="pres">
      <dgm:prSet presAssocID="{225ED5A9-33AA-4650-9EB1-E9CE4A1DF8F5}" presName="node" presStyleLbl="node1" presStyleIdx="4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801A7C-2276-469C-AAB5-4BCE93442A27}" type="presOf" srcId="{5F647E7B-7626-4C50-B80B-9266B0C2BEBC}" destId="{69C9CEA5-B047-4496-AC46-634B754FC5FC}" srcOrd="0" destOrd="0" presId="urn:microsoft.com/office/officeart/2005/8/layout/process1"/>
    <dgm:cxn modelId="{0ED00C0F-F5AA-4F85-A0E7-881A21C27038}" type="presOf" srcId="{B9DD50F0-96E2-4777-8A72-455505500804}" destId="{5E3BE6F2-2489-4142-ACA1-FBD70CF8BFFF}" srcOrd="1" destOrd="0" presId="urn:microsoft.com/office/officeart/2005/8/layout/process1"/>
    <dgm:cxn modelId="{32FB22AD-ED86-4285-A408-9FDF0333C0C9}" type="presOf" srcId="{F9A7A9FA-BDF3-41CE-ACFC-F65A5A8ECFA3}" destId="{7584DCF8-16BA-474E-98C7-1B218001199D}" srcOrd="0" destOrd="0" presId="urn:microsoft.com/office/officeart/2005/8/layout/process1"/>
    <dgm:cxn modelId="{DC4E43ED-5BB5-4913-903D-C87C3D99420C}" type="presOf" srcId="{9124E457-9CEC-4A0B-B76D-4D444A45FA72}" destId="{DD1BD541-8363-4B97-8306-94E59D6611BE}" srcOrd="1" destOrd="0" presId="urn:microsoft.com/office/officeart/2005/8/layout/process1"/>
    <dgm:cxn modelId="{FA8B0235-C7B8-464D-95CB-9F84F75436E1}" srcId="{E6B95F2D-1473-49CC-99D9-2AE02BF3684F}" destId="{F9A7A9FA-BDF3-41CE-ACFC-F65A5A8ECFA3}" srcOrd="0" destOrd="0" parTransId="{58E12661-68A9-45CF-861B-1DF818C77910}" sibTransId="{481408D3-1641-4ECC-A84B-D42C854ED048}"/>
    <dgm:cxn modelId="{570266C0-9BF5-4B8D-A29B-EC67F98C3B7F}" type="presOf" srcId="{481408D3-1641-4ECC-A84B-D42C854ED048}" destId="{3D920206-C0C9-4B1F-B434-4F4302BD8C2F}" srcOrd="1" destOrd="0" presId="urn:microsoft.com/office/officeart/2005/8/layout/process1"/>
    <dgm:cxn modelId="{0DB663DA-81E9-44D3-B57A-00F2191F9373}" type="presOf" srcId="{C4E4A10C-865D-4EAF-AC67-3A2D0B86B79B}" destId="{33ACAB13-763D-4B19-BA52-A69522FF91FA}" srcOrd="0" destOrd="0" presId="urn:microsoft.com/office/officeart/2005/8/layout/process1"/>
    <dgm:cxn modelId="{2508C7A5-15B8-4105-983F-9766258135C6}" srcId="{E6B95F2D-1473-49CC-99D9-2AE02BF3684F}" destId="{2ECD589E-3BB9-4804-8070-CD59B3446FDE}" srcOrd="2" destOrd="0" parTransId="{4EAA7A2C-D571-41CE-B854-7CF946120977}" sibTransId="{5F647E7B-7626-4C50-B80B-9266B0C2BEBC}"/>
    <dgm:cxn modelId="{C891695B-E4EE-4FDE-9CB7-A65F0E11E2F6}" type="presOf" srcId="{225ED5A9-33AA-4650-9EB1-E9CE4A1DF8F5}" destId="{02DBC4DA-488B-41F4-80B8-68741ED73988}" srcOrd="0" destOrd="0" presId="urn:microsoft.com/office/officeart/2005/8/layout/process1"/>
    <dgm:cxn modelId="{035AD3DE-5685-4958-92F6-3A559CB5FDE7}" srcId="{E6B95F2D-1473-49CC-99D9-2AE02BF3684F}" destId="{225ED5A9-33AA-4650-9EB1-E9CE4A1DF8F5}" srcOrd="4" destOrd="0" parTransId="{1F9FAE19-58D7-4DD9-A70D-E68BE04E4547}" sibTransId="{0BD650DF-AB74-444E-9320-A14DAD330B57}"/>
    <dgm:cxn modelId="{4D59607F-BFB3-467F-8A04-E721A98A3C86}" type="presOf" srcId="{9124E457-9CEC-4A0B-B76D-4D444A45FA72}" destId="{DD9406C5-E688-4C88-8F33-CA5D72ED01D1}" srcOrd="0" destOrd="0" presId="urn:microsoft.com/office/officeart/2005/8/layout/process1"/>
    <dgm:cxn modelId="{752312D7-5485-47BF-B157-82D318E8CAC4}" type="presOf" srcId="{E6B95F2D-1473-49CC-99D9-2AE02BF3684F}" destId="{5F88DE19-9328-4C9C-A99C-5957D70F7944}" srcOrd="0" destOrd="0" presId="urn:microsoft.com/office/officeart/2005/8/layout/process1"/>
    <dgm:cxn modelId="{43515A7C-ADEF-46D7-B203-0F803F9CF2CD}" srcId="{E6B95F2D-1473-49CC-99D9-2AE02BF3684F}" destId="{C4E4A10C-865D-4EAF-AC67-3A2D0B86B79B}" srcOrd="1" destOrd="0" parTransId="{1108AC1B-92E5-427B-8AD2-D22C16329F86}" sibTransId="{9124E457-9CEC-4A0B-B76D-4D444A45FA72}"/>
    <dgm:cxn modelId="{BFF4C7B8-7538-436E-9F7C-4896FD5D36FC}" type="presOf" srcId="{95664C40-67AF-4ED3-8F3B-141F2ED0775D}" destId="{8381A011-A4FC-48D5-BDE0-2745A451487C}" srcOrd="0" destOrd="0" presId="urn:microsoft.com/office/officeart/2005/8/layout/process1"/>
    <dgm:cxn modelId="{9BE7ED2A-6AC0-48CD-9379-039F1CEC98EB}" srcId="{E6B95F2D-1473-49CC-99D9-2AE02BF3684F}" destId="{95664C40-67AF-4ED3-8F3B-141F2ED0775D}" srcOrd="3" destOrd="0" parTransId="{20A9801A-5AA6-4C98-9F99-B2C054E7CF93}" sibTransId="{B9DD50F0-96E2-4777-8A72-455505500804}"/>
    <dgm:cxn modelId="{2A0E3961-38CC-414A-B86E-F1969201D647}" type="presOf" srcId="{5F647E7B-7626-4C50-B80B-9266B0C2BEBC}" destId="{2D8EF68C-8353-40A0-9DF8-A02F0288EA53}" srcOrd="1" destOrd="0" presId="urn:microsoft.com/office/officeart/2005/8/layout/process1"/>
    <dgm:cxn modelId="{ED894E82-38B8-4B6A-94BE-BDC17B006AB6}" type="presOf" srcId="{481408D3-1641-4ECC-A84B-D42C854ED048}" destId="{66CED15F-E58A-456A-97C1-51E8EA9F3D03}" srcOrd="0" destOrd="0" presId="urn:microsoft.com/office/officeart/2005/8/layout/process1"/>
    <dgm:cxn modelId="{5408F54A-B67F-4DBF-AFCA-09C01CF8959C}" type="presOf" srcId="{2ECD589E-3BB9-4804-8070-CD59B3446FDE}" destId="{426A9BAB-990C-4F0B-9438-2B12A53E4540}" srcOrd="0" destOrd="0" presId="urn:microsoft.com/office/officeart/2005/8/layout/process1"/>
    <dgm:cxn modelId="{7B630A51-1D4E-4304-BECA-3EA16A4F62E0}" type="presOf" srcId="{B9DD50F0-96E2-4777-8A72-455505500804}" destId="{08CBB917-D7D7-4B0C-9660-8908762F0D9F}" srcOrd="0" destOrd="0" presId="urn:microsoft.com/office/officeart/2005/8/layout/process1"/>
    <dgm:cxn modelId="{BB0F0F08-36F4-4551-8F91-C23F346EDEC5}" type="presParOf" srcId="{5F88DE19-9328-4C9C-A99C-5957D70F7944}" destId="{7584DCF8-16BA-474E-98C7-1B218001199D}" srcOrd="0" destOrd="0" presId="urn:microsoft.com/office/officeart/2005/8/layout/process1"/>
    <dgm:cxn modelId="{8FE9B6F3-461A-4D03-A380-585B798C7730}" type="presParOf" srcId="{5F88DE19-9328-4C9C-A99C-5957D70F7944}" destId="{66CED15F-E58A-456A-97C1-51E8EA9F3D03}" srcOrd="1" destOrd="0" presId="urn:microsoft.com/office/officeart/2005/8/layout/process1"/>
    <dgm:cxn modelId="{B0A98161-5679-449D-AFA3-0FF6C846E435}" type="presParOf" srcId="{66CED15F-E58A-456A-97C1-51E8EA9F3D03}" destId="{3D920206-C0C9-4B1F-B434-4F4302BD8C2F}" srcOrd="0" destOrd="0" presId="urn:microsoft.com/office/officeart/2005/8/layout/process1"/>
    <dgm:cxn modelId="{635B17E3-4893-4CD0-80D2-398A05D9CECB}" type="presParOf" srcId="{5F88DE19-9328-4C9C-A99C-5957D70F7944}" destId="{33ACAB13-763D-4B19-BA52-A69522FF91FA}" srcOrd="2" destOrd="0" presId="urn:microsoft.com/office/officeart/2005/8/layout/process1"/>
    <dgm:cxn modelId="{A99C03D4-84CB-4EAC-9250-427DBE1CF9B5}" type="presParOf" srcId="{5F88DE19-9328-4C9C-A99C-5957D70F7944}" destId="{DD9406C5-E688-4C88-8F33-CA5D72ED01D1}" srcOrd="3" destOrd="0" presId="urn:microsoft.com/office/officeart/2005/8/layout/process1"/>
    <dgm:cxn modelId="{EA369265-99CB-454A-B204-0001A6C69A38}" type="presParOf" srcId="{DD9406C5-E688-4C88-8F33-CA5D72ED01D1}" destId="{DD1BD541-8363-4B97-8306-94E59D6611BE}" srcOrd="0" destOrd="0" presId="urn:microsoft.com/office/officeart/2005/8/layout/process1"/>
    <dgm:cxn modelId="{28E68D0C-9CFA-4D9D-B3A5-1819149DC048}" type="presParOf" srcId="{5F88DE19-9328-4C9C-A99C-5957D70F7944}" destId="{426A9BAB-990C-4F0B-9438-2B12A53E4540}" srcOrd="4" destOrd="0" presId="urn:microsoft.com/office/officeart/2005/8/layout/process1"/>
    <dgm:cxn modelId="{B78372E6-12A9-4C3E-B391-D5BAA9B2FD43}" type="presParOf" srcId="{5F88DE19-9328-4C9C-A99C-5957D70F7944}" destId="{69C9CEA5-B047-4496-AC46-634B754FC5FC}" srcOrd="5" destOrd="0" presId="urn:microsoft.com/office/officeart/2005/8/layout/process1"/>
    <dgm:cxn modelId="{8B908BF0-B444-4364-AB38-B79C81204552}" type="presParOf" srcId="{69C9CEA5-B047-4496-AC46-634B754FC5FC}" destId="{2D8EF68C-8353-40A0-9DF8-A02F0288EA53}" srcOrd="0" destOrd="0" presId="urn:microsoft.com/office/officeart/2005/8/layout/process1"/>
    <dgm:cxn modelId="{CD7C2535-3ABA-4F94-9E69-35EADF892E83}" type="presParOf" srcId="{5F88DE19-9328-4C9C-A99C-5957D70F7944}" destId="{8381A011-A4FC-48D5-BDE0-2745A451487C}" srcOrd="6" destOrd="0" presId="urn:microsoft.com/office/officeart/2005/8/layout/process1"/>
    <dgm:cxn modelId="{1C0A3E12-446A-428D-8CEF-6F6B38678206}" type="presParOf" srcId="{5F88DE19-9328-4C9C-A99C-5957D70F7944}" destId="{08CBB917-D7D7-4B0C-9660-8908762F0D9F}" srcOrd="7" destOrd="0" presId="urn:microsoft.com/office/officeart/2005/8/layout/process1"/>
    <dgm:cxn modelId="{9ABC7126-1DF5-4308-A3F2-507B7B70EE45}" type="presParOf" srcId="{08CBB917-D7D7-4B0C-9660-8908762F0D9F}" destId="{5E3BE6F2-2489-4142-ACA1-FBD70CF8BFFF}" srcOrd="0" destOrd="0" presId="urn:microsoft.com/office/officeart/2005/8/layout/process1"/>
    <dgm:cxn modelId="{CD77DDCD-6197-46C2-801E-1A233DD94998}" type="presParOf" srcId="{5F88DE19-9328-4C9C-A99C-5957D70F7944}" destId="{02DBC4DA-488B-41F4-80B8-68741ED739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95F2D-1473-49CC-99D9-2AE02BF368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A7A9FA-BDF3-41CE-ACFC-F65A5A8ECFA3}">
      <dgm:prSet phldrT="[Text]"/>
      <dgm:spPr/>
      <dgm:t>
        <a:bodyPr/>
        <a:lstStyle/>
        <a:p>
          <a:r>
            <a:rPr lang="en-US" dirty="0" smtClean="0"/>
            <a:t>Communication: with mentor, developers</a:t>
          </a:r>
          <a:endParaRPr lang="en-US" dirty="0"/>
        </a:p>
      </dgm:t>
    </dgm:pt>
    <dgm:pt modelId="{58E12661-68A9-45CF-861B-1DF818C77910}" type="parTrans" cxnId="{FA8B0235-C7B8-464D-95CB-9F84F75436E1}">
      <dgm:prSet/>
      <dgm:spPr/>
      <dgm:t>
        <a:bodyPr/>
        <a:lstStyle/>
        <a:p>
          <a:endParaRPr lang="en-US"/>
        </a:p>
      </dgm:t>
    </dgm:pt>
    <dgm:pt modelId="{481408D3-1641-4ECC-A84B-D42C854ED048}" type="sibTrans" cxnId="{FA8B0235-C7B8-464D-95CB-9F84F75436E1}">
      <dgm:prSet/>
      <dgm:spPr/>
      <dgm:t>
        <a:bodyPr/>
        <a:lstStyle/>
        <a:p>
          <a:endParaRPr lang="en-US"/>
        </a:p>
      </dgm:t>
    </dgm:pt>
    <dgm:pt modelId="{C4E4A10C-865D-4EAF-AC67-3A2D0B86B79B}">
      <dgm:prSet phldrT="[Text]"/>
      <dgm:spPr/>
      <dgm:t>
        <a:bodyPr/>
        <a:lstStyle/>
        <a:p>
          <a:r>
            <a:rPr lang="en-US" dirty="0" smtClean="0"/>
            <a:t>Planning: requirement of h/w components</a:t>
          </a:r>
          <a:endParaRPr lang="en-US" dirty="0"/>
        </a:p>
      </dgm:t>
    </dgm:pt>
    <dgm:pt modelId="{1108AC1B-92E5-427B-8AD2-D22C16329F86}" type="parTrans" cxnId="{43515A7C-ADEF-46D7-B203-0F803F9CF2CD}">
      <dgm:prSet/>
      <dgm:spPr/>
      <dgm:t>
        <a:bodyPr/>
        <a:lstStyle/>
        <a:p>
          <a:endParaRPr lang="en-US"/>
        </a:p>
      </dgm:t>
    </dgm:pt>
    <dgm:pt modelId="{9124E457-9CEC-4A0B-B76D-4D444A45FA72}" type="sibTrans" cxnId="{43515A7C-ADEF-46D7-B203-0F803F9CF2CD}">
      <dgm:prSet/>
      <dgm:spPr/>
      <dgm:t>
        <a:bodyPr/>
        <a:lstStyle/>
        <a:p>
          <a:endParaRPr lang="en-US"/>
        </a:p>
      </dgm:t>
    </dgm:pt>
    <dgm:pt modelId="{2ECD589E-3BB9-4804-8070-CD59B3446FDE}">
      <dgm:prSet phldrT="[Text]"/>
      <dgm:spPr/>
      <dgm:t>
        <a:bodyPr/>
        <a:lstStyle/>
        <a:p>
          <a:r>
            <a:rPr lang="en-US" dirty="0" smtClean="0"/>
            <a:t>Modeling: chassis design, communication interfaces selection</a:t>
          </a:r>
          <a:endParaRPr lang="en-US" dirty="0"/>
        </a:p>
      </dgm:t>
    </dgm:pt>
    <dgm:pt modelId="{4EAA7A2C-D571-41CE-B854-7CF946120977}" type="parTrans" cxnId="{2508C7A5-15B8-4105-983F-9766258135C6}">
      <dgm:prSet/>
      <dgm:spPr/>
      <dgm:t>
        <a:bodyPr/>
        <a:lstStyle/>
        <a:p>
          <a:endParaRPr lang="en-US"/>
        </a:p>
      </dgm:t>
    </dgm:pt>
    <dgm:pt modelId="{5F647E7B-7626-4C50-B80B-9266B0C2BEBC}" type="sibTrans" cxnId="{2508C7A5-15B8-4105-983F-9766258135C6}">
      <dgm:prSet/>
      <dgm:spPr/>
      <dgm:t>
        <a:bodyPr/>
        <a:lstStyle/>
        <a:p>
          <a:endParaRPr lang="en-US"/>
        </a:p>
      </dgm:t>
    </dgm:pt>
    <dgm:pt modelId="{95664C40-67AF-4ED3-8F3B-141F2ED0775D}">
      <dgm:prSet/>
      <dgm:spPr/>
      <dgm:t>
        <a:bodyPr/>
        <a:lstStyle/>
        <a:p>
          <a:r>
            <a:rPr lang="en-US" dirty="0" smtClean="0"/>
            <a:t>Construction: </a:t>
          </a:r>
          <a:r>
            <a:rPr lang="en-US" dirty="0" err="1" smtClean="0"/>
            <a:t>bot</a:t>
          </a:r>
          <a:r>
            <a:rPr lang="en-US" dirty="0" smtClean="0"/>
            <a:t> construction</a:t>
          </a:r>
          <a:endParaRPr lang="en-US" dirty="0"/>
        </a:p>
      </dgm:t>
    </dgm:pt>
    <dgm:pt modelId="{20A9801A-5AA6-4C98-9F99-B2C054E7CF93}" type="parTrans" cxnId="{9BE7ED2A-6AC0-48CD-9379-039F1CEC98EB}">
      <dgm:prSet/>
      <dgm:spPr/>
      <dgm:t>
        <a:bodyPr/>
        <a:lstStyle/>
        <a:p>
          <a:endParaRPr lang="en-US"/>
        </a:p>
      </dgm:t>
    </dgm:pt>
    <dgm:pt modelId="{B9DD50F0-96E2-4777-8A72-455505500804}" type="sibTrans" cxnId="{9BE7ED2A-6AC0-48CD-9379-039F1CEC98EB}">
      <dgm:prSet/>
      <dgm:spPr/>
      <dgm:t>
        <a:bodyPr/>
        <a:lstStyle/>
        <a:p>
          <a:endParaRPr lang="en-US"/>
        </a:p>
      </dgm:t>
    </dgm:pt>
    <dgm:pt modelId="{225ED5A9-33AA-4650-9EB1-E9CE4A1DF8F5}">
      <dgm:prSet/>
      <dgm:spPr/>
      <dgm:t>
        <a:bodyPr/>
        <a:lstStyle/>
        <a:p>
          <a:r>
            <a:rPr lang="en-US" dirty="0" smtClean="0"/>
            <a:t>Deployment: deployment in real environment</a:t>
          </a:r>
          <a:endParaRPr lang="en-US" dirty="0"/>
        </a:p>
      </dgm:t>
    </dgm:pt>
    <dgm:pt modelId="{1F9FAE19-58D7-4DD9-A70D-E68BE04E4547}" type="parTrans" cxnId="{035AD3DE-5685-4958-92F6-3A559CB5FDE7}">
      <dgm:prSet/>
      <dgm:spPr/>
      <dgm:t>
        <a:bodyPr/>
        <a:lstStyle/>
        <a:p>
          <a:endParaRPr lang="en-US"/>
        </a:p>
      </dgm:t>
    </dgm:pt>
    <dgm:pt modelId="{0BD650DF-AB74-444E-9320-A14DAD330B57}" type="sibTrans" cxnId="{035AD3DE-5685-4958-92F6-3A559CB5FDE7}">
      <dgm:prSet/>
      <dgm:spPr/>
      <dgm:t>
        <a:bodyPr/>
        <a:lstStyle/>
        <a:p>
          <a:endParaRPr lang="en-US"/>
        </a:p>
      </dgm:t>
    </dgm:pt>
    <dgm:pt modelId="{5F88DE19-9328-4C9C-A99C-5957D70F7944}" type="pres">
      <dgm:prSet presAssocID="{E6B95F2D-1473-49CC-99D9-2AE02BF3684F}" presName="Name0" presStyleCnt="0">
        <dgm:presLayoutVars>
          <dgm:dir/>
          <dgm:resizeHandles val="exact"/>
        </dgm:presLayoutVars>
      </dgm:prSet>
      <dgm:spPr/>
    </dgm:pt>
    <dgm:pt modelId="{7584DCF8-16BA-474E-98C7-1B218001199D}" type="pres">
      <dgm:prSet presAssocID="{F9A7A9FA-BDF3-41CE-ACFC-F65A5A8ECFA3}" presName="node" presStyleLbl="node1" presStyleIdx="0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ED15F-E58A-456A-97C1-51E8EA9F3D03}" type="pres">
      <dgm:prSet presAssocID="{481408D3-1641-4ECC-A84B-D42C854ED048}" presName="sibTrans" presStyleLbl="sibTrans2D1" presStyleIdx="0" presStyleCnt="4"/>
      <dgm:spPr/>
    </dgm:pt>
    <dgm:pt modelId="{3D920206-C0C9-4B1F-B434-4F4302BD8C2F}" type="pres">
      <dgm:prSet presAssocID="{481408D3-1641-4ECC-A84B-D42C854ED048}" presName="connectorText" presStyleLbl="sibTrans2D1" presStyleIdx="0" presStyleCnt="4"/>
      <dgm:spPr/>
    </dgm:pt>
    <dgm:pt modelId="{33ACAB13-763D-4B19-BA52-A69522FF91FA}" type="pres">
      <dgm:prSet presAssocID="{C4E4A10C-865D-4EAF-AC67-3A2D0B86B79B}" presName="node" presStyleLbl="node1" presStyleIdx="1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406C5-E688-4C88-8F33-CA5D72ED01D1}" type="pres">
      <dgm:prSet presAssocID="{9124E457-9CEC-4A0B-B76D-4D444A45FA72}" presName="sibTrans" presStyleLbl="sibTrans2D1" presStyleIdx="1" presStyleCnt="4"/>
      <dgm:spPr/>
    </dgm:pt>
    <dgm:pt modelId="{DD1BD541-8363-4B97-8306-94E59D6611BE}" type="pres">
      <dgm:prSet presAssocID="{9124E457-9CEC-4A0B-B76D-4D444A45FA72}" presName="connectorText" presStyleLbl="sibTrans2D1" presStyleIdx="1" presStyleCnt="4"/>
      <dgm:spPr/>
    </dgm:pt>
    <dgm:pt modelId="{426A9BAB-990C-4F0B-9438-2B12A53E4540}" type="pres">
      <dgm:prSet presAssocID="{2ECD589E-3BB9-4804-8070-CD59B3446FDE}" presName="node" presStyleLbl="node1" presStyleIdx="2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9CEA5-B047-4496-AC46-634B754FC5FC}" type="pres">
      <dgm:prSet presAssocID="{5F647E7B-7626-4C50-B80B-9266B0C2BEBC}" presName="sibTrans" presStyleLbl="sibTrans2D1" presStyleIdx="2" presStyleCnt="4"/>
      <dgm:spPr/>
    </dgm:pt>
    <dgm:pt modelId="{2D8EF68C-8353-40A0-9DF8-A02F0288EA53}" type="pres">
      <dgm:prSet presAssocID="{5F647E7B-7626-4C50-B80B-9266B0C2BEBC}" presName="connectorText" presStyleLbl="sibTrans2D1" presStyleIdx="2" presStyleCnt="4"/>
      <dgm:spPr/>
    </dgm:pt>
    <dgm:pt modelId="{8381A011-A4FC-48D5-BDE0-2745A451487C}" type="pres">
      <dgm:prSet presAssocID="{95664C40-67AF-4ED3-8F3B-141F2ED0775D}" presName="node" presStyleLbl="node1" presStyleIdx="3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BB917-D7D7-4B0C-9660-8908762F0D9F}" type="pres">
      <dgm:prSet presAssocID="{B9DD50F0-96E2-4777-8A72-455505500804}" presName="sibTrans" presStyleLbl="sibTrans2D1" presStyleIdx="3" presStyleCnt="4"/>
      <dgm:spPr/>
    </dgm:pt>
    <dgm:pt modelId="{5E3BE6F2-2489-4142-ACA1-FBD70CF8BFFF}" type="pres">
      <dgm:prSet presAssocID="{B9DD50F0-96E2-4777-8A72-455505500804}" presName="connectorText" presStyleLbl="sibTrans2D1" presStyleIdx="3" presStyleCnt="4"/>
      <dgm:spPr/>
    </dgm:pt>
    <dgm:pt modelId="{02DBC4DA-488B-41F4-80B8-68741ED73988}" type="pres">
      <dgm:prSet presAssocID="{225ED5A9-33AA-4650-9EB1-E9CE4A1DF8F5}" presName="node" presStyleLbl="node1" presStyleIdx="4" presStyleCnt="5" custLinFactY="-534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CFCC3-7932-4458-A4C7-C70C6546FC13}" type="presOf" srcId="{95664C40-67AF-4ED3-8F3B-141F2ED0775D}" destId="{8381A011-A4FC-48D5-BDE0-2745A451487C}" srcOrd="0" destOrd="0" presId="urn:microsoft.com/office/officeart/2005/8/layout/process1"/>
    <dgm:cxn modelId="{7FA27ABC-9905-4FBE-8735-81636F054883}" type="presOf" srcId="{9124E457-9CEC-4A0B-B76D-4D444A45FA72}" destId="{DD1BD541-8363-4B97-8306-94E59D6611BE}" srcOrd="1" destOrd="0" presId="urn:microsoft.com/office/officeart/2005/8/layout/process1"/>
    <dgm:cxn modelId="{8F1F61A4-597E-4E6C-955F-2AC9AF865DB8}" type="presOf" srcId="{481408D3-1641-4ECC-A84B-D42C854ED048}" destId="{66CED15F-E58A-456A-97C1-51E8EA9F3D03}" srcOrd="0" destOrd="0" presId="urn:microsoft.com/office/officeart/2005/8/layout/process1"/>
    <dgm:cxn modelId="{C9AF8538-22B1-4A74-8CDD-908AEB3DF4B0}" type="presOf" srcId="{225ED5A9-33AA-4650-9EB1-E9CE4A1DF8F5}" destId="{02DBC4DA-488B-41F4-80B8-68741ED73988}" srcOrd="0" destOrd="0" presId="urn:microsoft.com/office/officeart/2005/8/layout/process1"/>
    <dgm:cxn modelId="{E59AA21B-2FD1-4988-88B6-345DAD042EAF}" type="presOf" srcId="{9124E457-9CEC-4A0B-B76D-4D444A45FA72}" destId="{DD9406C5-E688-4C88-8F33-CA5D72ED01D1}" srcOrd="0" destOrd="0" presId="urn:microsoft.com/office/officeart/2005/8/layout/process1"/>
    <dgm:cxn modelId="{39080533-25AE-4CE7-B026-402691DF4272}" type="presOf" srcId="{E6B95F2D-1473-49CC-99D9-2AE02BF3684F}" destId="{5F88DE19-9328-4C9C-A99C-5957D70F7944}" srcOrd="0" destOrd="0" presId="urn:microsoft.com/office/officeart/2005/8/layout/process1"/>
    <dgm:cxn modelId="{4920E0D0-0522-46B3-978B-59A9274F7D7D}" type="presOf" srcId="{5F647E7B-7626-4C50-B80B-9266B0C2BEBC}" destId="{2D8EF68C-8353-40A0-9DF8-A02F0288EA53}" srcOrd="1" destOrd="0" presId="urn:microsoft.com/office/officeart/2005/8/layout/process1"/>
    <dgm:cxn modelId="{7F763271-BA8F-4983-A070-C5588D24C073}" type="presOf" srcId="{B9DD50F0-96E2-4777-8A72-455505500804}" destId="{08CBB917-D7D7-4B0C-9660-8908762F0D9F}" srcOrd="0" destOrd="0" presId="urn:microsoft.com/office/officeart/2005/8/layout/process1"/>
    <dgm:cxn modelId="{A780CAC1-5EAC-4C36-B2F5-265C299C9DD3}" type="presOf" srcId="{B9DD50F0-96E2-4777-8A72-455505500804}" destId="{5E3BE6F2-2489-4142-ACA1-FBD70CF8BFFF}" srcOrd="1" destOrd="0" presId="urn:microsoft.com/office/officeart/2005/8/layout/process1"/>
    <dgm:cxn modelId="{6900C537-FE24-48A8-9848-A0917B5973B7}" type="presOf" srcId="{481408D3-1641-4ECC-A84B-D42C854ED048}" destId="{3D920206-C0C9-4B1F-B434-4F4302BD8C2F}" srcOrd="1" destOrd="0" presId="urn:microsoft.com/office/officeart/2005/8/layout/process1"/>
    <dgm:cxn modelId="{FA8B0235-C7B8-464D-95CB-9F84F75436E1}" srcId="{E6B95F2D-1473-49CC-99D9-2AE02BF3684F}" destId="{F9A7A9FA-BDF3-41CE-ACFC-F65A5A8ECFA3}" srcOrd="0" destOrd="0" parTransId="{58E12661-68A9-45CF-861B-1DF818C77910}" sibTransId="{481408D3-1641-4ECC-A84B-D42C854ED048}"/>
    <dgm:cxn modelId="{0DE44E5B-B8BD-4996-9AC1-05A63907D038}" type="presOf" srcId="{5F647E7B-7626-4C50-B80B-9266B0C2BEBC}" destId="{69C9CEA5-B047-4496-AC46-634B754FC5FC}" srcOrd="0" destOrd="0" presId="urn:microsoft.com/office/officeart/2005/8/layout/process1"/>
    <dgm:cxn modelId="{2508C7A5-15B8-4105-983F-9766258135C6}" srcId="{E6B95F2D-1473-49CC-99D9-2AE02BF3684F}" destId="{2ECD589E-3BB9-4804-8070-CD59B3446FDE}" srcOrd="2" destOrd="0" parTransId="{4EAA7A2C-D571-41CE-B854-7CF946120977}" sibTransId="{5F647E7B-7626-4C50-B80B-9266B0C2BEBC}"/>
    <dgm:cxn modelId="{035AD3DE-5685-4958-92F6-3A559CB5FDE7}" srcId="{E6B95F2D-1473-49CC-99D9-2AE02BF3684F}" destId="{225ED5A9-33AA-4650-9EB1-E9CE4A1DF8F5}" srcOrd="4" destOrd="0" parTransId="{1F9FAE19-58D7-4DD9-A70D-E68BE04E4547}" sibTransId="{0BD650DF-AB74-444E-9320-A14DAD330B57}"/>
    <dgm:cxn modelId="{43515A7C-ADEF-46D7-B203-0F803F9CF2CD}" srcId="{E6B95F2D-1473-49CC-99D9-2AE02BF3684F}" destId="{C4E4A10C-865D-4EAF-AC67-3A2D0B86B79B}" srcOrd="1" destOrd="0" parTransId="{1108AC1B-92E5-427B-8AD2-D22C16329F86}" sibTransId="{9124E457-9CEC-4A0B-B76D-4D444A45FA72}"/>
    <dgm:cxn modelId="{EC17638B-B686-4824-9941-8563FFD20E0D}" type="presOf" srcId="{2ECD589E-3BB9-4804-8070-CD59B3446FDE}" destId="{426A9BAB-990C-4F0B-9438-2B12A53E4540}" srcOrd="0" destOrd="0" presId="urn:microsoft.com/office/officeart/2005/8/layout/process1"/>
    <dgm:cxn modelId="{9BE7ED2A-6AC0-48CD-9379-039F1CEC98EB}" srcId="{E6B95F2D-1473-49CC-99D9-2AE02BF3684F}" destId="{95664C40-67AF-4ED3-8F3B-141F2ED0775D}" srcOrd="3" destOrd="0" parTransId="{20A9801A-5AA6-4C98-9F99-B2C054E7CF93}" sibTransId="{B9DD50F0-96E2-4777-8A72-455505500804}"/>
    <dgm:cxn modelId="{A7EA9301-B31E-48BD-B43B-E16F54763265}" type="presOf" srcId="{C4E4A10C-865D-4EAF-AC67-3A2D0B86B79B}" destId="{33ACAB13-763D-4B19-BA52-A69522FF91FA}" srcOrd="0" destOrd="0" presId="urn:microsoft.com/office/officeart/2005/8/layout/process1"/>
    <dgm:cxn modelId="{21C14DE1-056C-475B-B6ED-05EF60FF0821}" type="presOf" srcId="{F9A7A9FA-BDF3-41CE-ACFC-F65A5A8ECFA3}" destId="{7584DCF8-16BA-474E-98C7-1B218001199D}" srcOrd="0" destOrd="0" presId="urn:microsoft.com/office/officeart/2005/8/layout/process1"/>
    <dgm:cxn modelId="{FD66A2E1-9263-4568-9C33-9AD6DC6CA838}" type="presParOf" srcId="{5F88DE19-9328-4C9C-A99C-5957D70F7944}" destId="{7584DCF8-16BA-474E-98C7-1B218001199D}" srcOrd="0" destOrd="0" presId="urn:microsoft.com/office/officeart/2005/8/layout/process1"/>
    <dgm:cxn modelId="{980D23DB-90CB-4256-B43D-24579DD15AD8}" type="presParOf" srcId="{5F88DE19-9328-4C9C-A99C-5957D70F7944}" destId="{66CED15F-E58A-456A-97C1-51E8EA9F3D03}" srcOrd="1" destOrd="0" presId="urn:microsoft.com/office/officeart/2005/8/layout/process1"/>
    <dgm:cxn modelId="{BFD4847F-C0A7-43FB-A0D5-BCA2237CBAFB}" type="presParOf" srcId="{66CED15F-E58A-456A-97C1-51E8EA9F3D03}" destId="{3D920206-C0C9-4B1F-B434-4F4302BD8C2F}" srcOrd="0" destOrd="0" presId="urn:microsoft.com/office/officeart/2005/8/layout/process1"/>
    <dgm:cxn modelId="{625C5CE2-3D23-424D-B93B-A189AF5A24F5}" type="presParOf" srcId="{5F88DE19-9328-4C9C-A99C-5957D70F7944}" destId="{33ACAB13-763D-4B19-BA52-A69522FF91FA}" srcOrd="2" destOrd="0" presId="urn:microsoft.com/office/officeart/2005/8/layout/process1"/>
    <dgm:cxn modelId="{429ADDA3-22A7-483F-8C04-DFDE728A3FE5}" type="presParOf" srcId="{5F88DE19-9328-4C9C-A99C-5957D70F7944}" destId="{DD9406C5-E688-4C88-8F33-CA5D72ED01D1}" srcOrd="3" destOrd="0" presId="urn:microsoft.com/office/officeart/2005/8/layout/process1"/>
    <dgm:cxn modelId="{A3D8AC9D-6153-4788-9BE2-9BFB581A671E}" type="presParOf" srcId="{DD9406C5-E688-4C88-8F33-CA5D72ED01D1}" destId="{DD1BD541-8363-4B97-8306-94E59D6611BE}" srcOrd="0" destOrd="0" presId="urn:microsoft.com/office/officeart/2005/8/layout/process1"/>
    <dgm:cxn modelId="{FB45D840-6DCF-4705-BA7F-53027DD95A4B}" type="presParOf" srcId="{5F88DE19-9328-4C9C-A99C-5957D70F7944}" destId="{426A9BAB-990C-4F0B-9438-2B12A53E4540}" srcOrd="4" destOrd="0" presId="urn:microsoft.com/office/officeart/2005/8/layout/process1"/>
    <dgm:cxn modelId="{7D3071F9-1B0A-41DD-BD9D-07E7E3D586A7}" type="presParOf" srcId="{5F88DE19-9328-4C9C-A99C-5957D70F7944}" destId="{69C9CEA5-B047-4496-AC46-634B754FC5FC}" srcOrd="5" destOrd="0" presId="urn:microsoft.com/office/officeart/2005/8/layout/process1"/>
    <dgm:cxn modelId="{19D777E7-404A-4C6F-AF89-F6516D0E5CEA}" type="presParOf" srcId="{69C9CEA5-B047-4496-AC46-634B754FC5FC}" destId="{2D8EF68C-8353-40A0-9DF8-A02F0288EA53}" srcOrd="0" destOrd="0" presId="urn:microsoft.com/office/officeart/2005/8/layout/process1"/>
    <dgm:cxn modelId="{B5F293CF-41E1-4F11-84C4-93F61E3AED5C}" type="presParOf" srcId="{5F88DE19-9328-4C9C-A99C-5957D70F7944}" destId="{8381A011-A4FC-48D5-BDE0-2745A451487C}" srcOrd="6" destOrd="0" presId="urn:microsoft.com/office/officeart/2005/8/layout/process1"/>
    <dgm:cxn modelId="{56D7001C-94C0-4481-94E3-560E453AA57C}" type="presParOf" srcId="{5F88DE19-9328-4C9C-A99C-5957D70F7944}" destId="{08CBB917-D7D7-4B0C-9660-8908762F0D9F}" srcOrd="7" destOrd="0" presId="urn:microsoft.com/office/officeart/2005/8/layout/process1"/>
    <dgm:cxn modelId="{FB6438B4-65F7-4578-B891-F329AD04C1A3}" type="presParOf" srcId="{08CBB917-D7D7-4B0C-9660-8908762F0D9F}" destId="{5E3BE6F2-2489-4142-ACA1-FBD70CF8BFFF}" srcOrd="0" destOrd="0" presId="urn:microsoft.com/office/officeart/2005/8/layout/process1"/>
    <dgm:cxn modelId="{6BB7FE5B-94A8-4D58-B99F-540D264CB239}" type="presParOf" srcId="{5F88DE19-9328-4C9C-A99C-5957D70F7944}" destId="{02DBC4DA-488B-41F4-80B8-68741ED739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84DCF8-16BA-474E-98C7-1B218001199D}">
      <dsp:nvSpPr>
        <dsp:cNvPr id="0" name=""/>
        <dsp:cNvSpPr/>
      </dsp:nvSpPr>
      <dsp:spPr>
        <a:xfrm>
          <a:off x="4129" y="0"/>
          <a:ext cx="1280293" cy="127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Communication: with mentor</a:t>
          </a:r>
          <a:endParaRPr lang="en-US" sz="1300" kern="1200" dirty="0"/>
        </a:p>
      </dsp:txBody>
      <dsp:txXfrm>
        <a:off x="4129" y="0"/>
        <a:ext cx="1280293" cy="1273417"/>
      </dsp:txXfrm>
    </dsp:sp>
    <dsp:sp modelId="{66CED15F-E58A-456A-97C1-51E8EA9F3D03}">
      <dsp:nvSpPr>
        <dsp:cNvPr id="0" name=""/>
        <dsp:cNvSpPr/>
      </dsp:nvSpPr>
      <dsp:spPr>
        <a:xfrm>
          <a:off x="1412453" y="477952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12453" y="477952"/>
        <a:ext cx="271422" cy="317512"/>
      </dsp:txXfrm>
    </dsp:sp>
    <dsp:sp modelId="{33ACAB13-763D-4B19-BA52-A69522FF91FA}">
      <dsp:nvSpPr>
        <dsp:cNvPr id="0" name=""/>
        <dsp:cNvSpPr/>
      </dsp:nvSpPr>
      <dsp:spPr>
        <a:xfrm>
          <a:off x="1796541" y="0"/>
          <a:ext cx="1280293" cy="127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Planning: gathering research papers, data sets, algorithms</a:t>
          </a:r>
          <a:endParaRPr lang="en-US" sz="1300" kern="1200" dirty="0"/>
        </a:p>
      </dsp:txBody>
      <dsp:txXfrm>
        <a:off x="1796541" y="0"/>
        <a:ext cx="1280293" cy="1273417"/>
      </dsp:txXfrm>
    </dsp:sp>
    <dsp:sp modelId="{DD9406C5-E688-4C88-8F33-CA5D72ED01D1}">
      <dsp:nvSpPr>
        <dsp:cNvPr id="0" name=""/>
        <dsp:cNvSpPr/>
      </dsp:nvSpPr>
      <dsp:spPr>
        <a:xfrm>
          <a:off x="3204864" y="477952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04864" y="477952"/>
        <a:ext cx="271422" cy="317512"/>
      </dsp:txXfrm>
    </dsp:sp>
    <dsp:sp modelId="{426A9BAB-990C-4F0B-9438-2B12A53E4540}">
      <dsp:nvSpPr>
        <dsp:cNvPr id="0" name=""/>
        <dsp:cNvSpPr/>
      </dsp:nvSpPr>
      <dsp:spPr>
        <a:xfrm>
          <a:off x="3588953" y="0"/>
          <a:ext cx="1280293" cy="127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Modeling: construction of system architecture, use case diagrams</a:t>
          </a:r>
          <a:endParaRPr lang="en-US" sz="1300" kern="1200" dirty="0"/>
        </a:p>
      </dsp:txBody>
      <dsp:txXfrm>
        <a:off x="3588953" y="0"/>
        <a:ext cx="1280293" cy="1273417"/>
      </dsp:txXfrm>
    </dsp:sp>
    <dsp:sp modelId="{69C9CEA5-B047-4496-AC46-634B754FC5FC}">
      <dsp:nvSpPr>
        <dsp:cNvPr id="0" name=""/>
        <dsp:cNvSpPr/>
      </dsp:nvSpPr>
      <dsp:spPr>
        <a:xfrm>
          <a:off x="4997276" y="477952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997276" y="477952"/>
        <a:ext cx="271422" cy="317512"/>
      </dsp:txXfrm>
    </dsp:sp>
    <dsp:sp modelId="{8381A011-A4FC-48D5-BDE0-2745A451487C}">
      <dsp:nvSpPr>
        <dsp:cNvPr id="0" name=""/>
        <dsp:cNvSpPr/>
      </dsp:nvSpPr>
      <dsp:spPr>
        <a:xfrm>
          <a:off x="5381364" y="0"/>
          <a:ext cx="1280293" cy="127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Construction: implement Background Subtraction Algorithm (BGA)</a:t>
          </a:r>
          <a:endParaRPr lang="en-US" sz="1300" kern="1200" dirty="0"/>
        </a:p>
      </dsp:txBody>
      <dsp:txXfrm>
        <a:off x="5381364" y="0"/>
        <a:ext cx="1280293" cy="1273417"/>
      </dsp:txXfrm>
    </dsp:sp>
    <dsp:sp modelId="{08CBB917-D7D7-4B0C-9660-8908762F0D9F}">
      <dsp:nvSpPr>
        <dsp:cNvPr id="0" name=""/>
        <dsp:cNvSpPr/>
      </dsp:nvSpPr>
      <dsp:spPr>
        <a:xfrm>
          <a:off x="6789687" y="477952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89687" y="477952"/>
        <a:ext cx="271422" cy="317512"/>
      </dsp:txXfrm>
    </dsp:sp>
    <dsp:sp modelId="{02DBC4DA-488B-41F4-80B8-68741ED73988}">
      <dsp:nvSpPr>
        <dsp:cNvPr id="0" name=""/>
        <dsp:cNvSpPr/>
      </dsp:nvSpPr>
      <dsp:spPr>
        <a:xfrm>
          <a:off x="7173776" y="0"/>
          <a:ext cx="1280293" cy="127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Deployment: apply BGA on dataset</a:t>
          </a:r>
          <a:endParaRPr lang="en-US" sz="1300" kern="1200" dirty="0"/>
        </a:p>
      </dsp:txBody>
      <dsp:txXfrm>
        <a:off x="7173776" y="0"/>
        <a:ext cx="1280293" cy="12734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84DCF8-16BA-474E-98C7-1B218001199D}">
      <dsp:nvSpPr>
        <dsp:cNvPr id="0" name=""/>
        <dsp:cNvSpPr/>
      </dsp:nvSpPr>
      <dsp:spPr>
        <a:xfrm>
          <a:off x="4129" y="0"/>
          <a:ext cx="1280293" cy="145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Communication: with mentor</a:t>
          </a:r>
          <a:endParaRPr lang="en-US" sz="1300" kern="1200" dirty="0"/>
        </a:p>
      </dsp:txBody>
      <dsp:txXfrm>
        <a:off x="4129" y="0"/>
        <a:ext cx="1280293" cy="1452333"/>
      </dsp:txXfrm>
    </dsp:sp>
    <dsp:sp modelId="{66CED15F-E58A-456A-97C1-51E8EA9F3D03}">
      <dsp:nvSpPr>
        <dsp:cNvPr id="0" name=""/>
        <dsp:cNvSpPr/>
      </dsp:nvSpPr>
      <dsp:spPr>
        <a:xfrm>
          <a:off x="1412453" y="56741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12453" y="567410"/>
        <a:ext cx="271422" cy="317512"/>
      </dsp:txXfrm>
    </dsp:sp>
    <dsp:sp modelId="{33ACAB13-763D-4B19-BA52-A69522FF91FA}">
      <dsp:nvSpPr>
        <dsp:cNvPr id="0" name=""/>
        <dsp:cNvSpPr/>
      </dsp:nvSpPr>
      <dsp:spPr>
        <a:xfrm>
          <a:off x="1796541" y="0"/>
          <a:ext cx="1280293" cy="145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Planning: gathering research papers, data sets, color detection algorithms</a:t>
          </a:r>
          <a:endParaRPr lang="en-US" sz="1300" kern="1200" dirty="0"/>
        </a:p>
      </dsp:txBody>
      <dsp:txXfrm>
        <a:off x="1796541" y="0"/>
        <a:ext cx="1280293" cy="1452333"/>
      </dsp:txXfrm>
    </dsp:sp>
    <dsp:sp modelId="{DD9406C5-E688-4C88-8F33-CA5D72ED01D1}">
      <dsp:nvSpPr>
        <dsp:cNvPr id="0" name=""/>
        <dsp:cNvSpPr/>
      </dsp:nvSpPr>
      <dsp:spPr>
        <a:xfrm>
          <a:off x="3204864" y="56741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04864" y="567410"/>
        <a:ext cx="271422" cy="317512"/>
      </dsp:txXfrm>
    </dsp:sp>
    <dsp:sp modelId="{426A9BAB-990C-4F0B-9438-2B12A53E4540}">
      <dsp:nvSpPr>
        <dsp:cNvPr id="0" name=""/>
        <dsp:cNvSpPr/>
      </dsp:nvSpPr>
      <dsp:spPr>
        <a:xfrm>
          <a:off x="3588953" y="0"/>
          <a:ext cx="1280293" cy="145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Modeling: construction of system architecture, use case diagrams</a:t>
          </a:r>
          <a:endParaRPr lang="en-US" sz="1300" kern="1200" dirty="0"/>
        </a:p>
      </dsp:txBody>
      <dsp:txXfrm>
        <a:off x="3588953" y="0"/>
        <a:ext cx="1280293" cy="1452333"/>
      </dsp:txXfrm>
    </dsp:sp>
    <dsp:sp modelId="{69C9CEA5-B047-4496-AC46-634B754FC5FC}">
      <dsp:nvSpPr>
        <dsp:cNvPr id="0" name=""/>
        <dsp:cNvSpPr/>
      </dsp:nvSpPr>
      <dsp:spPr>
        <a:xfrm>
          <a:off x="4997276" y="56741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997276" y="567410"/>
        <a:ext cx="271422" cy="317512"/>
      </dsp:txXfrm>
    </dsp:sp>
    <dsp:sp modelId="{8381A011-A4FC-48D5-BDE0-2745A451487C}">
      <dsp:nvSpPr>
        <dsp:cNvPr id="0" name=""/>
        <dsp:cNvSpPr/>
      </dsp:nvSpPr>
      <dsp:spPr>
        <a:xfrm>
          <a:off x="5381364" y="0"/>
          <a:ext cx="1280293" cy="145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Construction: implement  Color Detection Algorithms for traffic light detection</a:t>
          </a:r>
          <a:endParaRPr lang="en-US" sz="1300" kern="1200" dirty="0"/>
        </a:p>
      </dsp:txBody>
      <dsp:txXfrm>
        <a:off x="5381364" y="0"/>
        <a:ext cx="1280293" cy="1452333"/>
      </dsp:txXfrm>
    </dsp:sp>
    <dsp:sp modelId="{08CBB917-D7D7-4B0C-9660-8908762F0D9F}">
      <dsp:nvSpPr>
        <dsp:cNvPr id="0" name=""/>
        <dsp:cNvSpPr/>
      </dsp:nvSpPr>
      <dsp:spPr>
        <a:xfrm>
          <a:off x="6789687" y="56741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89687" y="567410"/>
        <a:ext cx="271422" cy="317512"/>
      </dsp:txXfrm>
    </dsp:sp>
    <dsp:sp modelId="{02DBC4DA-488B-41F4-80B8-68741ED73988}">
      <dsp:nvSpPr>
        <dsp:cNvPr id="0" name=""/>
        <dsp:cNvSpPr/>
      </dsp:nvSpPr>
      <dsp:spPr>
        <a:xfrm>
          <a:off x="7173776" y="0"/>
          <a:ext cx="1280293" cy="145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Deployment: apply Color Detection for selected data set and real time environment</a:t>
          </a:r>
          <a:endParaRPr lang="en-US" sz="1300" kern="1200" dirty="0"/>
        </a:p>
      </dsp:txBody>
      <dsp:txXfrm>
        <a:off x="7173776" y="0"/>
        <a:ext cx="1280293" cy="145233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84DCF8-16BA-474E-98C7-1B218001199D}">
      <dsp:nvSpPr>
        <dsp:cNvPr id="0" name=""/>
        <dsp:cNvSpPr/>
      </dsp:nvSpPr>
      <dsp:spPr>
        <a:xfrm>
          <a:off x="4129" y="0"/>
          <a:ext cx="1280293" cy="145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Communication: with mentor</a:t>
          </a:r>
          <a:endParaRPr lang="en-US" sz="1300" kern="1200" dirty="0"/>
        </a:p>
      </dsp:txBody>
      <dsp:txXfrm>
        <a:off x="4129" y="0"/>
        <a:ext cx="1280293" cy="1455392"/>
      </dsp:txXfrm>
    </dsp:sp>
    <dsp:sp modelId="{66CED15F-E58A-456A-97C1-51E8EA9F3D03}">
      <dsp:nvSpPr>
        <dsp:cNvPr id="0" name=""/>
        <dsp:cNvSpPr/>
      </dsp:nvSpPr>
      <dsp:spPr>
        <a:xfrm>
          <a:off x="1412453" y="56893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12453" y="568939"/>
        <a:ext cx="271422" cy="317512"/>
      </dsp:txXfrm>
    </dsp:sp>
    <dsp:sp modelId="{33ACAB13-763D-4B19-BA52-A69522FF91FA}">
      <dsp:nvSpPr>
        <dsp:cNvPr id="0" name=""/>
        <dsp:cNvSpPr/>
      </dsp:nvSpPr>
      <dsp:spPr>
        <a:xfrm>
          <a:off x="1796541" y="0"/>
          <a:ext cx="1280293" cy="145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Planning: classification algorithms, gathering data sets</a:t>
          </a:r>
          <a:endParaRPr lang="en-US" sz="1300" kern="1200" dirty="0"/>
        </a:p>
      </dsp:txBody>
      <dsp:txXfrm>
        <a:off x="1796541" y="0"/>
        <a:ext cx="1280293" cy="1455392"/>
      </dsp:txXfrm>
    </dsp:sp>
    <dsp:sp modelId="{DD9406C5-E688-4C88-8F33-CA5D72ED01D1}">
      <dsp:nvSpPr>
        <dsp:cNvPr id="0" name=""/>
        <dsp:cNvSpPr/>
      </dsp:nvSpPr>
      <dsp:spPr>
        <a:xfrm>
          <a:off x="3204864" y="56893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04864" y="568939"/>
        <a:ext cx="271422" cy="317512"/>
      </dsp:txXfrm>
    </dsp:sp>
    <dsp:sp modelId="{426A9BAB-990C-4F0B-9438-2B12A53E4540}">
      <dsp:nvSpPr>
        <dsp:cNvPr id="0" name=""/>
        <dsp:cNvSpPr/>
      </dsp:nvSpPr>
      <dsp:spPr>
        <a:xfrm>
          <a:off x="3588953" y="0"/>
          <a:ext cx="1280293" cy="145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Modeling: construction of flow of information in machine learning</a:t>
          </a:r>
          <a:endParaRPr lang="en-US" sz="1300" kern="1200" dirty="0"/>
        </a:p>
      </dsp:txBody>
      <dsp:txXfrm>
        <a:off x="3588953" y="0"/>
        <a:ext cx="1280293" cy="1455392"/>
      </dsp:txXfrm>
    </dsp:sp>
    <dsp:sp modelId="{69C9CEA5-B047-4496-AC46-634B754FC5FC}">
      <dsp:nvSpPr>
        <dsp:cNvPr id="0" name=""/>
        <dsp:cNvSpPr/>
      </dsp:nvSpPr>
      <dsp:spPr>
        <a:xfrm>
          <a:off x="4997276" y="56893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997276" y="568939"/>
        <a:ext cx="271422" cy="317512"/>
      </dsp:txXfrm>
    </dsp:sp>
    <dsp:sp modelId="{8381A011-A4FC-48D5-BDE0-2745A451487C}">
      <dsp:nvSpPr>
        <dsp:cNvPr id="0" name=""/>
        <dsp:cNvSpPr/>
      </dsp:nvSpPr>
      <dsp:spPr>
        <a:xfrm>
          <a:off x="5381364" y="0"/>
          <a:ext cx="1280293" cy="145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Construction: implement Feature Detection for machine learning, create classifier</a:t>
          </a:r>
          <a:endParaRPr lang="en-US" sz="1300" kern="1200" dirty="0"/>
        </a:p>
      </dsp:txBody>
      <dsp:txXfrm>
        <a:off x="5381364" y="0"/>
        <a:ext cx="1280293" cy="1455392"/>
      </dsp:txXfrm>
    </dsp:sp>
    <dsp:sp modelId="{08CBB917-D7D7-4B0C-9660-8908762F0D9F}">
      <dsp:nvSpPr>
        <dsp:cNvPr id="0" name=""/>
        <dsp:cNvSpPr/>
      </dsp:nvSpPr>
      <dsp:spPr>
        <a:xfrm>
          <a:off x="6789687" y="56893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89687" y="568939"/>
        <a:ext cx="271422" cy="317512"/>
      </dsp:txXfrm>
    </dsp:sp>
    <dsp:sp modelId="{02DBC4DA-488B-41F4-80B8-68741ED73988}">
      <dsp:nvSpPr>
        <dsp:cNvPr id="0" name=""/>
        <dsp:cNvSpPr/>
      </dsp:nvSpPr>
      <dsp:spPr>
        <a:xfrm>
          <a:off x="7173776" y="0"/>
          <a:ext cx="1280293" cy="145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Deployment: use real time obstacles </a:t>
          </a:r>
          <a:r>
            <a:rPr lang="en-US" sz="1300" kern="1200" smtClean="0"/>
            <a:t>for classification</a:t>
          </a:r>
          <a:endParaRPr lang="en-US" sz="1300" kern="1200" dirty="0"/>
        </a:p>
      </dsp:txBody>
      <dsp:txXfrm>
        <a:off x="7173776" y="0"/>
        <a:ext cx="1280293" cy="14553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84DCF8-16BA-474E-98C7-1B218001199D}">
      <dsp:nvSpPr>
        <dsp:cNvPr id="0" name=""/>
        <dsp:cNvSpPr/>
      </dsp:nvSpPr>
      <dsp:spPr>
        <a:xfrm>
          <a:off x="4129" y="0"/>
          <a:ext cx="1280293" cy="1020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Communication: with mentor, developers</a:t>
          </a:r>
          <a:endParaRPr lang="en-US" sz="1200" kern="1200" dirty="0"/>
        </a:p>
      </dsp:txBody>
      <dsp:txXfrm>
        <a:off x="4129" y="0"/>
        <a:ext cx="1280293" cy="1020234"/>
      </dsp:txXfrm>
    </dsp:sp>
    <dsp:sp modelId="{66CED15F-E58A-456A-97C1-51E8EA9F3D03}">
      <dsp:nvSpPr>
        <dsp:cNvPr id="0" name=""/>
        <dsp:cNvSpPr/>
      </dsp:nvSpPr>
      <dsp:spPr>
        <a:xfrm>
          <a:off x="1412453" y="35136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12453" y="351360"/>
        <a:ext cx="271422" cy="317512"/>
      </dsp:txXfrm>
    </dsp:sp>
    <dsp:sp modelId="{33ACAB13-763D-4B19-BA52-A69522FF91FA}">
      <dsp:nvSpPr>
        <dsp:cNvPr id="0" name=""/>
        <dsp:cNvSpPr/>
      </dsp:nvSpPr>
      <dsp:spPr>
        <a:xfrm>
          <a:off x="1796541" y="0"/>
          <a:ext cx="1280293" cy="1020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Planning: requirement of h/w components</a:t>
          </a:r>
          <a:endParaRPr lang="en-US" sz="1200" kern="1200" dirty="0"/>
        </a:p>
      </dsp:txBody>
      <dsp:txXfrm>
        <a:off x="1796541" y="0"/>
        <a:ext cx="1280293" cy="1020234"/>
      </dsp:txXfrm>
    </dsp:sp>
    <dsp:sp modelId="{DD9406C5-E688-4C88-8F33-CA5D72ED01D1}">
      <dsp:nvSpPr>
        <dsp:cNvPr id="0" name=""/>
        <dsp:cNvSpPr/>
      </dsp:nvSpPr>
      <dsp:spPr>
        <a:xfrm>
          <a:off x="3204864" y="35136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04864" y="351360"/>
        <a:ext cx="271422" cy="317512"/>
      </dsp:txXfrm>
    </dsp:sp>
    <dsp:sp modelId="{426A9BAB-990C-4F0B-9438-2B12A53E4540}">
      <dsp:nvSpPr>
        <dsp:cNvPr id="0" name=""/>
        <dsp:cNvSpPr/>
      </dsp:nvSpPr>
      <dsp:spPr>
        <a:xfrm>
          <a:off x="3588953" y="0"/>
          <a:ext cx="1280293" cy="1020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Modeling: chassis design, communication interfaces selection</a:t>
          </a:r>
          <a:endParaRPr lang="en-US" sz="1200" kern="1200" dirty="0"/>
        </a:p>
      </dsp:txBody>
      <dsp:txXfrm>
        <a:off x="3588953" y="0"/>
        <a:ext cx="1280293" cy="1020234"/>
      </dsp:txXfrm>
    </dsp:sp>
    <dsp:sp modelId="{69C9CEA5-B047-4496-AC46-634B754FC5FC}">
      <dsp:nvSpPr>
        <dsp:cNvPr id="0" name=""/>
        <dsp:cNvSpPr/>
      </dsp:nvSpPr>
      <dsp:spPr>
        <a:xfrm>
          <a:off x="4997276" y="35136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997276" y="351360"/>
        <a:ext cx="271422" cy="317512"/>
      </dsp:txXfrm>
    </dsp:sp>
    <dsp:sp modelId="{8381A011-A4FC-48D5-BDE0-2745A451487C}">
      <dsp:nvSpPr>
        <dsp:cNvPr id="0" name=""/>
        <dsp:cNvSpPr/>
      </dsp:nvSpPr>
      <dsp:spPr>
        <a:xfrm>
          <a:off x="5381364" y="0"/>
          <a:ext cx="1280293" cy="1020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Construction: </a:t>
          </a:r>
          <a:r>
            <a:rPr lang="en-US" sz="1200" kern="1200" dirty="0" err="1" smtClean="0"/>
            <a:t>bot</a:t>
          </a:r>
          <a:r>
            <a:rPr lang="en-US" sz="1200" kern="1200" dirty="0" smtClean="0"/>
            <a:t> construction</a:t>
          </a:r>
          <a:endParaRPr lang="en-US" sz="1200" kern="1200" dirty="0"/>
        </a:p>
      </dsp:txBody>
      <dsp:txXfrm>
        <a:off x="5381364" y="0"/>
        <a:ext cx="1280293" cy="1020234"/>
      </dsp:txXfrm>
    </dsp:sp>
    <dsp:sp modelId="{08CBB917-D7D7-4B0C-9660-8908762F0D9F}">
      <dsp:nvSpPr>
        <dsp:cNvPr id="0" name=""/>
        <dsp:cNvSpPr/>
      </dsp:nvSpPr>
      <dsp:spPr>
        <a:xfrm>
          <a:off x="6789687" y="351360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89687" y="351360"/>
        <a:ext cx="271422" cy="317512"/>
      </dsp:txXfrm>
    </dsp:sp>
    <dsp:sp modelId="{02DBC4DA-488B-41F4-80B8-68741ED73988}">
      <dsp:nvSpPr>
        <dsp:cNvPr id="0" name=""/>
        <dsp:cNvSpPr/>
      </dsp:nvSpPr>
      <dsp:spPr>
        <a:xfrm>
          <a:off x="7173776" y="0"/>
          <a:ext cx="1280293" cy="1020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Deployment: deployment in real environment</a:t>
          </a:r>
          <a:endParaRPr lang="en-US" sz="1200" kern="1200" dirty="0"/>
        </a:p>
      </dsp:txBody>
      <dsp:txXfrm>
        <a:off x="7173776" y="0"/>
        <a:ext cx="1280293" cy="102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AC10-C423-4CB9-BFD3-5D00662F32A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BD87-92CE-42BA-A930-ECCA2B3B1D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3048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057400" y="1676400"/>
          <a:ext cx="8458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886200" y="3276600"/>
          <a:ext cx="8458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715000" y="4876800"/>
          <a:ext cx="84582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2017-05-17T09:47:38Z</dcterms:created>
  <dcterms:modified xsi:type="dcterms:W3CDTF">2017-05-17T10:38:00Z</dcterms:modified>
</cp:coreProperties>
</file>