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4" r:id="rId1"/>
  </p:sldMasterIdLst>
  <p:notesMasterIdLst>
    <p:notesMasterId r:id="rId19"/>
  </p:notesMasterIdLst>
  <p:sldIdLst>
    <p:sldId id="256" r:id="rId2"/>
    <p:sldId id="257" r:id="rId3"/>
    <p:sldId id="267" r:id="rId4"/>
    <p:sldId id="259" r:id="rId5"/>
    <p:sldId id="258" r:id="rId6"/>
    <p:sldId id="261" r:id="rId7"/>
    <p:sldId id="268" r:id="rId8"/>
    <p:sldId id="260" r:id="rId9"/>
    <p:sldId id="269" r:id="rId10"/>
    <p:sldId id="270" r:id="rId11"/>
    <p:sldId id="262" r:id="rId12"/>
    <p:sldId id="272" r:id="rId13"/>
    <p:sldId id="263" r:id="rId14"/>
    <p:sldId id="264" r:id="rId15"/>
    <p:sldId id="265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064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FD9B3-96FD-421B-BDD3-B9C6497FD068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D816-B220-4A2B-AFA1-6EE6B231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76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93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9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2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90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0905-F65C-4B53-921F-BBC9F2B3C869}" type="datetimeFigureOut">
              <a:rPr lang="en-US" smtClean="0"/>
              <a:t>30/3/2017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D759-6145-4CBC-8D35-BBBCBDE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  <p:sldLayoutId id="2147484168" r:id="rId14"/>
    <p:sldLayoutId id="2147484169" r:id="rId15"/>
    <p:sldLayoutId id="2147484170" r:id="rId16"/>
    <p:sldLayoutId id="21474841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Robot using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321684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600" dirty="0"/>
              <a:t>Presented by</a:t>
            </a:r>
            <a:endParaRPr lang="en-US" dirty="0"/>
          </a:p>
          <a:p>
            <a:pPr algn="r"/>
            <a:r>
              <a:rPr lang="en-US" dirty="0"/>
              <a:t>Aditya </a:t>
            </a:r>
            <a:r>
              <a:rPr lang="en-US" dirty="0" err="1"/>
              <a:t>Godambe</a:t>
            </a:r>
            <a:endParaRPr lang="en-US" dirty="0"/>
          </a:p>
          <a:p>
            <a:pPr algn="r"/>
            <a:r>
              <a:rPr lang="en-US" dirty="0" err="1"/>
              <a:t>Ashutosh</a:t>
            </a:r>
            <a:r>
              <a:rPr lang="en-US" dirty="0"/>
              <a:t> Mahajan</a:t>
            </a:r>
          </a:p>
          <a:p>
            <a:pPr algn="r"/>
            <a:r>
              <a:rPr lang="en-US" dirty="0" err="1"/>
              <a:t>Chinmay</a:t>
            </a:r>
            <a:r>
              <a:rPr lang="en-US" dirty="0"/>
              <a:t> Karanjkar</a:t>
            </a:r>
          </a:p>
          <a:p>
            <a:pPr algn="r"/>
            <a:r>
              <a:rPr lang="en-US" dirty="0"/>
              <a:t>BE Computer, KJSCE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9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9777712" cy="28009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Generation of feature descriptors</a:t>
            </a:r>
          </a:p>
        </p:txBody>
      </p:sp>
    </p:spTree>
    <p:extLst>
      <p:ext uri="{BB962C8B-B14F-4D97-AF65-F5344CB8AC3E}">
        <p14:creationId xmlns:p14="http://schemas.microsoft.com/office/powerpoint/2010/main" val="182030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Interfacing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IDE Serial libraries</a:t>
            </a:r>
          </a:p>
          <a:p>
            <a:r>
              <a:rPr lang="en-US" dirty="0"/>
              <a:t>MATLAB</a:t>
            </a:r>
          </a:p>
          <a:p>
            <a:r>
              <a:rPr lang="en-US" dirty="0"/>
              <a:t>Communication between Hardware and Software</a:t>
            </a:r>
          </a:p>
          <a:p>
            <a:r>
              <a:rPr lang="en-US" dirty="0"/>
              <a:t>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14110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1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  <a:p>
            <a:pPr lvl="1"/>
            <a:r>
              <a:rPr lang="en-US" dirty="0"/>
              <a:t>Measure of Visual Words</a:t>
            </a:r>
          </a:p>
          <a:p>
            <a:r>
              <a:rPr lang="en-US" dirty="0"/>
              <a:t>Accuracy of Training – 0.73</a:t>
            </a:r>
          </a:p>
          <a:p>
            <a:r>
              <a:rPr lang="en-US" dirty="0"/>
              <a:t>Accuracy of Testing – 0.64</a:t>
            </a:r>
          </a:p>
          <a:p>
            <a:r>
              <a:rPr lang="en-US" dirty="0"/>
              <a:t>Experimental Test of 45 images</a:t>
            </a:r>
          </a:p>
          <a:p>
            <a:pPr lvl="1"/>
            <a:r>
              <a:rPr lang="en-US" dirty="0"/>
              <a:t>Error of 20% for 4 categories of data.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06" y="2249487"/>
            <a:ext cx="4741793" cy="4079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16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Application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Military Surveillance</a:t>
            </a:r>
          </a:p>
          <a:p>
            <a:pPr lvl="1"/>
            <a:r>
              <a:rPr lang="en-US" dirty="0"/>
              <a:t>Driverless Cars</a:t>
            </a:r>
          </a:p>
          <a:p>
            <a:r>
              <a:rPr lang="en-US" dirty="0"/>
              <a:t>Future Scope</a:t>
            </a:r>
          </a:p>
          <a:p>
            <a:pPr lvl="1"/>
            <a:r>
              <a:rPr lang="en-US" dirty="0"/>
              <a:t>GPS Navigation</a:t>
            </a:r>
          </a:p>
          <a:p>
            <a:pPr lvl="1"/>
            <a:r>
              <a:rPr lang="en-US" dirty="0"/>
              <a:t>Stand-alone Processor</a:t>
            </a:r>
          </a:p>
          <a:p>
            <a:pPr lvl="1"/>
            <a:r>
              <a:rPr lang="en-US" dirty="0"/>
              <a:t>Improved Efficiency – Time and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2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7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34178" y="2354553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3378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Machines – The Present and the Future</a:t>
            </a:r>
          </a:p>
          <a:p>
            <a:r>
              <a:rPr lang="en-US" dirty="0"/>
              <a:t>Human Machine Interaction</a:t>
            </a:r>
          </a:p>
          <a:p>
            <a:r>
              <a:rPr lang="en-US" dirty="0"/>
              <a:t>Technologies used in Autonomous Machines.</a:t>
            </a:r>
          </a:p>
          <a:p>
            <a:r>
              <a:rPr lang="en-US" dirty="0"/>
              <a:t>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842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Current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about current autonomous vehicle technology status</a:t>
            </a:r>
          </a:p>
          <a:p>
            <a:r>
              <a:rPr lang="en-US" dirty="0"/>
              <a:t>Google’s driverless cars (WAYMO)</a:t>
            </a:r>
          </a:p>
          <a:p>
            <a:r>
              <a:rPr lang="en-US" dirty="0"/>
              <a:t>Current technologies used to detect surroundings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2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Autonomous Robot</a:t>
            </a:r>
            <a:br>
              <a:rPr lang="en-US" dirty="0"/>
            </a:br>
            <a:r>
              <a:rPr lang="en-US" sz="2400" dirty="0"/>
              <a:t>using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6600"/>
          </a:xfrm>
        </p:spPr>
        <p:txBody>
          <a:bodyPr>
            <a:normAutofit/>
          </a:bodyPr>
          <a:lstStyle/>
          <a:p>
            <a:r>
              <a:rPr lang="en-US" dirty="0"/>
              <a:t>Why ARCV?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Signal Detection</a:t>
            </a:r>
          </a:p>
          <a:p>
            <a:pPr lvl="1"/>
            <a:r>
              <a:rPr lang="en-US" dirty="0"/>
              <a:t>Obstacle Detection</a:t>
            </a:r>
          </a:p>
          <a:p>
            <a:pPr lvl="1"/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79760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11" y="1862965"/>
            <a:ext cx="77057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Hardware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Hardware</a:t>
            </a:r>
          </a:p>
          <a:p>
            <a:r>
              <a:rPr lang="en-US" dirty="0"/>
              <a:t>Major Components and their significance</a:t>
            </a:r>
          </a:p>
          <a:p>
            <a:pPr lvl="1"/>
            <a:r>
              <a:rPr lang="en-US" dirty="0"/>
              <a:t>Processing Units (Processor, Microcontroller)</a:t>
            </a:r>
          </a:p>
          <a:p>
            <a:pPr lvl="1"/>
            <a:r>
              <a:rPr lang="en-US" dirty="0"/>
              <a:t>Vision Unit</a:t>
            </a:r>
          </a:p>
          <a:p>
            <a:pPr lvl="1"/>
            <a:r>
              <a:rPr lang="en-US" dirty="0"/>
              <a:t>Driving Unit</a:t>
            </a:r>
          </a:p>
          <a:p>
            <a:pPr lvl="1"/>
            <a:r>
              <a:rPr lang="en-US" dirty="0"/>
              <a:t>Chassis Unit</a:t>
            </a:r>
          </a:p>
        </p:txBody>
      </p:sp>
    </p:spTree>
    <p:extLst>
      <p:ext uri="{BB962C8B-B14F-4D97-AF65-F5344CB8AC3E}">
        <p14:creationId xmlns:p14="http://schemas.microsoft.com/office/powerpoint/2010/main" val="207628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Model(Hardware Backbone or Hardware layer)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5" y="2206485"/>
            <a:ext cx="5029200" cy="3771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8916" y="6011513"/>
            <a:ext cx="315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1836" y="6011512"/>
            <a:ext cx="315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45" y="2206485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Software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detection Module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Obstacle Identification and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374578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OBSTACLE Identification and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it does?</a:t>
            </a:r>
          </a:p>
          <a:p>
            <a:r>
              <a:rPr lang="en-US" dirty="0"/>
              <a:t>Image Pre-processing</a:t>
            </a:r>
          </a:p>
          <a:p>
            <a:pPr lvl="1"/>
            <a:r>
              <a:rPr lang="en-US" dirty="0"/>
              <a:t>Analyses each frame spliced from the video feed</a:t>
            </a:r>
          </a:p>
          <a:p>
            <a:r>
              <a:rPr lang="en-US" dirty="0"/>
              <a:t>Obstacle detection</a:t>
            </a:r>
          </a:p>
          <a:p>
            <a:pPr lvl="1"/>
            <a:r>
              <a:rPr lang="en-US" dirty="0"/>
              <a:t>Training and testing of the classification function using pre-defined dataset</a:t>
            </a:r>
          </a:p>
          <a:p>
            <a:pPr lvl="1"/>
            <a:r>
              <a:rPr lang="en-US" dirty="0"/>
              <a:t>Identification of the obstacle using the classification function</a:t>
            </a:r>
          </a:p>
          <a:p>
            <a:r>
              <a:rPr lang="en-US" dirty="0"/>
              <a:t>Control signal generation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30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287</TotalTime>
  <Words>233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Tw Cen MT</vt:lpstr>
      <vt:lpstr>Circuit</vt:lpstr>
      <vt:lpstr>Autonomous Robot using Computer Vision</vt:lpstr>
      <vt:lpstr>Introduction</vt:lpstr>
      <vt:lpstr>Current scenario</vt:lpstr>
      <vt:lpstr>Autonomous Robot using Computer Vision</vt:lpstr>
      <vt:lpstr>System Architecture</vt:lpstr>
      <vt:lpstr>Hardware core</vt:lpstr>
      <vt:lpstr>Prototype Model(Hardware Backbone or Hardware layer)</vt:lpstr>
      <vt:lpstr>Software core</vt:lpstr>
      <vt:lpstr>OBSTACLE Identification and Categorization</vt:lpstr>
      <vt:lpstr>Generation of feature descriptors</vt:lpstr>
      <vt:lpstr>Interfacing</vt:lpstr>
      <vt:lpstr>GUI</vt:lpstr>
      <vt:lpstr>Experimental results</vt:lpstr>
      <vt:lpstr>Application and Future Scope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Robot using Computer Vision</dc:title>
  <dc:creator>Light</dc:creator>
  <cp:lastModifiedBy>Light</cp:lastModifiedBy>
  <cp:revision>30</cp:revision>
  <dcterms:created xsi:type="dcterms:W3CDTF">2017-03-29T10:51:01Z</dcterms:created>
  <dcterms:modified xsi:type="dcterms:W3CDTF">2017-03-30T15:12:11Z</dcterms:modified>
</cp:coreProperties>
</file>