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8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4A4A-527C-4567-9D3D-05D59BA0AB5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00F4-7EE0-4057-8976-004C481C3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227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4A4A-527C-4567-9D3D-05D59BA0AB5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00F4-7EE0-4057-8976-004C481C3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248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4A4A-527C-4567-9D3D-05D59BA0AB5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00F4-7EE0-4057-8976-004C481C3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968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4A4A-527C-4567-9D3D-05D59BA0AB5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00F4-7EE0-4057-8976-004C481C3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17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4A4A-527C-4567-9D3D-05D59BA0AB5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00F4-7EE0-4057-8976-004C481C3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446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4A4A-527C-4567-9D3D-05D59BA0AB5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00F4-7EE0-4057-8976-004C481C3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513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4A4A-527C-4567-9D3D-05D59BA0AB5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00F4-7EE0-4057-8976-004C481C3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829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4A4A-527C-4567-9D3D-05D59BA0AB5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00F4-7EE0-4057-8976-004C481C3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183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4A4A-527C-4567-9D3D-05D59BA0AB5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00F4-7EE0-4057-8976-004C481C3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164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4A4A-527C-4567-9D3D-05D59BA0AB5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00F4-7EE0-4057-8976-004C481C3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781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4A4A-527C-4567-9D3D-05D59BA0AB5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00F4-7EE0-4057-8976-004C481C3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137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24A4A-527C-4567-9D3D-05D59BA0AB5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00F4-7EE0-4057-8976-004C481C3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316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994" y="223167"/>
            <a:ext cx="1800665" cy="787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994" y="1538078"/>
            <a:ext cx="1800665" cy="787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Classifier using training 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9040" y="545640"/>
            <a:ext cx="1800665" cy="787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Identification Classifier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607" y="2852989"/>
            <a:ext cx="1800665" cy="787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Validate classifier using training 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49040" y="3279762"/>
            <a:ext cx="1800665" cy="787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Initiate turning sequence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56140" y="3279761"/>
            <a:ext cx="1800665" cy="787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Overcome obstacle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3818" y="4442334"/>
            <a:ext cx="1800665" cy="787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Avoid obstacle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41202" y="5604906"/>
            <a:ext cx="1800665" cy="787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Continue on path</a:t>
            </a:r>
          </a:p>
        </p:txBody>
      </p:sp>
      <p:cxnSp>
        <p:nvCxnSpPr>
          <p:cNvPr id="31" name="Straight Arrow Connector 30"/>
          <p:cNvCxnSpPr>
            <a:cxnSpLocks/>
            <a:stCxn id="4" idx="2"/>
            <a:endCxn id="5" idx="0"/>
          </p:cNvCxnSpPr>
          <p:nvPr/>
        </p:nvCxnSpPr>
        <p:spPr>
          <a:xfrm>
            <a:off x="1024327" y="1010958"/>
            <a:ext cx="0" cy="527120"/>
          </a:xfrm>
          <a:prstGeom prst="straightConnector1">
            <a:avLst/>
          </a:prstGeom>
          <a:ln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3575435" y="1772935"/>
            <a:ext cx="2131256" cy="110586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73914" y="2001630"/>
            <a:ext cx="156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Obstacle can</a:t>
            </a:r>
          </a:p>
          <a:p>
            <a:r>
              <a:rPr lang="en-US" dirty="0"/>
              <a:t>be overcome?</a:t>
            </a:r>
          </a:p>
        </p:txBody>
      </p:sp>
      <p:cxnSp>
        <p:nvCxnSpPr>
          <p:cNvPr id="44" name="Straight Arrow Connector 43"/>
          <p:cNvCxnSpPr>
            <a:cxnSpLocks/>
            <a:stCxn id="5" idx="2"/>
            <a:endCxn id="11" idx="0"/>
          </p:cNvCxnSpPr>
          <p:nvPr/>
        </p:nvCxnSpPr>
        <p:spPr>
          <a:xfrm>
            <a:off x="1024327" y="2325869"/>
            <a:ext cx="2613" cy="527120"/>
          </a:xfrm>
          <a:prstGeom prst="straightConnector1">
            <a:avLst/>
          </a:prstGeom>
          <a:ln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11" idx="2"/>
            <a:endCxn id="94" idx="0"/>
          </p:cNvCxnSpPr>
          <p:nvPr/>
        </p:nvCxnSpPr>
        <p:spPr>
          <a:xfrm flipH="1">
            <a:off x="1026938" y="3640780"/>
            <a:ext cx="2" cy="525992"/>
          </a:xfrm>
          <a:prstGeom prst="straightConnector1">
            <a:avLst/>
          </a:prstGeom>
          <a:ln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cxnSpLocks/>
            <a:stCxn id="95" idx="3"/>
            <a:endCxn id="10" idx="1"/>
          </p:cNvCxnSpPr>
          <p:nvPr/>
        </p:nvCxnSpPr>
        <p:spPr>
          <a:xfrm flipV="1">
            <a:off x="1927271" y="939536"/>
            <a:ext cx="1821769" cy="4937172"/>
          </a:xfrm>
          <a:prstGeom prst="bentConnector3">
            <a:avLst>
              <a:gd name="adj1" fmla="val 50000"/>
            </a:avLst>
          </a:prstGeom>
          <a:ln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10" idx="2"/>
            <a:endCxn id="40" idx="0"/>
          </p:cNvCxnSpPr>
          <p:nvPr/>
        </p:nvCxnSpPr>
        <p:spPr>
          <a:xfrm flipH="1">
            <a:off x="4641063" y="1333431"/>
            <a:ext cx="8310" cy="439504"/>
          </a:xfrm>
          <a:prstGeom prst="straightConnector1">
            <a:avLst/>
          </a:prstGeom>
          <a:ln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40" idx="2"/>
            <a:endCxn id="12" idx="0"/>
          </p:cNvCxnSpPr>
          <p:nvPr/>
        </p:nvCxnSpPr>
        <p:spPr>
          <a:xfrm>
            <a:off x="4641063" y="2878803"/>
            <a:ext cx="8310" cy="400959"/>
          </a:xfrm>
          <a:prstGeom prst="straightConnector1">
            <a:avLst/>
          </a:prstGeom>
          <a:ln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12" idx="2"/>
            <a:endCxn id="14" idx="0"/>
          </p:cNvCxnSpPr>
          <p:nvPr/>
        </p:nvCxnSpPr>
        <p:spPr>
          <a:xfrm flipH="1">
            <a:off x="4644151" y="4067553"/>
            <a:ext cx="5222" cy="374781"/>
          </a:xfrm>
          <a:prstGeom prst="straightConnector1">
            <a:avLst/>
          </a:prstGeom>
          <a:ln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14" idx="2"/>
            <a:endCxn id="15" idx="0"/>
          </p:cNvCxnSpPr>
          <p:nvPr/>
        </p:nvCxnSpPr>
        <p:spPr>
          <a:xfrm flipH="1">
            <a:off x="4641535" y="5230125"/>
            <a:ext cx="2616" cy="374781"/>
          </a:xfrm>
          <a:prstGeom prst="straightConnector1">
            <a:avLst/>
          </a:prstGeom>
          <a:ln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/>
          <p:cNvCxnSpPr>
            <a:cxnSpLocks/>
            <a:stCxn id="40" idx="3"/>
            <a:endCxn id="13" idx="0"/>
          </p:cNvCxnSpPr>
          <p:nvPr/>
        </p:nvCxnSpPr>
        <p:spPr>
          <a:xfrm>
            <a:off x="5706691" y="2325869"/>
            <a:ext cx="1249782" cy="953892"/>
          </a:xfrm>
          <a:prstGeom prst="bentConnector2">
            <a:avLst/>
          </a:prstGeom>
          <a:ln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/>
          <p:cNvCxnSpPr>
            <a:cxnSpLocks/>
            <a:stCxn id="13" idx="2"/>
            <a:endCxn id="15" idx="3"/>
          </p:cNvCxnSpPr>
          <p:nvPr/>
        </p:nvCxnSpPr>
        <p:spPr>
          <a:xfrm rot="5400000">
            <a:off x="5283545" y="4325874"/>
            <a:ext cx="1931250" cy="1414606"/>
          </a:xfrm>
          <a:prstGeom prst="bentConnector2">
            <a:avLst/>
          </a:prstGeom>
          <a:ln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67148" y="290568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40972" y="200163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26605" y="4166772"/>
            <a:ext cx="1800665" cy="787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the classifier using test set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26606" y="5482812"/>
            <a:ext cx="1800665" cy="787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Validate classifier using testing set</a:t>
            </a:r>
          </a:p>
        </p:txBody>
      </p:sp>
      <p:cxnSp>
        <p:nvCxnSpPr>
          <p:cNvPr id="96" name="Straight Arrow Connector 95"/>
          <p:cNvCxnSpPr>
            <a:cxnSpLocks/>
            <a:stCxn id="94" idx="2"/>
            <a:endCxn id="95" idx="0"/>
          </p:cNvCxnSpPr>
          <p:nvPr/>
        </p:nvCxnSpPr>
        <p:spPr>
          <a:xfrm>
            <a:off x="1026938" y="4954563"/>
            <a:ext cx="1" cy="528249"/>
          </a:xfrm>
          <a:prstGeom prst="straightConnector1">
            <a:avLst/>
          </a:prstGeom>
          <a:ln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9169788" y="335866"/>
            <a:ext cx="1800665" cy="787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Capture Video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169788" y="1423475"/>
            <a:ext cx="1800665" cy="787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Splice  video into frames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9169787" y="2511084"/>
            <a:ext cx="1800665" cy="787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the captured frames using classifier</a:t>
            </a:r>
          </a:p>
        </p:txBody>
      </p:sp>
      <p:cxnSp>
        <p:nvCxnSpPr>
          <p:cNvPr id="103" name="Straight Arrow Connector 102"/>
          <p:cNvCxnSpPr>
            <a:stCxn id="100" idx="2"/>
            <a:endCxn id="101" idx="0"/>
          </p:cNvCxnSpPr>
          <p:nvPr/>
        </p:nvCxnSpPr>
        <p:spPr>
          <a:xfrm>
            <a:off x="10070121" y="1123657"/>
            <a:ext cx="0" cy="299818"/>
          </a:xfrm>
          <a:prstGeom prst="straightConnector1">
            <a:avLst/>
          </a:prstGeom>
          <a:ln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101" idx="2"/>
            <a:endCxn id="102" idx="0"/>
          </p:cNvCxnSpPr>
          <p:nvPr/>
        </p:nvCxnSpPr>
        <p:spPr>
          <a:xfrm flipH="1">
            <a:off x="10070120" y="2211266"/>
            <a:ext cx="1" cy="299818"/>
          </a:xfrm>
          <a:prstGeom prst="straightConnector1">
            <a:avLst/>
          </a:prstGeom>
          <a:ln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/>
          <p:cNvCxnSpPr>
            <a:cxnSpLocks/>
            <a:stCxn id="147" idx="1"/>
            <a:endCxn id="10" idx="0"/>
          </p:cNvCxnSpPr>
          <p:nvPr/>
        </p:nvCxnSpPr>
        <p:spPr>
          <a:xfrm rot="10800000">
            <a:off x="4649373" y="545640"/>
            <a:ext cx="4355118" cy="3587728"/>
          </a:xfrm>
          <a:prstGeom prst="bentConnector4">
            <a:avLst>
              <a:gd name="adj1" fmla="val 15438"/>
              <a:gd name="adj2" fmla="val 110293"/>
            </a:avLst>
          </a:prstGeom>
          <a:ln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/>
          <p:cNvCxnSpPr>
            <a:stCxn id="15" idx="2"/>
            <a:endCxn id="100" idx="3"/>
          </p:cNvCxnSpPr>
          <p:nvPr/>
        </p:nvCxnSpPr>
        <p:spPr>
          <a:xfrm rot="5400000" flipH="1" flipV="1">
            <a:off x="4974526" y="396771"/>
            <a:ext cx="5662935" cy="6328918"/>
          </a:xfrm>
          <a:prstGeom prst="bentConnector4">
            <a:avLst>
              <a:gd name="adj1" fmla="val -4037"/>
              <a:gd name="adj2" fmla="val 103612"/>
            </a:avLst>
          </a:prstGeom>
          <a:ln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Diamond 146"/>
          <p:cNvSpPr/>
          <p:nvPr/>
        </p:nvSpPr>
        <p:spPr>
          <a:xfrm>
            <a:off x="9004491" y="3580434"/>
            <a:ext cx="2131256" cy="110586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9519295" y="3828461"/>
            <a:ext cx="1127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Obstacle</a:t>
            </a:r>
          </a:p>
          <a:p>
            <a:r>
              <a:rPr lang="en-US" dirty="0"/>
              <a:t>detected?</a:t>
            </a:r>
          </a:p>
        </p:txBody>
      </p:sp>
      <p:cxnSp>
        <p:nvCxnSpPr>
          <p:cNvPr id="149" name="Straight Arrow Connector 148"/>
          <p:cNvCxnSpPr>
            <a:cxnSpLocks/>
            <a:stCxn id="102" idx="2"/>
            <a:endCxn id="147" idx="0"/>
          </p:cNvCxnSpPr>
          <p:nvPr/>
        </p:nvCxnSpPr>
        <p:spPr>
          <a:xfrm flipH="1">
            <a:off x="10070119" y="3298875"/>
            <a:ext cx="1" cy="281559"/>
          </a:xfrm>
          <a:prstGeom prst="straightConnector1">
            <a:avLst/>
          </a:prstGeom>
          <a:ln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446115" y="380342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59" name="Connector: Elbow 158"/>
          <p:cNvCxnSpPr>
            <a:stCxn id="147" idx="2"/>
            <a:endCxn id="15" idx="3"/>
          </p:cNvCxnSpPr>
          <p:nvPr/>
        </p:nvCxnSpPr>
        <p:spPr>
          <a:xfrm rot="5400000">
            <a:off x="7149743" y="3078426"/>
            <a:ext cx="1312500" cy="4528252"/>
          </a:xfrm>
          <a:prstGeom prst="bentConnector2">
            <a:avLst/>
          </a:prstGeom>
          <a:ln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9693900" y="522480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="" xmlns:p14="http://schemas.microsoft.com/office/powerpoint/2010/main" val="179524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60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</dc:creator>
  <cp:lastModifiedBy>User</cp:lastModifiedBy>
  <cp:revision>13</cp:revision>
  <dcterms:created xsi:type="dcterms:W3CDTF">2017-04-15T12:11:52Z</dcterms:created>
  <dcterms:modified xsi:type="dcterms:W3CDTF">2017-04-16T22:30:44Z</dcterms:modified>
</cp:coreProperties>
</file>