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BE5BD-AF83-4478-BF04-77ACD899C3E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EC7E-04E1-4F3E-AA01-4E26BA42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2368-52D6-48C4-A4E7-182A20C568B7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E197-FE94-4378-8E2B-953659F32B6B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DA9B-3482-4AD1-8F4E-40EFDA039BBC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327-C4AD-472D-BEED-59800BD006F5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B633-DB64-4909-A3E3-C8B1FDD4868D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41BA-61CA-4C25-81AD-4F3F0184AC57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CFB5-98B3-43BC-B516-B1A516C582CE}" type="datetime1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109-7109-47AD-A25C-3F6C484B77EE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1A-311C-4829-8271-A02D7ABC0B0C}" type="datetime1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1A4A-0ACF-47BE-9778-99C5F50977B0}" type="datetime1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51AB-0365-4702-8F1C-B13B60470E3B}" type="datetime1">
              <a:rPr lang="en-US" smtClean="0"/>
              <a:t>3/15/2017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055748E-7DB9-40F4-BE28-9765B5E06F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62944E-A69E-4FAC-8771-D55CA6DB3C55}" type="datetime1">
              <a:rPr lang="en-US" smtClean="0"/>
              <a:t>3/15/2017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just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543800" cy="1905000"/>
          </a:xfrm>
        </p:spPr>
        <p:txBody>
          <a:bodyPr/>
          <a:lstStyle/>
          <a:p>
            <a:r>
              <a:rPr lang="en-US" dirty="0" err="1" smtClean="0"/>
              <a:t>GABot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GPS enabled Autonomous Bot</a:t>
            </a:r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Godambe</a:t>
            </a:r>
            <a:r>
              <a:rPr lang="en-US" dirty="0" smtClean="0"/>
              <a:t> 1311020</a:t>
            </a:r>
          </a:p>
          <a:p>
            <a:r>
              <a:rPr lang="en-US" dirty="0" err="1"/>
              <a:t>Ashutosh</a:t>
            </a:r>
            <a:r>
              <a:rPr lang="en-US" dirty="0"/>
              <a:t> </a:t>
            </a:r>
            <a:r>
              <a:rPr lang="en-US" dirty="0" err="1"/>
              <a:t>Mahajan</a:t>
            </a:r>
            <a:r>
              <a:rPr lang="en-US" dirty="0"/>
              <a:t> </a:t>
            </a:r>
            <a:r>
              <a:rPr lang="en-US" dirty="0" smtClean="0"/>
              <a:t>1311033</a:t>
            </a:r>
          </a:p>
          <a:p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Karanjkar</a:t>
            </a:r>
            <a:r>
              <a:rPr lang="en-US" dirty="0" smtClean="0"/>
              <a:t> 1311028</a:t>
            </a:r>
          </a:p>
        </p:txBody>
      </p:sp>
    </p:spTree>
    <p:extLst>
      <p:ext uri="{BB962C8B-B14F-4D97-AF65-F5344CB8AC3E}">
        <p14:creationId xmlns:p14="http://schemas.microsoft.com/office/powerpoint/2010/main" val="3209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Problem Definition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Tools Used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Hardware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Software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Work done till date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Suggestions given in </a:t>
            </a:r>
            <a:r>
              <a:rPr lang="en-US" dirty="0" err="1" smtClean="0"/>
              <a:t>Sem</a:t>
            </a:r>
            <a:r>
              <a:rPr lang="en-US" dirty="0" smtClean="0"/>
              <a:t> VII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Analysis and Design Model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To implement a working model of an autonomous or ‘driverless’  vehicle which can drive with minimal to zero human assistance using image processing and machine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Microcontroller</a:t>
            </a:r>
          </a:p>
          <a:p>
            <a:r>
              <a:rPr lang="en-US" dirty="0" smtClean="0"/>
              <a:t>Motors: DC and Servo</a:t>
            </a:r>
          </a:p>
          <a:p>
            <a:r>
              <a:rPr lang="en-US" dirty="0" smtClean="0"/>
              <a:t>Motor driver</a:t>
            </a:r>
          </a:p>
          <a:p>
            <a:r>
              <a:rPr lang="en-US" dirty="0" smtClean="0"/>
              <a:t>HC SR04 ultrasonic sensors</a:t>
            </a:r>
          </a:p>
          <a:p>
            <a:r>
              <a:rPr lang="en-US" dirty="0" smtClean="0"/>
              <a:t>Webcam</a:t>
            </a:r>
          </a:p>
          <a:p>
            <a:r>
              <a:rPr lang="en-US" dirty="0" smtClean="0"/>
              <a:t>Laptop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Used: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hardware chassis</a:t>
            </a:r>
            <a:endParaRPr lang="en-US" dirty="0" smtClean="0"/>
          </a:p>
          <a:p>
            <a:r>
              <a:rPr lang="en-US" dirty="0" smtClean="0"/>
              <a:t>Capturing of image frames using webcam</a:t>
            </a:r>
          </a:p>
          <a:p>
            <a:r>
              <a:rPr lang="en-US" dirty="0" smtClean="0"/>
              <a:t>Implementation of obstacle identification and classification of captured obstacle using machine learning</a:t>
            </a:r>
          </a:p>
          <a:p>
            <a:r>
              <a:rPr lang="en-US" dirty="0" smtClean="0"/>
              <a:t>Interfacing of </a:t>
            </a:r>
            <a:r>
              <a:rPr lang="en-US" dirty="0" smtClean="0"/>
              <a:t>hardware and software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48E-7DB9-40F4-BE28-9765B5E06F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</TotalTime>
  <Words>131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GABot</vt:lpstr>
      <vt:lpstr>Contents</vt:lpstr>
      <vt:lpstr>Problem Definition </vt:lpstr>
      <vt:lpstr>Tools Used: Hardware</vt:lpstr>
      <vt:lpstr>Tools Used: Software </vt:lpstr>
      <vt:lpstr>Work done till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GABot</dc:title>
  <dc:creator>HOME</dc:creator>
  <cp:lastModifiedBy>HOME</cp:lastModifiedBy>
  <cp:revision>9</cp:revision>
  <dcterms:created xsi:type="dcterms:W3CDTF">2017-03-14T12:08:44Z</dcterms:created>
  <dcterms:modified xsi:type="dcterms:W3CDTF">2017-03-15T14:17:03Z</dcterms:modified>
</cp:coreProperties>
</file>