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2" r:id="rId9"/>
    <p:sldId id="261" r:id="rId10"/>
    <p:sldId id="263" r:id="rId11"/>
    <p:sldId id="265" r:id="rId12"/>
    <p:sldId id="267" r:id="rId13"/>
    <p:sldId id="274" r:id="rId14"/>
    <p:sldId id="268" r:id="rId15"/>
    <p:sldId id="276" r:id="rId16"/>
    <p:sldId id="277" r:id="rId17"/>
    <p:sldId id="278" r:id="rId18"/>
    <p:sldId id="269" r:id="rId19"/>
    <p:sldId id="270" r:id="rId20"/>
    <p:sldId id="271" r:id="rId21"/>
    <p:sldId id="272" r:id="rId22"/>
    <p:sldId id="275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ly-bhagavad-gita.org/index/or" TargetMode="External"/><Relationship Id="rId2" Type="http://schemas.openxmlformats.org/officeDocument/2006/relationships/hyperlink" Target="https://vedabase.io/en/library/bg/" TargetMode="External"/><Relationship Id="rId1" Type="http://schemas.openxmlformats.org/officeDocument/2006/relationships/hyperlink" Target="https://www.holy-bhagavad-gita.org/index/hi" TargetMode="External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ly-bhagavad-gita.org/index/or" TargetMode="External"/><Relationship Id="rId2" Type="http://schemas.openxmlformats.org/officeDocument/2006/relationships/hyperlink" Target="https://vedabase.io/en/library/bg/" TargetMode="External"/><Relationship Id="rId1" Type="http://schemas.openxmlformats.org/officeDocument/2006/relationships/hyperlink" Target="https://www.holy-bhagavad-gita.org/index/hi" TargetMode="External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4B7BC-707C-44FD-9D62-7A86F8B922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D026F5-6528-4648-9A18-4E4CC889A7C2}">
      <dgm:prSet/>
      <dgm:spPr/>
      <dgm:t>
        <a:bodyPr/>
        <a:lstStyle/>
        <a:p>
          <a:r>
            <a:rPr lang="en-US" b="0" i="0" baseline="0"/>
            <a:t>The data is scraped from various popular Gita web pages by web scrapping</a:t>
          </a:r>
          <a:endParaRPr lang="en-US"/>
        </a:p>
      </dgm:t>
    </dgm:pt>
    <dgm:pt modelId="{8487AE16-AE07-453F-A4AF-A125910F96D2}" type="parTrans" cxnId="{DFCA81F7-DEA7-41DD-B2A8-61FCA2A6406A}">
      <dgm:prSet/>
      <dgm:spPr/>
      <dgm:t>
        <a:bodyPr/>
        <a:lstStyle/>
        <a:p>
          <a:endParaRPr lang="en-US"/>
        </a:p>
      </dgm:t>
    </dgm:pt>
    <dgm:pt modelId="{8B171973-9E22-4704-8293-3D128F559F79}" type="sibTrans" cxnId="{DFCA81F7-DEA7-41DD-B2A8-61FCA2A6406A}">
      <dgm:prSet/>
      <dgm:spPr/>
      <dgm:t>
        <a:bodyPr/>
        <a:lstStyle/>
        <a:p>
          <a:endParaRPr lang="en-US"/>
        </a:p>
      </dgm:t>
    </dgm:pt>
    <dgm:pt modelId="{B401653E-98C1-416F-BFF8-03AC05B12B8C}">
      <dgm:prSet/>
      <dgm:spPr/>
      <dgm:t>
        <a:bodyPr/>
        <a:lstStyle/>
        <a:p>
          <a:r>
            <a:rPr lang="en-US" b="0" i="0" baseline="0"/>
            <a:t>Then the data is stored in a python dictionary</a:t>
          </a:r>
          <a:endParaRPr lang="en-US"/>
        </a:p>
      </dgm:t>
    </dgm:pt>
    <dgm:pt modelId="{D72B99E4-4920-405F-A061-07B509392202}" type="parTrans" cxnId="{70389656-6C25-46A2-B694-E0E74C8B013C}">
      <dgm:prSet/>
      <dgm:spPr/>
      <dgm:t>
        <a:bodyPr/>
        <a:lstStyle/>
        <a:p>
          <a:endParaRPr lang="en-US"/>
        </a:p>
      </dgm:t>
    </dgm:pt>
    <dgm:pt modelId="{3BAE37B0-5135-42FA-B63A-7D8E9CB4B1BD}" type="sibTrans" cxnId="{70389656-6C25-46A2-B694-E0E74C8B013C}">
      <dgm:prSet/>
      <dgm:spPr/>
      <dgm:t>
        <a:bodyPr/>
        <a:lstStyle/>
        <a:p>
          <a:endParaRPr lang="en-US"/>
        </a:p>
      </dgm:t>
    </dgm:pt>
    <dgm:pt modelId="{E5E73FC4-153A-4F5E-B4C7-FB14622D1EFC}">
      <dgm:prSet/>
      <dgm:spPr/>
      <dgm:t>
        <a:bodyPr/>
        <a:lstStyle/>
        <a:p>
          <a:r>
            <a:rPr lang="en-US" b="0" i="0" baseline="0" dirty="0"/>
            <a:t>The Key to the dictionary is the “shloka” and value is its corresponding “commentary”</a:t>
          </a:r>
          <a:endParaRPr lang="en-US" dirty="0"/>
        </a:p>
      </dgm:t>
    </dgm:pt>
    <dgm:pt modelId="{95D07CCA-22D3-4A4B-9E52-FEDBBAFD5A1D}" type="parTrans" cxnId="{CD692A20-7440-471C-81A0-E84D5620C3CC}">
      <dgm:prSet/>
      <dgm:spPr/>
      <dgm:t>
        <a:bodyPr/>
        <a:lstStyle/>
        <a:p>
          <a:endParaRPr lang="en-US"/>
        </a:p>
      </dgm:t>
    </dgm:pt>
    <dgm:pt modelId="{5579AC24-BF96-4DBC-818D-9D867D7C8C32}" type="sibTrans" cxnId="{CD692A20-7440-471C-81A0-E84D5620C3CC}">
      <dgm:prSet/>
      <dgm:spPr/>
      <dgm:t>
        <a:bodyPr/>
        <a:lstStyle/>
        <a:p>
          <a:endParaRPr lang="en-US"/>
        </a:p>
      </dgm:t>
    </dgm:pt>
    <dgm:pt modelId="{196C8A77-C7D0-48EB-A791-266CE21D71FE}">
      <dgm:prSet/>
      <dgm:spPr/>
      <dgm:t>
        <a:bodyPr/>
        <a:lstStyle/>
        <a:p>
          <a:r>
            <a:rPr lang="en-US" b="0" i="0" baseline="0"/>
            <a:t>These Files still have some inconsistencies like missing commentaries, duplicate commentaries</a:t>
          </a:r>
          <a:endParaRPr lang="en-US"/>
        </a:p>
      </dgm:t>
    </dgm:pt>
    <dgm:pt modelId="{E89FF8F9-4C3D-40C8-A956-1D3EC34448A6}" type="parTrans" cxnId="{DB08F2F5-6647-4C31-BB66-E7079D6879C3}">
      <dgm:prSet/>
      <dgm:spPr/>
      <dgm:t>
        <a:bodyPr/>
        <a:lstStyle/>
        <a:p>
          <a:endParaRPr lang="en-US"/>
        </a:p>
      </dgm:t>
    </dgm:pt>
    <dgm:pt modelId="{78BADF9A-1A56-4BFE-87E8-9CFA1A1A1E7A}" type="sibTrans" cxnId="{DB08F2F5-6647-4C31-BB66-E7079D6879C3}">
      <dgm:prSet/>
      <dgm:spPr/>
      <dgm:t>
        <a:bodyPr/>
        <a:lstStyle/>
        <a:p>
          <a:endParaRPr lang="en-US"/>
        </a:p>
      </dgm:t>
    </dgm:pt>
    <dgm:pt modelId="{C9DB50EE-4A53-4ECE-890A-C345C5A89D36}">
      <dgm:prSet/>
      <dgm:spPr/>
      <dgm:t>
        <a:bodyPr/>
        <a:lstStyle/>
        <a:p>
          <a:r>
            <a:rPr lang="en-US"/>
            <a:t>URL for the web-scrapping</a:t>
          </a:r>
        </a:p>
      </dgm:t>
    </dgm:pt>
    <dgm:pt modelId="{9CD1DC38-6292-4D2F-9A2B-75974311A270}" type="parTrans" cxnId="{878C1496-B881-4748-B42D-9E3876E82CF4}">
      <dgm:prSet/>
      <dgm:spPr/>
      <dgm:t>
        <a:bodyPr/>
        <a:lstStyle/>
        <a:p>
          <a:endParaRPr lang="en-US"/>
        </a:p>
      </dgm:t>
    </dgm:pt>
    <dgm:pt modelId="{73CF4FB4-7610-4CAA-AB70-344713838C3C}" type="sibTrans" cxnId="{878C1496-B881-4748-B42D-9E3876E82CF4}">
      <dgm:prSet/>
      <dgm:spPr/>
      <dgm:t>
        <a:bodyPr/>
        <a:lstStyle/>
        <a:p>
          <a:endParaRPr lang="en-US"/>
        </a:p>
      </dgm:t>
    </dgm:pt>
    <dgm:pt modelId="{EFA5AD2F-50D7-4F33-84DD-4A2176580C3C}">
      <dgm:prSet/>
      <dgm:spPr/>
      <dgm:t>
        <a:bodyPr/>
        <a:lstStyle/>
        <a:p>
          <a:r>
            <a:rPr lang="en-US"/>
            <a:t>Hindi: </a:t>
          </a:r>
          <a:r>
            <a:rPr lang="en-US">
              <a:hlinkClick xmlns:r="http://schemas.openxmlformats.org/officeDocument/2006/relationships" r:id="rId1"/>
            </a:rPr>
            <a:t>https://www.holy-bhagavad-gita.org/index/hi</a:t>
          </a:r>
          <a:endParaRPr lang="en-US"/>
        </a:p>
      </dgm:t>
    </dgm:pt>
    <dgm:pt modelId="{F89F8E21-9266-4714-BB4F-996446F1A24F}" type="parTrans" cxnId="{A3563E79-5E29-438D-97DF-8CC4CBB758BB}">
      <dgm:prSet/>
      <dgm:spPr/>
      <dgm:t>
        <a:bodyPr/>
        <a:lstStyle/>
        <a:p>
          <a:endParaRPr lang="en-US"/>
        </a:p>
      </dgm:t>
    </dgm:pt>
    <dgm:pt modelId="{E3DA81C0-9C6A-400C-8785-1C9CC00C09E8}" type="sibTrans" cxnId="{A3563E79-5E29-438D-97DF-8CC4CBB758BB}">
      <dgm:prSet/>
      <dgm:spPr/>
      <dgm:t>
        <a:bodyPr/>
        <a:lstStyle/>
        <a:p>
          <a:endParaRPr lang="en-US"/>
        </a:p>
      </dgm:t>
    </dgm:pt>
    <dgm:pt modelId="{6A2C6E6A-6E94-4762-A683-74F982E6005A}">
      <dgm:prSet/>
      <dgm:spPr/>
      <dgm:t>
        <a:bodyPr/>
        <a:lstStyle/>
        <a:p>
          <a:r>
            <a:rPr lang="en-US"/>
            <a:t>English:  </a:t>
          </a:r>
          <a:r>
            <a:rPr lang="en-US">
              <a:hlinkClick xmlns:r="http://schemas.openxmlformats.org/officeDocument/2006/relationships" r:id="rId2"/>
            </a:rPr>
            <a:t>https://vedabase.io/en/library/bg/</a:t>
          </a:r>
          <a:endParaRPr lang="en-US"/>
        </a:p>
      </dgm:t>
    </dgm:pt>
    <dgm:pt modelId="{417AB9C9-1758-4FC2-AF4A-C947EBEB6F12}" type="parTrans" cxnId="{2EB9E9CF-BB99-4F66-9C6F-61E96E0D7E78}">
      <dgm:prSet/>
      <dgm:spPr/>
      <dgm:t>
        <a:bodyPr/>
        <a:lstStyle/>
        <a:p>
          <a:endParaRPr lang="en-US"/>
        </a:p>
      </dgm:t>
    </dgm:pt>
    <dgm:pt modelId="{68BA4EF9-C31D-4C5B-A11A-50ECEC4A7463}" type="sibTrans" cxnId="{2EB9E9CF-BB99-4F66-9C6F-61E96E0D7E78}">
      <dgm:prSet/>
      <dgm:spPr/>
      <dgm:t>
        <a:bodyPr/>
        <a:lstStyle/>
        <a:p>
          <a:endParaRPr lang="en-US"/>
        </a:p>
      </dgm:t>
    </dgm:pt>
    <dgm:pt modelId="{35388DA1-5A5B-4FA1-B52E-5AA495551F53}">
      <dgm:prSet/>
      <dgm:spPr/>
      <dgm:t>
        <a:bodyPr/>
        <a:lstStyle/>
        <a:p>
          <a:r>
            <a:rPr lang="en-US"/>
            <a:t>Odia: </a:t>
          </a:r>
          <a:r>
            <a:rPr lang="en-US">
              <a:hlinkClick xmlns:r="http://schemas.openxmlformats.org/officeDocument/2006/relationships" r:id="rId3"/>
            </a:rPr>
            <a:t>https://www.holy-bhagavad-gita.org/index/or</a:t>
          </a:r>
          <a:endParaRPr lang="en-US"/>
        </a:p>
      </dgm:t>
    </dgm:pt>
    <dgm:pt modelId="{84439E3B-84D8-40E2-A314-C037B66F5CC7}" type="parTrans" cxnId="{0C3B92E6-3E5B-4ADB-8066-A54EA9ECC64E}">
      <dgm:prSet/>
      <dgm:spPr/>
      <dgm:t>
        <a:bodyPr/>
        <a:lstStyle/>
        <a:p>
          <a:endParaRPr lang="en-US"/>
        </a:p>
      </dgm:t>
    </dgm:pt>
    <dgm:pt modelId="{9951B70A-DF67-4FA4-B2F5-0260CE5B559A}" type="sibTrans" cxnId="{0C3B92E6-3E5B-4ADB-8066-A54EA9ECC64E}">
      <dgm:prSet/>
      <dgm:spPr/>
      <dgm:t>
        <a:bodyPr/>
        <a:lstStyle/>
        <a:p>
          <a:endParaRPr lang="en-US"/>
        </a:p>
      </dgm:t>
    </dgm:pt>
    <dgm:pt modelId="{8BD5AB38-02B9-4737-A7E5-7C0D90F4BBB3}">
      <dgm:prSet/>
      <dgm:spPr/>
      <dgm:t>
        <a:bodyPr/>
        <a:lstStyle/>
        <a:p>
          <a:r>
            <a:rPr lang="en-US"/>
            <a:t>Telugu: </a:t>
          </a:r>
          <a:r>
            <a:rPr lang="en-US">
              <a:hlinkClick xmlns:r="http://schemas.openxmlformats.org/officeDocument/2006/relationships" r:id="rId3"/>
            </a:rPr>
            <a:t>https://www.holy-bhagavad-gita.org/index/te</a:t>
          </a:r>
          <a:endParaRPr lang="en-US"/>
        </a:p>
      </dgm:t>
    </dgm:pt>
    <dgm:pt modelId="{88DE1873-14E9-468C-9C79-FA1B259D4D7A}" type="parTrans" cxnId="{C9FC8FDE-7557-4D45-8927-E2D2826FD146}">
      <dgm:prSet/>
      <dgm:spPr/>
      <dgm:t>
        <a:bodyPr/>
        <a:lstStyle/>
        <a:p>
          <a:endParaRPr lang="en-US"/>
        </a:p>
      </dgm:t>
    </dgm:pt>
    <dgm:pt modelId="{CDAB96DB-1C99-4576-9D60-CC36FD482EEE}" type="sibTrans" cxnId="{C9FC8FDE-7557-4D45-8927-E2D2826FD146}">
      <dgm:prSet/>
      <dgm:spPr/>
      <dgm:t>
        <a:bodyPr/>
        <a:lstStyle/>
        <a:p>
          <a:endParaRPr lang="en-US"/>
        </a:p>
      </dgm:t>
    </dgm:pt>
    <dgm:pt modelId="{5E3BAC71-60C0-4F73-B62E-BE863CA9B38D}" type="pres">
      <dgm:prSet presAssocID="{3A14B7BC-707C-44FD-9D62-7A86F8B922DF}" presName="linear" presStyleCnt="0">
        <dgm:presLayoutVars>
          <dgm:animLvl val="lvl"/>
          <dgm:resizeHandles val="exact"/>
        </dgm:presLayoutVars>
      </dgm:prSet>
      <dgm:spPr/>
    </dgm:pt>
    <dgm:pt modelId="{9D9E5A74-2116-40BB-A003-9337DCD5A14A}" type="pres">
      <dgm:prSet presAssocID="{11D026F5-6528-4648-9A18-4E4CC889A7C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06377FC-4253-41F8-9467-50C22F397149}" type="pres">
      <dgm:prSet presAssocID="{8B171973-9E22-4704-8293-3D128F559F79}" presName="spacer" presStyleCnt="0"/>
      <dgm:spPr/>
    </dgm:pt>
    <dgm:pt modelId="{6CCAC5DA-61F4-4A88-9E6E-ABD2E78AAB67}" type="pres">
      <dgm:prSet presAssocID="{B401653E-98C1-416F-BFF8-03AC05B12B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0CB2FDB-3427-4489-8E2F-61BC07C61189}" type="pres">
      <dgm:prSet presAssocID="{3BAE37B0-5135-42FA-B63A-7D8E9CB4B1BD}" presName="spacer" presStyleCnt="0"/>
      <dgm:spPr/>
    </dgm:pt>
    <dgm:pt modelId="{B4B16072-E9C8-4C24-AB6E-CD459E7C1649}" type="pres">
      <dgm:prSet presAssocID="{E5E73FC4-153A-4F5E-B4C7-FB14622D1EF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685D766-5E50-41F2-8804-5F37B49636B5}" type="pres">
      <dgm:prSet presAssocID="{5579AC24-BF96-4DBC-818D-9D867D7C8C32}" presName="spacer" presStyleCnt="0"/>
      <dgm:spPr/>
    </dgm:pt>
    <dgm:pt modelId="{5A3CF819-7238-4608-8ED9-8D7B25D98F89}" type="pres">
      <dgm:prSet presAssocID="{196C8A77-C7D0-48EB-A791-266CE21D71F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57B8415-AA9F-47CF-9981-40C62BF610C3}" type="pres">
      <dgm:prSet presAssocID="{78BADF9A-1A56-4BFE-87E8-9CFA1A1A1E7A}" presName="spacer" presStyleCnt="0"/>
      <dgm:spPr/>
    </dgm:pt>
    <dgm:pt modelId="{A5BB412D-1827-46E4-A9E7-67D4F9491D44}" type="pres">
      <dgm:prSet presAssocID="{C9DB50EE-4A53-4ECE-890A-C345C5A89D3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B4F68BA-4EA9-4311-AEC2-8812B0AECC83}" type="pres">
      <dgm:prSet presAssocID="{C9DB50EE-4A53-4ECE-890A-C345C5A89D3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D692A20-7440-471C-81A0-E84D5620C3CC}" srcId="{3A14B7BC-707C-44FD-9D62-7A86F8B922DF}" destId="{E5E73FC4-153A-4F5E-B4C7-FB14622D1EFC}" srcOrd="2" destOrd="0" parTransId="{95D07CCA-22D3-4A4B-9E52-FEDBBAFD5A1D}" sibTransId="{5579AC24-BF96-4DBC-818D-9D867D7C8C32}"/>
    <dgm:cxn modelId="{6ED2F43F-7D93-4D2A-909B-8AD0A634E832}" type="presOf" srcId="{C9DB50EE-4A53-4ECE-890A-C345C5A89D36}" destId="{A5BB412D-1827-46E4-A9E7-67D4F9491D44}" srcOrd="0" destOrd="0" presId="urn:microsoft.com/office/officeart/2005/8/layout/vList2"/>
    <dgm:cxn modelId="{786D746F-E033-4110-952D-8E98659B0782}" type="presOf" srcId="{196C8A77-C7D0-48EB-A791-266CE21D71FE}" destId="{5A3CF819-7238-4608-8ED9-8D7B25D98F89}" srcOrd="0" destOrd="0" presId="urn:microsoft.com/office/officeart/2005/8/layout/vList2"/>
    <dgm:cxn modelId="{3F61B771-4262-4086-8D4F-42FEAEAA9358}" type="presOf" srcId="{8BD5AB38-02B9-4737-A7E5-7C0D90F4BBB3}" destId="{3B4F68BA-4EA9-4311-AEC2-8812B0AECC83}" srcOrd="0" destOrd="3" presId="urn:microsoft.com/office/officeart/2005/8/layout/vList2"/>
    <dgm:cxn modelId="{70389656-6C25-46A2-B694-E0E74C8B013C}" srcId="{3A14B7BC-707C-44FD-9D62-7A86F8B922DF}" destId="{B401653E-98C1-416F-BFF8-03AC05B12B8C}" srcOrd="1" destOrd="0" parTransId="{D72B99E4-4920-405F-A061-07B509392202}" sibTransId="{3BAE37B0-5135-42FA-B63A-7D8E9CB4B1BD}"/>
    <dgm:cxn modelId="{A3563E79-5E29-438D-97DF-8CC4CBB758BB}" srcId="{C9DB50EE-4A53-4ECE-890A-C345C5A89D36}" destId="{EFA5AD2F-50D7-4F33-84DD-4A2176580C3C}" srcOrd="0" destOrd="0" parTransId="{F89F8E21-9266-4714-BB4F-996446F1A24F}" sibTransId="{E3DA81C0-9C6A-400C-8785-1C9CC00C09E8}"/>
    <dgm:cxn modelId="{3362D37B-D742-4C70-A1CB-F8DBB51D00FD}" type="presOf" srcId="{3A14B7BC-707C-44FD-9D62-7A86F8B922DF}" destId="{5E3BAC71-60C0-4F73-B62E-BE863CA9B38D}" srcOrd="0" destOrd="0" presId="urn:microsoft.com/office/officeart/2005/8/layout/vList2"/>
    <dgm:cxn modelId="{F8D54F90-A6A9-4E57-871D-EBDE7F68345C}" type="presOf" srcId="{B401653E-98C1-416F-BFF8-03AC05B12B8C}" destId="{6CCAC5DA-61F4-4A88-9E6E-ABD2E78AAB67}" srcOrd="0" destOrd="0" presId="urn:microsoft.com/office/officeart/2005/8/layout/vList2"/>
    <dgm:cxn modelId="{878C1496-B881-4748-B42D-9E3876E82CF4}" srcId="{3A14B7BC-707C-44FD-9D62-7A86F8B922DF}" destId="{C9DB50EE-4A53-4ECE-890A-C345C5A89D36}" srcOrd="4" destOrd="0" parTransId="{9CD1DC38-6292-4D2F-9A2B-75974311A270}" sibTransId="{73CF4FB4-7610-4CAA-AB70-344713838C3C}"/>
    <dgm:cxn modelId="{E4554996-2441-4BDB-84B9-C800D04EA6CF}" type="presOf" srcId="{11D026F5-6528-4648-9A18-4E4CC889A7C2}" destId="{9D9E5A74-2116-40BB-A003-9337DCD5A14A}" srcOrd="0" destOrd="0" presId="urn:microsoft.com/office/officeart/2005/8/layout/vList2"/>
    <dgm:cxn modelId="{C5A2DFB0-1D17-4319-AA33-9560D85071D8}" type="presOf" srcId="{E5E73FC4-153A-4F5E-B4C7-FB14622D1EFC}" destId="{B4B16072-E9C8-4C24-AB6E-CD459E7C1649}" srcOrd="0" destOrd="0" presId="urn:microsoft.com/office/officeart/2005/8/layout/vList2"/>
    <dgm:cxn modelId="{2EB9E9CF-BB99-4F66-9C6F-61E96E0D7E78}" srcId="{C9DB50EE-4A53-4ECE-890A-C345C5A89D36}" destId="{6A2C6E6A-6E94-4762-A683-74F982E6005A}" srcOrd="1" destOrd="0" parTransId="{417AB9C9-1758-4FC2-AF4A-C947EBEB6F12}" sibTransId="{68BA4EF9-C31D-4C5B-A11A-50ECEC4A7463}"/>
    <dgm:cxn modelId="{6609A0D2-0BB9-4B41-9219-C4BA92D7F3B6}" type="presOf" srcId="{6A2C6E6A-6E94-4762-A683-74F982E6005A}" destId="{3B4F68BA-4EA9-4311-AEC2-8812B0AECC83}" srcOrd="0" destOrd="1" presId="urn:microsoft.com/office/officeart/2005/8/layout/vList2"/>
    <dgm:cxn modelId="{C9FC8FDE-7557-4D45-8927-E2D2826FD146}" srcId="{C9DB50EE-4A53-4ECE-890A-C345C5A89D36}" destId="{8BD5AB38-02B9-4737-A7E5-7C0D90F4BBB3}" srcOrd="3" destOrd="0" parTransId="{88DE1873-14E9-468C-9C79-FA1B259D4D7A}" sibTransId="{CDAB96DB-1C99-4576-9D60-CC36FD482EEE}"/>
    <dgm:cxn modelId="{0C3B92E6-3E5B-4ADB-8066-A54EA9ECC64E}" srcId="{C9DB50EE-4A53-4ECE-890A-C345C5A89D36}" destId="{35388DA1-5A5B-4FA1-B52E-5AA495551F53}" srcOrd="2" destOrd="0" parTransId="{84439E3B-84D8-40E2-A314-C037B66F5CC7}" sibTransId="{9951B70A-DF67-4FA4-B2F5-0260CE5B559A}"/>
    <dgm:cxn modelId="{A24D0EEF-62AB-4A82-AE01-E3EA0B73B4C0}" type="presOf" srcId="{35388DA1-5A5B-4FA1-B52E-5AA495551F53}" destId="{3B4F68BA-4EA9-4311-AEC2-8812B0AECC83}" srcOrd="0" destOrd="2" presId="urn:microsoft.com/office/officeart/2005/8/layout/vList2"/>
    <dgm:cxn modelId="{DB08F2F5-6647-4C31-BB66-E7079D6879C3}" srcId="{3A14B7BC-707C-44FD-9D62-7A86F8B922DF}" destId="{196C8A77-C7D0-48EB-A791-266CE21D71FE}" srcOrd="3" destOrd="0" parTransId="{E89FF8F9-4C3D-40C8-A956-1D3EC34448A6}" sibTransId="{78BADF9A-1A56-4BFE-87E8-9CFA1A1A1E7A}"/>
    <dgm:cxn modelId="{DFCA81F7-DEA7-41DD-B2A8-61FCA2A6406A}" srcId="{3A14B7BC-707C-44FD-9D62-7A86F8B922DF}" destId="{11D026F5-6528-4648-9A18-4E4CC889A7C2}" srcOrd="0" destOrd="0" parTransId="{8487AE16-AE07-453F-A4AF-A125910F96D2}" sibTransId="{8B171973-9E22-4704-8293-3D128F559F79}"/>
    <dgm:cxn modelId="{47BAA0F9-6DDA-4769-A1B1-240139C8054D}" type="presOf" srcId="{EFA5AD2F-50D7-4F33-84DD-4A2176580C3C}" destId="{3B4F68BA-4EA9-4311-AEC2-8812B0AECC83}" srcOrd="0" destOrd="0" presId="urn:microsoft.com/office/officeart/2005/8/layout/vList2"/>
    <dgm:cxn modelId="{6E4CE6CD-FE49-47C6-834B-D2594DD38E75}" type="presParOf" srcId="{5E3BAC71-60C0-4F73-B62E-BE863CA9B38D}" destId="{9D9E5A74-2116-40BB-A003-9337DCD5A14A}" srcOrd="0" destOrd="0" presId="urn:microsoft.com/office/officeart/2005/8/layout/vList2"/>
    <dgm:cxn modelId="{2E58330A-030C-4489-8142-A0BFF1376067}" type="presParOf" srcId="{5E3BAC71-60C0-4F73-B62E-BE863CA9B38D}" destId="{306377FC-4253-41F8-9467-50C22F397149}" srcOrd="1" destOrd="0" presId="urn:microsoft.com/office/officeart/2005/8/layout/vList2"/>
    <dgm:cxn modelId="{DF5128FC-8639-4033-87E0-F6E5FC2978C6}" type="presParOf" srcId="{5E3BAC71-60C0-4F73-B62E-BE863CA9B38D}" destId="{6CCAC5DA-61F4-4A88-9E6E-ABD2E78AAB67}" srcOrd="2" destOrd="0" presId="urn:microsoft.com/office/officeart/2005/8/layout/vList2"/>
    <dgm:cxn modelId="{1A22E795-FBC4-4BD3-A8CB-02D024709497}" type="presParOf" srcId="{5E3BAC71-60C0-4F73-B62E-BE863CA9B38D}" destId="{00CB2FDB-3427-4489-8E2F-61BC07C61189}" srcOrd="3" destOrd="0" presId="urn:microsoft.com/office/officeart/2005/8/layout/vList2"/>
    <dgm:cxn modelId="{075C5A2E-95A8-4714-8C88-0CEE6FBD4605}" type="presParOf" srcId="{5E3BAC71-60C0-4F73-B62E-BE863CA9B38D}" destId="{B4B16072-E9C8-4C24-AB6E-CD459E7C1649}" srcOrd="4" destOrd="0" presId="urn:microsoft.com/office/officeart/2005/8/layout/vList2"/>
    <dgm:cxn modelId="{3DEADBD5-D360-48E4-9C38-1165AE680A06}" type="presParOf" srcId="{5E3BAC71-60C0-4F73-B62E-BE863CA9B38D}" destId="{6685D766-5E50-41F2-8804-5F37B49636B5}" srcOrd="5" destOrd="0" presId="urn:microsoft.com/office/officeart/2005/8/layout/vList2"/>
    <dgm:cxn modelId="{586FA53B-D369-4A7E-B699-E151C7580F90}" type="presParOf" srcId="{5E3BAC71-60C0-4F73-B62E-BE863CA9B38D}" destId="{5A3CF819-7238-4608-8ED9-8D7B25D98F89}" srcOrd="6" destOrd="0" presId="urn:microsoft.com/office/officeart/2005/8/layout/vList2"/>
    <dgm:cxn modelId="{A4FA4515-D247-4323-A38C-E399B3FF5A88}" type="presParOf" srcId="{5E3BAC71-60C0-4F73-B62E-BE863CA9B38D}" destId="{D57B8415-AA9F-47CF-9981-40C62BF610C3}" srcOrd="7" destOrd="0" presId="urn:microsoft.com/office/officeart/2005/8/layout/vList2"/>
    <dgm:cxn modelId="{69B69A5A-C630-4786-8249-AFD168513F54}" type="presParOf" srcId="{5E3BAC71-60C0-4F73-B62E-BE863CA9B38D}" destId="{A5BB412D-1827-46E4-A9E7-67D4F9491D44}" srcOrd="8" destOrd="0" presId="urn:microsoft.com/office/officeart/2005/8/layout/vList2"/>
    <dgm:cxn modelId="{445F125A-BF41-42E8-A763-9C9EAB06910A}" type="presParOf" srcId="{5E3BAC71-60C0-4F73-B62E-BE863CA9B38D}" destId="{3B4F68BA-4EA9-4311-AEC2-8812B0AECC83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5C8F7AF-84A1-453D-ABE8-14BD5EC4D36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77AD2BB-54BD-4368-9F0F-6D5C0DC49808}">
      <dgm:prSet/>
      <dgm:spPr/>
      <dgm:t>
        <a:bodyPr/>
        <a:lstStyle/>
        <a:p>
          <a:r>
            <a:rPr lang="en-US"/>
            <a:t>Boolean Retrieval System and TF-IDF are good models for exact keyword searching for all four languages. However, they are not efficient for semantic searching. </a:t>
          </a:r>
        </a:p>
      </dgm:t>
    </dgm:pt>
    <dgm:pt modelId="{D85806B5-F746-4D3D-BE04-E5C3881140CE}" type="parTrans" cxnId="{18E65DD5-E90E-4784-ADC3-247BFAB2A0DC}">
      <dgm:prSet/>
      <dgm:spPr/>
      <dgm:t>
        <a:bodyPr/>
        <a:lstStyle/>
        <a:p>
          <a:endParaRPr lang="en-US"/>
        </a:p>
      </dgm:t>
    </dgm:pt>
    <dgm:pt modelId="{F0895BEA-D1B7-421A-BB07-AB9FBD658CE0}" type="sibTrans" cxnId="{18E65DD5-E90E-4784-ADC3-247BFAB2A0DC}">
      <dgm:prSet/>
      <dgm:spPr/>
      <dgm:t>
        <a:bodyPr/>
        <a:lstStyle/>
        <a:p>
          <a:endParaRPr lang="en-US"/>
        </a:p>
      </dgm:t>
    </dgm:pt>
    <dgm:pt modelId="{A0CD8D06-409F-4046-AFC5-BFE052A437B2}">
      <dgm:prSet/>
      <dgm:spPr/>
      <dgm:t>
        <a:bodyPr/>
        <a:lstStyle/>
        <a:p>
          <a:r>
            <a:rPr lang="en-US"/>
            <a:t>BM25 and LSI model work well for all four languages; also, it is very lightweight and fast compared to other models. </a:t>
          </a:r>
        </a:p>
      </dgm:t>
    </dgm:pt>
    <dgm:pt modelId="{39E38254-DA39-4CB9-A7E5-DE647B21E2AC}" type="parTrans" cxnId="{1DC51817-D18A-423A-8DA9-B9047147999A}">
      <dgm:prSet/>
      <dgm:spPr/>
      <dgm:t>
        <a:bodyPr/>
        <a:lstStyle/>
        <a:p>
          <a:endParaRPr lang="en-US"/>
        </a:p>
      </dgm:t>
    </dgm:pt>
    <dgm:pt modelId="{7BEF1887-F3A3-4F07-897C-31B9A0D57043}" type="sibTrans" cxnId="{1DC51817-D18A-423A-8DA9-B9047147999A}">
      <dgm:prSet/>
      <dgm:spPr/>
      <dgm:t>
        <a:bodyPr/>
        <a:lstStyle/>
        <a:p>
          <a:endParaRPr lang="en-US"/>
        </a:p>
      </dgm:t>
    </dgm:pt>
    <dgm:pt modelId="{D7096F85-0A10-4E8A-B399-CBF0765328FA}">
      <dgm:prSet/>
      <dgm:spPr/>
      <dgm:t>
        <a:bodyPr/>
        <a:lstStyle/>
        <a:p>
          <a:r>
            <a:rPr lang="en-US"/>
            <a:t>BERT models are performing very well for semantic and cross-lingual searching tasks for Hindi and English. It works well with Mean Pooling and Cosine Similarity metrics. </a:t>
          </a:r>
        </a:p>
      </dgm:t>
    </dgm:pt>
    <dgm:pt modelId="{608CFF40-F852-41FC-8656-C216B16E1CAA}" type="parTrans" cxnId="{B7646AAC-05DB-46EC-83C4-B4BBC07DB2D8}">
      <dgm:prSet/>
      <dgm:spPr/>
      <dgm:t>
        <a:bodyPr/>
        <a:lstStyle/>
        <a:p>
          <a:endParaRPr lang="en-US"/>
        </a:p>
      </dgm:t>
    </dgm:pt>
    <dgm:pt modelId="{0D703054-C74D-417C-843B-E2E569459A8C}" type="sibTrans" cxnId="{B7646AAC-05DB-46EC-83C4-B4BBC07DB2D8}">
      <dgm:prSet/>
      <dgm:spPr/>
      <dgm:t>
        <a:bodyPr/>
        <a:lstStyle/>
        <a:p>
          <a:endParaRPr lang="en-US"/>
        </a:p>
      </dgm:t>
    </dgm:pt>
    <dgm:pt modelId="{17C8DC8C-E735-4CD0-8BC0-DE6B8C9937C0}">
      <dgm:prSet/>
      <dgm:spPr/>
      <dgm:t>
        <a:bodyPr/>
        <a:lstStyle/>
        <a:p>
          <a:r>
            <a:rPr lang="en-US"/>
            <a:t>For all other models, Clustering with Max pooling performs well. Also, Mean Pooling with cosine similarity shows high values in the evaluations. </a:t>
          </a:r>
        </a:p>
      </dgm:t>
    </dgm:pt>
    <dgm:pt modelId="{4F2D2C3A-6BA9-4C08-9C16-80FB22EADA0D}" type="parTrans" cxnId="{238E17C1-40DC-4E78-8E64-7944B0C11EE6}">
      <dgm:prSet/>
      <dgm:spPr/>
      <dgm:t>
        <a:bodyPr/>
        <a:lstStyle/>
        <a:p>
          <a:endParaRPr lang="en-US"/>
        </a:p>
      </dgm:t>
    </dgm:pt>
    <dgm:pt modelId="{7BEAA2FF-0B3B-4BAB-9851-39E1B6027D19}" type="sibTrans" cxnId="{238E17C1-40DC-4E78-8E64-7944B0C11EE6}">
      <dgm:prSet/>
      <dgm:spPr/>
      <dgm:t>
        <a:bodyPr/>
        <a:lstStyle/>
        <a:p>
          <a:endParaRPr lang="en-US"/>
        </a:p>
      </dgm:t>
    </dgm:pt>
    <dgm:pt modelId="{8C208E4D-585F-43DF-9F12-8A297155D24E}" type="pres">
      <dgm:prSet presAssocID="{95C8F7AF-84A1-453D-ABE8-14BD5EC4D36D}" presName="linear" presStyleCnt="0">
        <dgm:presLayoutVars>
          <dgm:animLvl val="lvl"/>
          <dgm:resizeHandles val="exact"/>
        </dgm:presLayoutVars>
      </dgm:prSet>
      <dgm:spPr/>
    </dgm:pt>
    <dgm:pt modelId="{CFD4385B-AD16-43DA-9D7E-5CAF9706DA8D}" type="pres">
      <dgm:prSet presAssocID="{877AD2BB-54BD-4368-9F0F-6D5C0DC4980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E5E5EF4-B24F-4692-A4F2-C1241307DD42}" type="pres">
      <dgm:prSet presAssocID="{F0895BEA-D1B7-421A-BB07-AB9FBD658CE0}" presName="spacer" presStyleCnt="0"/>
      <dgm:spPr/>
    </dgm:pt>
    <dgm:pt modelId="{981ED756-44DB-4D6C-8182-AB85D6190873}" type="pres">
      <dgm:prSet presAssocID="{A0CD8D06-409F-4046-AFC5-BFE052A437B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B4B6F1B-9D8F-4AC3-BD49-BADE19B8DBCD}" type="pres">
      <dgm:prSet presAssocID="{7BEF1887-F3A3-4F07-897C-31B9A0D57043}" presName="spacer" presStyleCnt="0"/>
      <dgm:spPr/>
    </dgm:pt>
    <dgm:pt modelId="{52FC1C01-3E40-434A-B2CD-3A258A7C823E}" type="pres">
      <dgm:prSet presAssocID="{D7096F85-0A10-4E8A-B399-CBF0765328F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897AABD-FD81-4454-8051-CBEA16E5A1DE}" type="pres">
      <dgm:prSet presAssocID="{0D703054-C74D-417C-843B-E2E569459A8C}" presName="spacer" presStyleCnt="0"/>
      <dgm:spPr/>
    </dgm:pt>
    <dgm:pt modelId="{AEBFCE1C-03A9-4C9B-8FB8-46D9C5271368}" type="pres">
      <dgm:prSet presAssocID="{17C8DC8C-E735-4CD0-8BC0-DE6B8C9937C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2F960F-3FDC-41AD-812E-E1AC4DF30550}" type="presOf" srcId="{95C8F7AF-84A1-453D-ABE8-14BD5EC4D36D}" destId="{8C208E4D-585F-43DF-9F12-8A297155D24E}" srcOrd="0" destOrd="0" presId="urn:microsoft.com/office/officeart/2005/8/layout/vList2"/>
    <dgm:cxn modelId="{1DC51817-D18A-423A-8DA9-B9047147999A}" srcId="{95C8F7AF-84A1-453D-ABE8-14BD5EC4D36D}" destId="{A0CD8D06-409F-4046-AFC5-BFE052A437B2}" srcOrd="1" destOrd="0" parTransId="{39E38254-DA39-4CB9-A7E5-DE647B21E2AC}" sibTransId="{7BEF1887-F3A3-4F07-897C-31B9A0D57043}"/>
    <dgm:cxn modelId="{A07D9E2E-56C3-4988-BA01-30F2A125C10C}" type="presOf" srcId="{A0CD8D06-409F-4046-AFC5-BFE052A437B2}" destId="{981ED756-44DB-4D6C-8182-AB85D6190873}" srcOrd="0" destOrd="0" presId="urn:microsoft.com/office/officeart/2005/8/layout/vList2"/>
    <dgm:cxn modelId="{EC1C6D9F-6DFD-4686-8F5F-A10284FEB6D8}" type="presOf" srcId="{17C8DC8C-E735-4CD0-8BC0-DE6B8C9937C0}" destId="{AEBFCE1C-03A9-4C9B-8FB8-46D9C5271368}" srcOrd="0" destOrd="0" presId="urn:microsoft.com/office/officeart/2005/8/layout/vList2"/>
    <dgm:cxn modelId="{B7646AAC-05DB-46EC-83C4-B4BBC07DB2D8}" srcId="{95C8F7AF-84A1-453D-ABE8-14BD5EC4D36D}" destId="{D7096F85-0A10-4E8A-B399-CBF0765328FA}" srcOrd="2" destOrd="0" parTransId="{608CFF40-F852-41FC-8656-C216B16E1CAA}" sibTransId="{0D703054-C74D-417C-843B-E2E569459A8C}"/>
    <dgm:cxn modelId="{238E17C1-40DC-4E78-8E64-7944B0C11EE6}" srcId="{95C8F7AF-84A1-453D-ABE8-14BD5EC4D36D}" destId="{17C8DC8C-E735-4CD0-8BC0-DE6B8C9937C0}" srcOrd="3" destOrd="0" parTransId="{4F2D2C3A-6BA9-4C08-9C16-80FB22EADA0D}" sibTransId="{7BEAA2FF-0B3B-4BAB-9851-39E1B6027D19}"/>
    <dgm:cxn modelId="{6238D5C2-BC64-4675-8D2D-47E56D3BA4D6}" type="presOf" srcId="{D7096F85-0A10-4E8A-B399-CBF0765328FA}" destId="{52FC1C01-3E40-434A-B2CD-3A258A7C823E}" srcOrd="0" destOrd="0" presId="urn:microsoft.com/office/officeart/2005/8/layout/vList2"/>
    <dgm:cxn modelId="{F3A6C5D0-52C0-4555-B94D-1889BBD34B2A}" type="presOf" srcId="{877AD2BB-54BD-4368-9F0F-6D5C0DC49808}" destId="{CFD4385B-AD16-43DA-9D7E-5CAF9706DA8D}" srcOrd="0" destOrd="0" presId="urn:microsoft.com/office/officeart/2005/8/layout/vList2"/>
    <dgm:cxn modelId="{18E65DD5-E90E-4784-ADC3-247BFAB2A0DC}" srcId="{95C8F7AF-84A1-453D-ABE8-14BD5EC4D36D}" destId="{877AD2BB-54BD-4368-9F0F-6D5C0DC49808}" srcOrd="0" destOrd="0" parTransId="{D85806B5-F746-4D3D-BE04-E5C3881140CE}" sibTransId="{F0895BEA-D1B7-421A-BB07-AB9FBD658CE0}"/>
    <dgm:cxn modelId="{0959B9B5-5992-4830-9380-3B12E120DD5B}" type="presParOf" srcId="{8C208E4D-585F-43DF-9F12-8A297155D24E}" destId="{CFD4385B-AD16-43DA-9D7E-5CAF9706DA8D}" srcOrd="0" destOrd="0" presId="urn:microsoft.com/office/officeart/2005/8/layout/vList2"/>
    <dgm:cxn modelId="{87B05339-AA4E-452F-AD64-97DC2186AA9E}" type="presParOf" srcId="{8C208E4D-585F-43DF-9F12-8A297155D24E}" destId="{5E5E5EF4-B24F-4692-A4F2-C1241307DD42}" srcOrd="1" destOrd="0" presId="urn:microsoft.com/office/officeart/2005/8/layout/vList2"/>
    <dgm:cxn modelId="{2C0113EC-33FF-45BF-B5DC-604EDFE29BA6}" type="presParOf" srcId="{8C208E4D-585F-43DF-9F12-8A297155D24E}" destId="{981ED756-44DB-4D6C-8182-AB85D6190873}" srcOrd="2" destOrd="0" presId="urn:microsoft.com/office/officeart/2005/8/layout/vList2"/>
    <dgm:cxn modelId="{EC3EDD33-637A-4910-B434-84D8D280A90D}" type="presParOf" srcId="{8C208E4D-585F-43DF-9F12-8A297155D24E}" destId="{7B4B6F1B-9D8F-4AC3-BD49-BADE19B8DBCD}" srcOrd="3" destOrd="0" presId="urn:microsoft.com/office/officeart/2005/8/layout/vList2"/>
    <dgm:cxn modelId="{594C8876-3764-47D3-AD9F-E5C9B25A0492}" type="presParOf" srcId="{8C208E4D-585F-43DF-9F12-8A297155D24E}" destId="{52FC1C01-3E40-434A-B2CD-3A258A7C823E}" srcOrd="4" destOrd="0" presId="urn:microsoft.com/office/officeart/2005/8/layout/vList2"/>
    <dgm:cxn modelId="{E111FCD6-D8F4-4FD8-A763-F4DE7A536B0A}" type="presParOf" srcId="{8C208E4D-585F-43DF-9F12-8A297155D24E}" destId="{2897AABD-FD81-4454-8051-CBEA16E5A1DE}" srcOrd="5" destOrd="0" presId="urn:microsoft.com/office/officeart/2005/8/layout/vList2"/>
    <dgm:cxn modelId="{14C9EE41-D1BF-4026-9902-8D7A7F3FA96A}" type="presParOf" srcId="{8C208E4D-585F-43DF-9F12-8A297155D24E}" destId="{AEBFCE1C-03A9-4C9B-8FB8-46D9C527136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06B56E9-CBEC-41D2-A640-47107A609BBD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557DA22-4F66-44A9-A6EB-DDD3A5B23F15}">
      <dgm:prSet/>
      <dgm:spPr/>
      <dgm:t>
        <a:bodyPr/>
        <a:lstStyle/>
        <a:p>
          <a:r>
            <a:rPr lang="en-US"/>
            <a:t>Including better commentaries for different languages </a:t>
          </a:r>
        </a:p>
      </dgm:t>
    </dgm:pt>
    <dgm:pt modelId="{38828194-EA35-4FA3-905F-002C0CA89C85}" type="parTrans" cxnId="{B6AA9A10-A0BE-454C-AF2F-48DB4A35E7CF}">
      <dgm:prSet/>
      <dgm:spPr/>
      <dgm:t>
        <a:bodyPr/>
        <a:lstStyle/>
        <a:p>
          <a:endParaRPr lang="en-US"/>
        </a:p>
      </dgm:t>
    </dgm:pt>
    <dgm:pt modelId="{9C87872D-2E42-43FB-94B7-6A88FF436E50}" type="sibTrans" cxnId="{B6AA9A10-A0BE-454C-AF2F-48DB4A35E7CF}">
      <dgm:prSet/>
      <dgm:spPr/>
      <dgm:t>
        <a:bodyPr/>
        <a:lstStyle/>
        <a:p>
          <a:endParaRPr lang="en-US"/>
        </a:p>
      </dgm:t>
    </dgm:pt>
    <dgm:pt modelId="{AAFF2889-3DA9-4C3A-9D76-5A56828A6684}">
      <dgm:prSet/>
      <dgm:spPr/>
      <dgm:t>
        <a:bodyPr/>
        <a:lstStyle/>
        <a:p>
          <a:r>
            <a:rPr lang="en-US"/>
            <a:t>Improving word embeddings which are highly specific for Bhagavad Gita</a:t>
          </a:r>
        </a:p>
      </dgm:t>
    </dgm:pt>
    <dgm:pt modelId="{4B73FF14-7FDB-4851-A884-D4B6DDE775AF}" type="parTrans" cxnId="{3C210ADB-A9E7-4880-B807-B8C36C1FCE82}">
      <dgm:prSet/>
      <dgm:spPr/>
      <dgm:t>
        <a:bodyPr/>
        <a:lstStyle/>
        <a:p>
          <a:endParaRPr lang="en-US"/>
        </a:p>
      </dgm:t>
    </dgm:pt>
    <dgm:pt modelId="{A8625A56-340C-4D6D-B451-045CD1EE10C5}" type="sibTrans" cxnId="{3C210ADB-A9E7-4880-B807-B8C36C1FCE82}">
      <dgm:prSet/>
      <dgm:spPr/>
      <dgm:t>
        <a:bodyPr/>
        <a:lstStyle/>
        <a:p>
          <a:endParaRPr lang="en-US"/>
        </a:p>
      </dgm:t>
    </dgm:pt>
    <dgm:pt modelId="{C319C6CE-3B3C-49EE-BE2E-4312A2A1741C}">
      <dgm:prSet/>
      <dgm:spPr/>
      <dgm:t>
        <a:bodyPr/>
        <a:lstStyle/>
        <a:p>
          <a:r>
            <a:rPr lang="en-US"/>
            <a:t>Construction of Knowledge graph, which helps to find a better result </a:t>
          </a:r>
        </a:p>
      </dgm:t>
    </dgm:pt>
    <dgm:pt modelId="{E645E5EE-4235-4B95-A10A-092695FEF781}" type="parTrans" cxnId="{775CBDB8-7BE4-4DE0-931F-893E974D878E}">
      <dgm:prSet/>
      <dgm:spPr/>
      <dgm:t>
        <a:bodyPr/>
        <a:lstStyle/>
        <a:p>
          <a:endParaRPr lang="en-US"/>
        </a:p>
      </dgm:t>
    </dgm:pt>
    <dgm:pt modelId="{FD7D17EA-C488-4C5F-A055-8E2544878CA2}" type="sibTrans" cxnId="{775CBDB8-7BE4-4DE0-931F-893E974D878E}">
      <dgm:prSet/>
      <dgm:spPr/>
      <dgm:t>
        <a:bodyPr/>
        <a:lstStyle/>
        <a:p>
          <a:endParaRPr lang="en-US"/>
        </a:p>
      </dgm:t>
    </dgm:pt>
    <dgm:pt modelId="{862B0A98-65E8-4E88-908D-7D398FD8B23B}">
      <dgm:prSet/>
      <dgm:spPr/>
      <dgm:t>
        <a:bodyPr/>
        <a:lstStyle/>
        <a:p>
          <a:r>
            <a:rPr lang="en-US"/>
            <a:t>Text Summarisation features which will help to find a summary of a relevant commentary </a:t>
          </a:r>
        </a:p>
      </dgm:t>
    </dgm:pt>
    <dgm:pt modelId="{0A6AE90D-DD0A-4915-A867-34A4BE629E68}" type="parTrans" cxnId="{2CB1200B-4621-4DFF-9C85-59CDD091200D}">
      <dgm:prSet/>
      <dgm:spPr/>
      <dgm:t>
        <a:bodyPr/>
        <a:lstStyle/>
        <a:p>
          <a:endParaRPr lang="en-US"/>
        </a:p>
      </dgm:t>
    </dgm:pt>
    <dgm:pt modelId="{8AE57396-E3B2-42F5-9693-0056105AEF19}" type="sibTrans" cxnId="{2CB1200B-4621-4DFF-9C85-59CDD091200D}">
      <dgm:prSet/>
      <dgm:spPr/>
      <dgm:t>
        <a:bodyPr/>
        <a:lstStyle/>
        <a:p>
          <a:endParaRPr lang="en-US"/>
        </a:p>
      </dgm:t>
    </dgm:pt>
    <dgm:pt modelId="{75961884-0E91-4C84-948C-B995D2B11ED3}">
      <dgm:prSet/>
      <dgm:spPr/>
      <dgm:t>
        <a:bodyPr/>
        <a:lstStyle/>
        <a:p>
          <a:r>
            <a:rPr lang="en-US"/>
            <a:t>Extending this work for more languages </a:t>
          </a:r>
        </a:p>
      </dgm:t>
    </dgm:pt>
    <dgm:pt modelId="{B32D9A77-E51D-40A4-A128-E28B6102A601}" type="parTrans" cxnId="{7F9E73E9-CD4A-4F66-9933-AD0EE1CA0DCD}">
      <dgm:prSet/>
      <dgm:spPr/>
      <dgm:t>
        <a:bodyPr/>
        <a:lstStyle/>
        <a:p>
          <a:endParaRPr lang="en-US"/>
        </a:p>
      </dgm:t>
    </dgm:pt>
    <dgm:pt modelId="{8ABB9956-72B0-4532-AEEF-22156BB4EBC4}" type="sibTrans" cxnId="{7F9E73E9-CD4A-4F66-9933-AD0EE1CA0DCD}">
      <dgm:prSet/>
      <dgm:spPr/>
      <dgm:t>
        <a:bodyPr/>
        <a:lstStyle/>
        <a:p>
          <a:endParaRPr lang="en-US"/>
        </a:p>
      </dgm:t>
    </dgm:pt>
    <dgm:pt modelId="{245D0C60-03FF-4EAF-94F1-88ACD8F4AF14}">
      <dgm:prSet/>
      <dgm:spPr/>
      <dgm:t>
        <a:bodyPr/>
        <a:lstStyle/>
        <a:p>
          <a:r>
            <a:rPr lang="en-US"/>
            <a:t>Use of State-Of-Art model like BERT, which can capture more context</a:t>
          </a:r>
        </a:p>
      </dgm:t>
    </dgm:pt>
    <dgm:pt modelId="{7198A2DD-F6E3-4472-B1D9-4D8350C60097}" type="parTrans" cxnId="{7401B76B-0763-4AEA-A4F1-0D26A9E9B26F}">
      <dgm:prSet/>
      <dgm:spPr/>
      <dgm:t>
        <a:bodyPr/>
        <a:lstStyle/>
        <a:p>
          <a:endParaRPr lang="en-US"/>
        </a:p>
      </dgm:t>
    </dgm:pt>
    <dgm:pt modelId="{62B01F08-AFF8-424A-81DF-FD608C7A18D9}" type="sibTrans" cxnId="{7401B76B-0763-4AEA-A4F1-0D26A9E9B26F}">
      <dgm:prSet/>
      <dgm:spPr/>
      <dgm:t>
        <a:bodyPr/>
        <a:lstStyle/>
        <a:p>
          <a:endParaRPr lang="en-US"/>
        </a:p>
      </dgm:t>
    </dgm:pt>
    <dgm:pt modelId="{055C4545-C1D0-4A40-BB69-B3BF7D131CC8}" type="pres">
      <dgm:prSet presAssocID="{006B56E9-CBEC-41D2-A640-47107A609BBD}" presName="diagram" presStyleCnt="0">
        <dgm:presLayoutVars>
          <dgm:dir/>
          <dgm:resizeHandles val="exact"/>
        </dgm:presLayoutVars>
      </dgm:prSet>
      <dgm:spPr/>
    </dgm:pt>
    <dgm:pt modelId="{5D035F96-B7F9-4C66-8BAF-0386373E0272}" type="pres">
      <dgm:prSet presAssocID="{1557DA22-4F66-44A9-A6EB-DDD3A5B23F15}" presName="node" presStyleLbl="node1" presStyleIdx="0" presStyleCnt="6">
        <dgm:presLayoutVars>
          <dgm:bulletEnabled val="1"/>
        </dgm:presLayoutVars>
      </dgm:prSet>
      <dgm:spPr/>
    </dgm:pt>
    <dgm:pt modelId="{DE1216C2-0269-4B81-A107-638292D01052}" type="pres">
      <dgm:prSet presAssocID="{9C87872D-2E42-43FB-94B7-6A88FF436E50}" presName="sibTrans" presStyleCnt="0"/>
      <dgm:spPr/>
    </dgm:pt>
    <dgm:pt modelId="{71AFD4B2-EBD0-406A-802E-E8AE98428DCC}" type="pres">
      <dgm:prSet presAssocID="{AAFF2889-3DA9-4C3A-9D76-5A56828A6684}" presName="node" presStyleLbl="node1" presStyleIdx="1" presStyleCnt="6">
        <dgm:presLayoutVars>
          <dgm:bulletEnabled val="1"/>
        </dgm:presLayoutVars>
      </dgm:prSet>
      <dgm:spPr/>
    </dgm:pt>
    <dgm:pt modelId="{0A6F6C64-E868-4B17-A090-8BC70028513A}" type="pres">
      <dgm:prSet presAssocID="{A8625A56-340C-4D6D-B451-045CD1EE10C5}" presName="sibTrans" presStyleCnt="0"/>
      <dgm:spPr/>
    </dgm:pt>
    <dgm:pt modelId="{A43E4237-2613-4EB3-A818-F04B89FECE02}" type="pres">
      <dgm:prSet presAssocID="{C319C6CE-3B3C-49EE-BE2E-4312A2A1741C}" presName="node" presStyleLbl="node1" presStyleIdx="2" presStyleCnt="6">
        <dgm:presLayoutVars>
          <dgm:bulletEnabled val="1"/>
        </dgm:presLayoutVars>
      </dgm:prSet>
      <dgm:spPr/>
    </dgm:pt>
    <dgm:pt modelId="{2EA275B0-E93D-43B9-890D-B52B3C0A5A4E}" type="pres">
      <dgm:prSet presAssocID="{FD7D17EA-C488-4C5F-A055-8E2544878CA2}" presName="sibTrans" presStyleCnt="0"/>
      <dgm:spPr/>
    </dgm:pt>
    <dgm:pt modelId="{632C2070-D235-4178-9694-144794962905}" type="pres">
      <dgm:prSet presAssocID="{862B0A98-65E8-4E88-908D-7D398FD8B23B}" presName="node" presStyleLbl="node1" presStyleIdx="3" presStyleCnt="6">
        <dgm:presLayoutVars>
          <dgm:bulletEnabled val="1"/>
        </dgm:presLayoutVars>
      </dgm:prSet>
      <dgm:spPr/>
    </dgm:pt>
    <dgm:pt modelId="{1F36D97C-37CC-48FA-858B-DA3187A63051}" type="pres">
      <dgm:prSet presAssocID="{8AE57396-E3B2-42F5-9693-0056105AEF19}" presName="sibTrans" presStyleCnt="0"/>
      <dgm:spPr/>
    </dgm:pt>
    <dgm:pt modelId="{551332D1-A766-4A9A-8D99-260EEBF7D4BC}" type="pres">
      <dgm:prSet presAssocID="{75961884-0E91-4C84-948C-B995D2B11ED3}" presName="node" presStyleLbl="node1" presStyleIdx="4" presStyleCnt="6">
        <dgm:presLayoutVars>
          <dgm:bulletEnabled val="1"/>
        </dgm:presLayoutVars>
      </dgm:prSet>
      <dgm:spPr/>
    </dgm:pt>
    <dgm:pt modelId="{758D2846-70C7-4974-A007-AE1456728FB7}" type="pres">
      <dgm:prSet presAssocID="{8ABB9956-72B0-4532-AEEF-22156BB4EBC4}" presName="sibTrans" presStyleCnt="0"/>
      <dgm:spPr/>
    </dgm:pt>
    <dgm:pt modelId="{F6E145E4-CF58-4005-8FEF-ECD640B1CC8A}" type="pres">
      <dgm:prSet presAssocID="{245D0C60-03FF-4EAF-94F1-88ACD8F4AF14}" presName="node" presStyleLbl="node1" presStyleIdx="5" presStyleCnt="6">
        <dgm:presLayoutVars>
          <dgm:bulletEnabled val="1"/>
        </dgm:presLayoutVars>
      </dgm:prSet>
      <dgm:spPr/>
    </dgm:pt>
  </dgm:ptLst>
  <dgm:cxnLst>
    <dgm:cxn modelId="{BFC21A01-D63B-4E51-8882-55CC36EA3682}" type="presOf" srcId="{245D0C60-03FF-4EAF-94F1-88ACD8F4AF14}" destId="{F6E145E4-CF58-4005-8FEF-ECD640B1CC8A}" srcOrd="0" destOrd="0" presId="urn:microsoft.com/office/officeart/2005/8/layout/default"/>
    <dgm:cxn modelId="{2CB1200B-4621-4DFF-9C85-59CDD091200D}" srcId="{006B56E9-CBEC-41D2-A640-47107A609BBD}" destId="{862B0A98-65E8-4E88-908D-7D398FD8B23B}" srcOrd="3" destOrd="0" parTransId="{0A6AE90D-DD0A-4915-A867-34A4BE629E68}" sibTransId="{8AE57396-E3B2-42F5-9693-0056105AEF19}"/>
    <dgm:cxn modelId="{B6AA9A10-A0BE-454C-AF2F-48DB4A35E7CF}" srcId="{006B56E9-CBEC-41D2-A640-47107A609BBD}" destId="{1557DA22-4F66-44A9-A6EB-DDD3A5B23F15}" srcOrd="0" destOrd="0" parTransId="{38828194-EA35-4FA3-905F-002C0CA89C85}" sibTransId="{9C87872D-2E42-43FB-94B7-6A88FF436E50}"/>
    <dgm:cxn modelId="{E8993F1A-DA29-4FF3-AE8F-252ED692DA07}" type="presOf" srcId="{75961884-0E91-4C84-948C-B995D2B11ED3}" destId="{551332D1-A766-4A9A-8D99-260EEBF7D4BC}" srcOrd="0" destOrd="0" presId="urn:microsoft.com/office/officeart/2005/8/layout/default"/>
    <dgm:cxn modelId="{7401B76B-0763-4AEA-A4F1-0D26A9E9B26F}" srcId="{006B56E9-CBEC-41D2-A640-47107A609BBD}" destId="{245D0C60-03FF-4EAF-94F1-88ACD8F4AF14}" srcOrd="5" destOrd="0" parTransId="{7198A2DD-F6E3-4472-B1D9-4D8350C60097}" sibTransId="{62B01F08-AFF8-424A-81DF-FD608C7A18D9}"/>
    <dgm:cxn modelId="{F627A37A-DDA8-4682-B3E7-C9959F71240E}" type="presOf" srcId="{C319C6CE-3B3C-49EE-BE2E-4312A2A1741C}" destId="{A43E4237-2613-4EB3-A818-F04B89FECE02}" srcOrd="0" destOrd="0" presId="urn:microsoft.com/office/officeart/2005/8/layout/default"/>
    <dgm:cxn modelId="{954FF6A2-47E9-4FD7-B57F-096783B0B69D}" type="presOf" srcId="{006B56E9-CBEC-41D2-A640-47107A609BBD}" destId="{055C4545-C1D0-4A40-BB69-B3BF7D131CC8}" srcOrd="0" destOrd="0" presId="urn:microsoft.com/office/officeart/2005/8/layout/default"/>
    <dgm:cxn modelId="{775CBDB8-7BE4-4DE0-931F-893E974D878E}" srcId="{006B56E9-CBEC-41D2-A640-47107A609BBD}" destId="{C319C6CE-3B3C-49EE-BE2E-4312A2A1741C}" srcOrd="2" destOrd="0" parTransId="{E645E5EE-4235-4B95-A10A-092695FEF781}" sibTransId="{FD7D17EA-C488-4C5F-A055-8E2544878CA2}"/>
    <dgm:cxn modelId="{151A09C4-979D-4A12-BC71-E34B4F2B743E}" type="presOf" srcId="{AAFF2889-3DA9-4C3A-9D76-5A56828A6684}" destId="{71AFD4B2-EBD0-406A-802E-E8AE98428DCC}" srcOrd="0" destOrd="0" presId="urn:microsoft.com/office/officeart/2005/8/layout/default"/>
    <dgm:cxn modelId="{108572D3-A42D-4DF0-8B46-3E5F429BAB14}" type="presOf" srcId="{862B0A98-65E8-4E88-908D-7D398FD8B23B}" destId="{632C2070-D235-4178-9694-144794962905}" srcOrd="0" destOrd="0" presId="urn:microsoft.com/office/officeart/2005/8/layout/default"/>
    <dgm:cxn modelId="{3C210ADB-A9E7-4880-B807-B8C36C1FCE82}" srcId="{006B56E9-CBEC-41D2-A640-47107A609BBD}" destId="{AAFF2889-3DA9-4C3A-9D76-5A56828A6684}" srcOrd="1" destOrd="0" parTransId="{4B73FF14-7FDB-4851-A884-D4B6DDE775AF}" sibTransId="{A8625A56-340C-4D6D-B451-045CD1EE10C5}"/>
    <dgm:cxn modelId="{8AA3C5DB-9425-4F1F-A227-9401062DBF6D}" type="presOf" srcId="{1557DA22-4F66-44A9-A6EB-DDD3A5B23F15}" destId="{5D035F96-B7F9-4C66-8BAF-0386373E0272}" srcOrd="0" destOrd="0" presId="urn:microsoft.com/office/officeart/2005/8/layout/default"/>
    <dgm:cxn modelId="{7F9E73E9-CD4A-4F66-9933-AD0EE1CA0DCD}" srcId="{006B56E9-CBEC-41D2-A640-47107A609BBD}" destId="{75961884-0E91-4C84-948C-B995D2B11ED3}" srcOrd="4" destOrd="0" parTransId="{B32D9A77-E51D-40A4-A128-E28B6102A601}" sibTransId="{8ABB9956-72B0-4532-AEEF-22156BB4EBC4}"/>
    <dgm:cxn modelId="{1FBB3402-F7BE-4130-A862-BD7AC7C1B1DB}" type="presParOf" srcId="{055C4545-C1D0-4A40-BB69-B3BF7D131CC8}" destId="{5D035F96-B7F9-4C66-8BAF-0386373E0272}" srcOrd="0" destOrd="0" presId="urn:microsoft.com/office/officeart/2005/8/layout/default"/>
    <dgm:cxn modelId="{E4317D68-C82F-4C9F-B6B6-E02E7E6ED9EB}" type="presParOf" srcId="{055C4545-C1D0-4A40-BB69-B3BF7D131CC8}" destId="{DE1216C2-0269-4B81-A107-638292D01052}" srcOrd="1" destOrd="0" presId="urn:microsoft.com/office/officeart/2005/8/layout/default"/>
    <dgm:cxn modelId="{C3007C5E-8626-40A6-9F64-5D2B035EE965}" type="presParOf" srcId="{055C4545-C1D0-4A40-BB69-B3BF7D131CC8}" destId="{71AFD4B2-EBD0-406A-802E-E8AE98428DCC}" srcOrd="2" destOrd="0" presId="urn:microsoft.com/office/officeart/2005/8/layout/default"/>
    <dgm:cxn modelId="{B85341EE-FC47-4310-B892-FF4ED2AB6B58}" type="presParOf" srcId="{055C4545-C1D0-4A40-BB69-B3BF7D131CC8}" destId="{0A6F6C64-E868-4B17-A090-8BC70028513A}" srcOrd="3" destOrd="0" presId="urn:microsoft.com/office/officeart/2005/8/layout/default"/>
    <dgm:cxn modelId="{7D9D372C-C5E8-4018-96C0-A991779BA3A4}" type="presParOf" srcId="{055C4545-C1D0-4A40-BB69-B3BF7D131CC8}" destId="{A43E4237-2613-4EB3-A818-F04B89FECE02}" srcOrd="4" destOrd="0" presId="urn:microsoft.com/office/officeart/2005/8/layout/default"/>
    <dgm:cxn modelId="{E0BEA43C-1FCE-4AD8-B3C6-A81974E1716F}" type="presParOf" srcId="{055C4545-C1D0-4A40-BB69-B3BF7D131CC8}" destId="{2EA275B0-E93D-43B9-890D-B52B3C0A5A4E}" srcOrd="5" destOrd="0" presId="urn:microsoft.com/office/officeart/2005/8/layout/default"/>
    <dgm:cxn modelId="{716D5125-E89A-4315-BFAC-85DDCD6411DE}" type="presParOf" srcId="{055C4545-C1D0-4A40-BB69-B3BF7D131CC8}" destId="{632C2070-D235-4178-9694-144794962905}" srcOrd="6" destOrd="0" presId="urn:microsoft.com/office/officeart/2005/8/layout/default"/>
    <dgm:cxn modelId="{1338F283-7A6A-4CC0-AC5F-ECF4E8CF296A}" type="presParOf" srcId="{055C4545-C1D0-4A40-BB69-B3BF7D131CC8}" destId="{1F36D97C-37CC-48FA-858B-DA3187A63051}" srcOrd="7" destOrd="0" presId="urn:microsoft.com/office/officeart/2005/8/layout/default"/>
    <dgm:cxn modelId="{E3E1ACE1-6A53-4CCA-807B-4EC6640618CA}" type="presParOf" srcId="{055C4545-C1D0-4A40-BB69-B3BF7D131CC8}" destId="{551332D1-A766-4A9A-8D99-260EEBF7D4BC}" srcOrd="8" destOrd="0" presId="urn:microsoft.com/office/officeart/2005/8/layout/default"/>
    <dgm:cxn modelId="{CDE3CBBE-7D51-4F11-8922-31D300F4209C}" type="presParOf" srcId="{055C4545-C1D0-4A40-BB69-B3BF7D131CC8}" destId="{758D2846-70C7-4974-A007-AE1456728FB7}" srcOrd="9" destOrd="0" presId="urn:microsoft.com/office/officeart/2005/8/layout/default"/>
    <dgm:cxn modelId="{C41ED3A4-53F1-41BE-BD01-63E21CF790C6}" type="presParOf" srcId="{055C4545-C1D0-4A40-BB69-B3BF7D131CC8}" destId="{F6E145E4-CF58-4005-8FEF-ECD640B1CC8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E6A116-2C9A-4D2E-89E7-428FFB6928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D485D8-C61B-410D-A8A3-926A5C386AFB}">
      <dgm:prSet/>
      <dgm:spPr/>
      <dgm:t>
        <a:bodyPr/>
        <a:lstStyle/>
        <a:p>
          <a:r>
            <a:rPr lang="en-US"/>
            <a:t>For this task we have used </a:t>
          </a:r>
        </a:p>
      </dgm:t>
    </dgm:pt>
    <dgm:pt modelId="{F6ADE0E6-6B56-4742-A82A-49BE9EB509CC}" type="parTrans" cxnId="{0942C885-F5BA-4DE2-9ECF-6C37657F73CA}">
      <dgm:prSet/>
      <dgm:spPr/>
      <dgm:t>
        <a:bodyPr/>
        <a:lstStyle/>
        <a:p>
          <a:endParaRPr lang="en-US"/>
        </a:p>
      </dgm:t>
    </dgm:pt>
    <dgm:pt modelId="{A0D0F497-8C27-4D70-BF60-1AB1E1E0D5E8}" type="sibTrans" cxnId="{0942C885-F5BA-4DE2-9ECF-6C37657F73CA}">
      <dgm:prSet/>
      <dgm:spPr/>
      <dgm:t>
        <a:bodyPr/>
        <a:lstStyle/>
        <a:p>
          <a:endParaRPr lang="en-US"/>
        </a:p>
      </dgm:t>
    </dgm:pt>
    <dgm:pt modelId="{5F6F7D84-771A-416F-B748-302779017E99}">
      <dgm:prSet/>
      <dgm:spPr/>
      <dgm:t>
        <a:bodyPr/>
        <a:lstStyle/>
        <a:p>
          <a:r>
            <a:rPr lang="en-US"/>
            <a:t>Boolean Retrieval System</a:t>
          </a:r>
        </a:p>
      </dgm:t>
    </dgm:pt>
    <dgm:pt modelId="{F3E20AD4-3B51-42E3-90C4-C8FBE7DA8B28}" type="parTrans" cxnId="{906C9BE8-3D87-4EE6-AA80-F63D306E0056}">
      <dgm:prSet/>
      <dgm:spPr/>
      <dgm:t>
        <a:bodyPr/>
        <a:lstStyle/>
        <a:p>
          <a:endParaRPr lang="en-US"/>
        </a:p>
      </dgm:t>
    </dgm:pt>
    <dgm:pt modelId="{521CEA7A-4462-4C5C-B27B-5883DEF8946E}" type="sibTrans" cxnId="{906C9BE8-3D87-4EE6-AA80-F63D306E0056}">
      <dgm:prSet/>
      <dgm:spPr/>
      <dgm:t>
        <a:bodyPr/>
        <a:lstStyle/>
        <a:p>
          <a:endParaRPr lang="en-US"/>
        </a:p>
      </dgm:t>
    </dgm:pt>
    <dgm:pt modelId="{41E7EFFD-DC52-4700-9036-32651CCA1F97}">
      <dgm:prSet/>
      <dgm:spPr/>
      <dgm:t>
        <a:bodyPr/>
        <a:lstStyle/>
        <a:p>
          <a:r>
            <a:rPr lang="en-US"/>
            <a:t>Tf-Idf System</a:t>
          </a:r>
        </a:p>
      </dgm:t>
    </dgm:pt>
    <dgm:pt modelId="{E3EDA958-2ED5-404F-80E9-24D17E318A60}" type="parTrans" cxnId="{255EB6DA-FE0B-45C6-B4D7-DB597D91A1DD}">
      <dgm:prSet/>
      <dgm:spPr/>
      <dgm:t>
        <a:bodyPr/>
        <a:lstStyle/>
        <a:p>
          <a:endParaRPr lang="en-US"/>
        </a:p>
      </dgm:t>
    </dgm:pt>
    <dgm:pt modelId="{8A7E53E6-5752-4791-B0D6-77659AC64658}" type="sibTrans" cxnId="{255EB6DA-FE0B-45C6-B4D7-DB597D91A1DD}">
      <dgm:prSet/>
      <dgm:spPr/>
      <dgm:t>
        <a:bodyPr/>
        <a:lstStyle/>
        <a:p>
          <a:endParaRPr lang="en-US"/>
        </a:p>
      </dgm:t>
    </dgm:pt>
    <dgm:pt modelId="{3B49EDEB-C2A9-4777-AC4F-941CF0DF23C3}">
      <dgm:prSet/>
      <dgm:spPr/>
      <dgm:t>
        <a:bodyPr/>
        <a:lstStyle/>
        <a:p>
          <a:r>
            <a:rPr lang="en-US"/>
            <a:t>BM25 System</a:t>
          </a:r>
        </a:p>
      </dgm:t>
    </dgm:pt>
    <dgm:pt modelId="{A5BFDBA0-DE32-47D1-BB52-D96EDFE297C7}" type="parTrans" cxnId="{7D4848FD-E343-4906-BD06-29B4B3C42F12}">
      <dgm:prSet/>
      <dgm:spPr/>
      <dgm:t>
        <a:bodyPr/>
        <a:lstStyle/>
        <a:p>
          <a:endParaRPr lang="en-US"/>
        </a:p>
      </dgm:t>
    </dgm:pt>
    <dgm:pt modelId="{A039C545-7F56-4378-917D-1E617653D903}" type="sibTrans" cxnId="{7D4848FD-E343-4906-BD06-29B4B3C42F12}">
      <dgm:prSet/>
      <dgm:spPr/>
      <dgm:t>
        <a:bodyPr/>
        <a:lstStyle/>
        <a:p>
          <a:endParaRPr lang="en-US"/>
        </a:p>
      </dgm:t>
    </dgm:pt>
    <dgm:pt modelId="{58F0E0A9-CE88-49D7-B685-ACF33146A4AE}">
      <dgm:prSet/>
      <dgm:spPr/>
      <dgm:t>
        <a:bodyPr/>
        <a:lstStyle/>
        <a:p>
          <a:r>
            <a:rPr lang="en-US"/>
            <a:t>We have performed some Preprocessing task on them</a:t>
          </a:r>
        </a:p>
      </dgm:t>
    </dgm:pt>
    <dgm:pt modelId="{A4B3F5D4-B483-4197-B819-5597A7D4022D}" type="parTrans" cxnId="{03D8BBEF-BA34-4F21-AB59-9C16020EF7DA}">
      <dgm:prSet/>
      <dgm:spPr/>
      <dgm:t>
        <a:bodyPr/>
        <a:lstStyle/>
        <a:p>
          <a:endParaRPr lang="en-US"/>
        </a:p>
      </dgm:t>
    </dgm:pt>
    <dgm:pt modelId="{6DBECCBB-3E8F-4AC5-8214-249B5C4695BA}" type="sibTrans" cxnId="{03D8BBEF-BA34-4F21-AB59-9C16020EF7DA}">
      <dgm:prSet/>
      <dgm:spPr/>
      <dgm:t>
        <a:bodyPr/>
        <a:lstStyle/>
        <a:p>
          <a:endParaRPr lang="en-US"/>
        </a:p>
      </dgm:t>
    </dgm:pt>
    <dgm:pt modelId="{AB0C83A6-0ACE-4B05-A51F-D2BE09F99C48}">
      <dgm:prSet/>
      <dgm:spPr/>
      <dgm:t>
        <a:bodyPr/>
        <a:lstStyle/>
        <a:p>
          <a:r>
            <a:rPr lang="en-US"/>
            <a:t>Cleaning </a:t>
          </a:r>
        </a:p>
      </dgm:t>
    </dgm:pt>
    <dgm:pt modelId="{4893BA79-4B42-4502-A281-79644513F463}" type="parTrans" cxnId="{CC889B09-916F-4643-AD6B-3031633B41F2}">
      <dgm:prSet/>
      <dgm:spPr/>
      <dgm:t>
        <a:bodyPr/>
        <a:lstStyle/>
        <a:p>
          <a:endParaRPr lang="en-US"/>
        </a:p>
      </dgm:t>
    </dgm:pt>
    <dgm:pt modelId="{A2ECAA70-4D1B-4BD4-A511-FA1AD5DF1F64}" type="sibTrans" cxnId="{CC889B09-916F-4643-AD6B-3031633B41F2}">
      <dgm:prSet/>
      <dgm:spPr/>
      <dgm:t>
        <a:bodyPr/>
        <a:lstStyle/>
        <a:p>
          <a:endParaRPr lang="en-US"/>
        </a:p>
      </dgm:t>
    </dgm:pt>
    <dgm:pt modelId="{DC9794B0-CCCA-4445-9F07-A32F62C7C4B9}">
      <dgm:prSet/>
      <dgm:spPr/>
      <dgm:t>
        <a:bodyPr/>
        <a:lstStyle/>
        <a:p>
          <a:r>
            <a:rPr lang="en-US"/>
            <a:t>Tokenization</a:t>
          </a:r>
        </a:p>
      </dgm:t>
    </dgm:pt>
    <dgm:pt modelId="{2CA0256B-2C58-476D-8992-7D4EC777C3D8}" type="parTrans" cxnId="{8551D3A2-9FB5-4DA5-BBE3-39BAA6E5FFDD}">
      <dgm:prSet/>
      <dgm:spPr/>
      <dgm:t>
        <a:bodyPr/>
        <a:lstStyle/>
        <a:p>
          <a:endParaRPr lang="en-US"/>
        </a:p>
      </dgm:t>
    </dgm:pt>
    <dgm:pt modelId="{555B619F-A82C-4EA2-8DC7-1A2ADBC0A7A6}" type="sibTrans" cxnId="{8551D3A2-9FB5-4DA5-BBE3-39BAA6E5FFDD}">
      <dgm:prSet/>
      <dgm:spPr/>
      <dgm:t>
        <a:bodyPr/>
        <a:lstStyle/>
        <a:p>
          <a:endParaRPr lang="en-US"/>
        </a:p>
      </dgm:t>
    </dgm:pt>
    <dgm:pt modelId="{2094F8A1-80E7-4F85-8642-115F8A1F6624}">
      <dgm:prSet/>
      <dgm:spPr/>
      <dgm:t>
        <a:bodyPr/>
        <a:lstStyle/>
        <a:p>
          <a:r>
            <a:rPr lang="en-US"/>
            <a:t>Stopwords removal</a:t>
          </a:r>
        </a:p>
      </dgm:t>
    </dgm:pt>
    <dgm:pt modelId="{17285BAC-9C9F-4C6C-B864-5EB774E1FF4D}" type="parTrans" cxnId="{98EF5CFB-2D67-4809-9F0B-A782363ECCAF}">
      <dgm:prSet/>
      <dgm:spPr/>
      <dgm:t>
        <a:bodyPr/>
        <a:lstStyle/>
        <a:p>
          <a:endParaRPr lang="en-US"/>
        </a:p>
      </dgm:t>
    </dgm:pt>
    <dgm:pt modelId="{AAB0FBF4-031E-48F1-8EA6-ED2C5112EC78}" type="sibTrans" cxnId="{98EF5CFB-2D67-4809-9F0B-A782363ECCAF}">
      <dgm:prSet/>
      <dgm:spPr/>
      <dgm:t>
        <a:bodyPr/>
        <a:lstStyle/>
        <a:p>
          <a:endParaRPr lang="en-US"/>
        </a:p>
      </dgm:t>
    </dgm:pt>
    <dgm:pt modelId="{77171323-6A32-41CA-B797-24DBC5EB2735}">
      <dgm:prSet/>
      <dgm:spPr/>
      <dgm:t>
        <a:bodyPr/>
        <a:lstStyle/>
        <a:p>
          <a:r>
            <a:rPr lang="en-US"/>
            <a:t>Construction Of Posting List</a:t>
          </a:r>
        </a:p>
      </dgm:t>
    </dgm:pt>
    <dgm:pt modelId="{9E4821B7-C9A3-4E10-B6A9-F5FF7470B6D3}" type="parTrans" cxnId="{E8BF8119-893D-4A87-BED1-338FB402F748}">
      <dgm:prSet/>
      <dgm:spPr/>
      <dgm:t>
        <a:bodyPr/>
        <a:lstStyle/>
        <a:p>
          <a:endParaRPr lang="en-US"/>
        </a:p>
      </dgm:t>
    </dgm:pt>
    <dgm:pt modelId="{1FBEE321-61A6-4827-9D09-3A716E361045}" type="sibTrans" cxnId="{E8BF8119-893D-4A87-BED1-338FB402F748}">
      <dgm:prSet/>
      <dgm:spPr/>
      <dgm:t>
        <a:bodyPr/>
        <a:lstStyle/>
        <a:p>
          <a:endParaRPr lang="en-US"/>
        </a:p>
      </dgm:t>
    </dgm:pt>
    <dgm:pt modelId="{55EFBA21-E9BC-46EB-A934-EFE8AEB9A5DB}">
      <dgm:prSet/>
      <dgm:spPr/>
      <dgm:t>
        <a:bodyPr/>
        <a:lstStyle/>
        <a:p>
          <a:r>
            <a:rPr lang="en-US"/>
            <a:t>Construction Of Term Frequency List</a:t>
          </a:r>
        </a:p>
      </dgm:t>
    </dgm:pt>
    <dgm:pt modelId="{B7ACB0E1-2B26-4685-ACD9-C06EA65FEBF8}" type="parTrans" cxnId="{C92A5A89-4F9A-4804-8C33-788BD98533F9}">
      <dgm:prSet/>
      <dgm:spPr/>
      <dgm:t>
        <a:bodyPr/>
        <a:lstStyle/>
        <a:p>
          <a:endParaRPr lang="en-US"/>
        </a:p>
      </dgm:t>
    </dgm:pt>
    <dgm:pt modelId="{D3A6EAD3-7143-4A70-A7D6-0677993DA392}" type="sibTrans" cxnId="{C92A5A89-4F9A-4804-8C33-788BD98533F9}">
      <dgm:prSet/>
      <dgm:spPr/>
      <dgm:t>
        <a:bodyPr/>
        <a:lstStyle/>
        <a:p>
          <a:endParaRPr lang="en-US"/>
        </a:p>
      </dgm:t>
    </dgm:pt>
    <dgm:pt modelId="{7DD6D190-ED80-43A7-A102-F9A4F488216A}" type="pres">
      <dgm:prSet presAssocID="{1FE6A116-2C9A-4D2E-89E7-428FFB69281C}" presName="diagram" presStyleCnt="0">
        <dgm:presLayoutVars>
          <dgm:dir/>
          <dgm:resizeHandles val="exact"/>
        </dgm:presLayoutVars>
      </dgm:prSet>
      <dgm:spPr/>
    </dgm:pt>
    <dgm:pt modelId="{C96DC087-D250-4D04-833B-0336B17D135C}" type="pres">
      <dgm:prSet presAssocID="{CCD485D8-C61B-410D-A8A3-926A5C386AFB}" presName="node" presStyleLbl="node1" presStyleIdx="0" presStyleCnt="2">
        <dgm:presLayoutVars>
          <dgm:bulletEnabled val="1"/>
        </dgm:presLayoutVars>
      </dgm:prSet>
      <dgm:spPr/>
    </dgm:pt>
    <dgm:pt modelId="{4826E85A-CAC2-4077-9E7C-F59D74281466}" type="pres">
      <dgm:prSet presAssocID="{A0D0F497-8C27-4D70-BF60-1AB1E1E0D5E8}" presName="sibTrans" presStyleCnt="0"/>
      <dgm:spPr/>
    </dgm:pt>
    <dgm:pt modelId="{7DCF57C8-222B-4932-95CE-933DF4EE32BB}" type="pres">
      <dgm:prSet presAssocID="{58F0E0A9-CE88-49D7-B685-ACF33146A4AE}" presName="node" presStyleLbl="node1" presStyleIdx="1" presStyleCnt="2">
        <dgm:presLayoutVars>
          <dgm:bulletEnabled val="1"/>
        </dgm:presLayoutVars>
      </dgm:prSet>
      <dgm:spPr/>
    </dgm:pt>
  </dgm:ptLst>
  <dgm:cxnLst>
    <dgm:cxn modelId="{CC889B09-916F-4643-AD6B-3031633B41F2}" srcId="{58F0E0A9-CE88-49D7-B685-ACF33146A4AE}" destId="{AB0C83A6-0ACE-4B05-A51F-D2BE09F99C48}" srcOrd="0" destOrd="0" parTransId="{4893BA79-4B42-4502-A281-79644513F463}" sibTransId="{A2ECAA70-4D1B-4BD4-A511-FA1AD5DF1F64}"/>
    <dgm:cxn modelId="{C969EA15-B2AE-4FF5-AE6B-9DBEFC4CBFD6}" type="presOf" srcId="{2094F8A1-80E7-4F85-8642-115F8A1F6624}" destId="{7DCF57C8-222B-4932-95CE-933DF4EE32BB}" srcOrd="0" destOrd="3" presId="urn:microsoft.com/office/officeart/2005/8/layout/default"/>
    <dgm:cxn modelId="{E8BF8119-893D-4A87-BED1-338FB402F748}" srcId="{58F0E0A9-CE88-49D7-B685-ACF33146A4AE}" destId="{77171323-6A32-41CA-B797-24DBC5EB2735}" srcOrd="3" destOrd="0" parTransId="{9E4821B7-C9A3-4E10-B6A9-F5FF7470B6D3}" sibTransId="{1FBEE321-61A6-4827-9D09-3A716E361045}"/>
    <dgm:cxn modelId="{D5845928-13F0-42C1-B054-A378A9D86FB0}" type="presOf" srcId="{1FE6A116-2C9A-4D2E-89E7-428FFB69281C}" destId="{7DD6D190-ED80-43A7-A102-F9A4F488216A}" srcOrd="0" destOrd="0" presId="urn:microsoft.com/office/officeart/2005/8/layout/default"/>
    <dgm:cxn modelId="{252B3D40-C644-45A2-9D31-8F914B2903A2}" type="presOf" srcId="{58F0E0A9-CE88-49D7-B685-ACF33146A4AE}" destId="{7DCF57C8-222B-4932-95CE-933DF4EE32BB}" srcOrd="0" destOrd="0" presId="urn:microsoft.com/office/officeart/2005/8/layout/default"/>
    <dgm:cxn modelId="{790D335C-C250-4EAC-9E85-D6CFF5D9F5E2}" type="presOf" srcId="{77171323-6A32-41CA-B797-24DBC5EB2735}" destId="{7DCF57C8-222B-4932-95CE-933DF4EE32BB}" srcOrd="0" destOrd="4" presId="urn:microsoft.com/office/officeart/2005/8/layout/default"/>
    <dgm:cxn modelId="{25F8B348-B853-4523-ABC1-CAD6803B1E8F}" type="presOf" srcId="{55EFBA21-E9BC-46EB-A934-EFE8AEB9A5DB}" destId="{7DCF57C8-222B-4932-95CE-933DF4EE32BB}" srcOrd="0" destOrd="5" presId="urn:microsoft.com/office/officeart/2005/8/layout/default"/>
    <dgm:cxn modelId="{B53DF351-0331-4B21-9B23-56A439EA01E7}" type="presOf" srcId="{DC9794B0-CCCA-4445-9F07-A32F62C7C4B9}" destId="{7DCF57C8-222B-4932-95CE-933DF4EE32BB}" srcOrd="0" destOrd="2" presId="urn:microsoft.com/office/officeart/2005/8/layout/default"/>
    <dgm:cxn modelId="{7BF0F257-44C3-4980-BB7E-23630939F882}" type="presOf" srcId="{CCD485D8-C61B-410D-A8A3-926A5C386AFB}" destId="{C96DC087-D250-4D04-833B-0336B17D135C}" srcOrd="0" destOrd="0" presId="urn:microsoft.com/office/officeart/2005/8/layout/default"/>
    <dgm:cxn modelId="{0942C885-F5BA-4DE2-9ECF-6C37657F73CA}" srcId="{1FE6A116-2C9A-4D2E-89E7-428FFB69281C}" destId="{CCD485D8-C61B-410D-A8A3-926A5C386AFB}" srcOrd="0" destOrd="0" parTransId="{F6ADE0E6-6B56-4742-A82A-49BE9EB509CC}" sibTransId="{A0D0F497-8C27-4D70-BF60-1AB1E1E0D5E8}"/>
    <dgm:cxn modelId="{C92A5A89-4F9A-4804-8C33-788BD98533F9}" srcId="{58F0E0A9-CE88-49D7-B685-ACF33146A4AE}" destId="{55EFBA21-E9BC-46EB-A934-EFE8AEB9A5DB}" srcOrd="4" destOrd="0" parTransId="{B7ACB0E1-2B26-4685-ACD9-C06EA65FEBF8}" sibTransId="{D3A6EAD3-7143-4A70-A7D6-0677993DA392}"/>
    <dgm:cxn modelId="{E67C2092-0C7B-4950-AE04-5DCC0E660686}" type="presOf" srcId="{41E7EFFD-DC52-4700-9036-32651CCA1F97}" destId="{C96DC087-D250-4D04-833B-0336B17D135C}" srcOrd="0" destOrd="2" presId="urn:microsoft.com/office/officeart/2005/8/layout/default"/>
    <dgm:cxn modelId="{2700469E-CE55-4620-AE7C-983E0B062B94}" type="presOf" srcId="{3B49EDEB-C2A9-4777-AC4F-941CF0DF23C3}" destId="{C96DC087-D250-4D04-833B-0336B17D135C}" srcOrd="0" destOrd="3" presId="urn:microsoft.com/office/officeart/2005/8/layout/default"/>
    <dgm:cxn modelId="{C30D2AA1-E78F-4012-B41D-44F914551EA2}" type="presOf" srcId="{5F6F7D84-771A-416F-B748-302779017E99}" destId="{C96DC087-D250-4D04-833B-0336B17D135C}" srcOrd="0" destOrd="1" presId="urn:microsoft.com/office/officeart/2005/8/layout/default"/>
    <dgm:cxn modelId="{8551D3A2-9FB5-4DA5-BBE3-39BAA6E5FFDD}" srcId="{58F0E0A9-CE88-49D7-B685-ACF33146A4AE}" destId="{DC9794B0-CCCA-4445-9F07-A32F62C7C4B9}" srcOrd="1" destOrd="0" parTransId="{2CA0256B-2C58-476D-8992-7D4EC777C3D8}" sibTransId="{555B619F-A82C-4EA2-8DC7-1A2ADBC0A7A6}"/>
    <dgm:cxn modelId="{2F5809CF-8CD2-4046-A50C-CE845B577B68}" type="presOf" srcId="{AB0C83A6-0ACE-4B05-A51F-D2BE09F99C48}" destId="{7DCF57C8-222B-4932-95CE-933DF4EE32BB}" srcOrd="0" destOrd="1" presId="urn:microsoft.com/office/officeart/2005/8/layout/default"/>
    <dgm:cxn modelId="{255EB6DA-FE0B-45C6-B4D7-DB597D91A1DD}" srcId="{CCD485D8-C61B-410D-A8A3-926A5C386AFB}" destId="{41E7EFFD-DC52-4700-9036-32651CCA1F97}" srcOrd="1" destOrd="0" parTransId="{E3EDA958-2ED5-404F-80E9-24D17E318A60}" sibTransId="{8A7E53E6-5752-4791-B0D6-77659AC64658}"/>
    <dgm:cxn modelId="{906C9BE8-3D87-4EE6-AA80-F63D306E0056}" srcId="{CCD485D8-C61B-410D-A8A3-926A5C386AFB}" destId="{5F6F7D84-771A-416F-B748-302779017E99}" srcOrd="0" destOrd="0" parTransId="{F3E20AD4-3B51-42E3-90C4-C8FBE7DA8B28}" sibTransId="{521CEA7A-4462-4C5C-B27B-5883DEF8946E}"/>
    <dgm:cxn modelId="{03D8BBEF-BA34-4F21-AB59-9C16020EF7DA}" srcId="{1FE6A116-2C9A-4D2E-89E7-428FFB69281C}" destId="{58F0E0A9-CE88-49D7-B685-ACF33146A4AE}" srcOrd="1" destOrd="0" parTransId="{A4B3F5D4-B483-4197-B819-5597A7D4022D}" sibTransId="{6DBECCBB-3E8F-4AC5-8214-249B5C4695BA}"/>
    <dgm:cxn modelId="{98EF5CFB-2D67-4809-9F0B-A782363ECCAF}" srcId="{58F0E0A9-CE88-49D7-B685-ACF33146A4AE}" destId="{2094F8A1-80E7-4F85-8642-115F8A1F6624}" srcOrd="2" destOrd="0" parTransId="{17285BAC-9C9F-4C6C-B864-5EB774E1FF4D}" sibTransId="{AAB0FBF4-031E-48F1-8EA6-ED2C5112EC78}"/>
    <dgm:cxn modelId="{7D4848FD-E343-4906-BD06-29B4B3C42F12}" srcId="{CCD485D8-C61B-410D-A8A3-926A5C386AFB}" destId="{3B49EDEB-C2A9-4777-AC4F-941CF0DF23C3}" srcOrd="2" destOrd="0" parTransId="{A5BFDBA0-DE32-47D1-BB52-D96EDFE297C7}" sibTransId="{A039C545-7F56-4378-917D-1E617653D903}"/>
    <dgm:cxn modelId="{FF63A94F-2C78-4F69-A441-8C113D554CA0}" type="presParOf" srcId="{7DD6D190-ED80-43A7-A102-F9A4F488216A}" destId="{C96DC087-D250-4D04-833B-0336B17D135C}" srcOrd="0" destOrd="0" presId="urn:microsoft.com/office/officeart/2005/8/layout/default"/>
    <dgm:cxn modelId="{1A6AA933-7F71-4CB3-ACE9-4228C18D5CAD}" type="presParOf" srcId="{7DD6D190-ED80-43A7-A102-F9A4F488216A}" destId="{4826E85A-CAC2-4077-9E7C-F59D74281466}" srcOrd="1" destOrd="0" presId="urn:microsoft.com/office/officeart/2005/8/layout/default"/>
    <dgm:cxn modelId="{FD2F41D6-5D57-492E-91B4-2DD4D2CE7203}" type="presParOf" srcId="{7DD6D190-ED80-43A7-A102-F9A4F488216A}" destId="{7DCF57C8-222B-4932-95CE-933DF4EE32BB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E25E20-07DA-4D44-BE12-729B1AE151E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8DC6C37-D6D3-43DA-A8C8-9F6009807899}">
      <dgm:prSet/>
      <dgm:spPr/>
      <dgm:t>
        <a:bodyPr/>
        <a:lstStyle/>
        <a:p>
          <a:r>
            <a:rPr lang="en-US" b="1"/>
            <a:t>Boolean Retrieval System</a:t>
          </a:r>
          <a:endParaRPr lang="en-US"/>
        </a:p>
      </dgm:t>
    </dgm:pt>
    <dgm:pt modelId="{9CFDC71E-9884-4C21-AD04-37EA32515331}" type="parTrans" cxnId="{333C9F0B-E8F3-4E50-818F-2D506C087E9F}">
      <dgm:prSet/>
      <dgm:spPr/>
      <dgm:t>
        <a:bodyPr/>
        <a:lstStyle/>
        <a:p>
          <a:endParaRPr lang="en-US"/>
        </a:p>
      </dgm:t>
    </dgm:pt>
    <dgm:pt modelId="{2C4503E0-7474-401E-850C-1DCE1275D61A}" type="sibTrans" cxnId="{333C9F0B-E8F3-4E50-818F-2D506C087E9F}">
      <dgm:prSet/>
      <dgm:spPr/>
      <dgm:t>
        <a:bodyPr/>
        <a:lstStyle/>
        <a:p>
          <a:endParaRPr lang="en-US"/>
        </a:p>
      </dgm:t>
    </dgm:pt>
    <dgm:pt modelId="{B1E345DF-A2E3-4EDA-8DF5-AEB95207D7F6}">
      <dgm:prSet/>
      <dgm:spPr/>
      <dgm:t>
        <a:bodyPr/>
        <a:lstStyle/>
        <a:p>
          <a:r>
            <a:rPr lang="en-US"/>
            <a:t>Given a query, we will do basic preprocessing and we will find the score from Boolean incidence matrix.</a:t>
          </a:r>
        </a:p>
      </dgm:t>
    </dgm:pt>
    <dgm:pt modelId="{63C5ADDB-1012-4802-B3D0-125DF6036D70}" type="parTrans" cxnId="{BCF152FC-DF83-44A5-B607-18B3EB0BBFC0}">
      <dgm:prSet/>
      <dgm:spPr/>
      <dgm:t>
        <a:bodyPr/>
        <a:lstStyle/>
        <a:p>
          <a:endParaRPr lang="en-US"/>
        </a:p>
      </dgm:t>
    </dgm:pt>
    <dgm:pt modelId="{75F16839-E060-40C8-A95C-45716F6F665E}" type="sibTrans" cxnId="{BCF152FC-DF83-44A5-B607-18B3EB0BBFC0}">
      <dgm:prSet/>
      <dgm:spPr/>
      <dgm:t>
        <a:bodyPr/>
        <a:lstStyle/>
        <a:p>
          <a:endParaRPr lang="en-US"/>
        </a:p>
      </dgm:t>
    </dgm:pt>
    <dgm:pt modelId="{E62DD0C6-3BC8-4404-B208-3D0190E63F15}">
      <dgm:prSet/>
      <dgm:spPr/>
      <dgm:t>
        <a:bodyPr/>
        <a:lstStyle/>
        <a:p>
          <a:r>
            <a:rPr lang="en-US" b="1"/>
            <a:t>TF-IDF</a:t>
          </a:r>
          <a:endParaRPr lang="en-US"/>
        </a:p>
      </dgm:t>
    </dgm:pt>
    <dgm:pt modelId="{66EA8F91-8D1E-45F6-8357-0AD00AC8E553}" type="parTrans" cxnId="{A8021FE9-FC08-4698-916B-B40438762E41}">
      <dgm:prSet/>
      <dgm:spPr/>
      <dgm:t>
        <a:bodyPr/>
        <a:lstStyle/>
        <a:p>
          <a:endParaRPr lang="en-US"/>
        </a:p>
      </dgm:t>
    </dgm:pt>
    <dgm:pt modelId="{2CA51654-E9D3-48D0-9237-C807174D9C4E}" type="sibTrans" cxnId="{A8021FE9-FC08-4698-916B-B40438762E41}">
      <dgm:prSet/>
      <dgm:spPr/>
      <dgm:t>
        <a:bodyPr/>
        <a:lstStyle/>
        <a:p>
          <a:endParaRPr lang="en-US"/>
        </a:p>
      </dgm:t>
    </dgm:pt>
    <dgm:pt modelId="{829B2A04-9C15-4A6F-BFBC-E5FD55992340}">
      <dgm:prSet/>
      <dgm:spPr/>
      <dgm:t>
        <a:bodyPr/>
        <a:lstStyle/>
        <a:p>
          <a:r>
            <a:rPr lang="en-US" dirty="0"/>
            <a:t>Here we will get the score  using cosine similarity between query vector and document vector</a:t>
          </a:r>
        </a:p>
      </dgm:t>
    </dgm:pt>
    <dgm:pt modelId="{3F0C94D9-5E8E-4E78-BC2A-47DDEA81DD35}" type="parTrans" cxnId="{23581752-89B9-471D-B513-D566F063A2EF}">
      <dgm:prSet/>
      <dgm:spPr/>
      <dgm:t>
        <a:bodyPr/>
        <a:lstStyle/>
        <a:p>
          <a:endParaRPr lang="en-US"/>
        </a:p>
      </dgm:t>
    </dgm:pt>
    <dgm:pt modelId="{F984D19B-A5F0-48B4-9273-3806AC0ACD73}" type="sibTrans" cxnId="{23581752-89B9-471D-B513-D566F063A2EF}">
      <dgm:prSet/>
      <dgm:spPr/>
      <dgm:t>
        <a:bodyPr/>
        <a:lstStyle/>
        <a:p>
          <a:endParaRPr lang="en-US"/>
        </a:p>
      </dgm:t>
    </dgm:pt>
    <dgm:pt modelId="{CD45CFED-912A-48C0-901D-FFC44A885069}">
      <dgm:prSet/>
      <dgm:spPr/>
      <dgm:t>
        <a:bodyPr/>
        <a:lstStyle/>
        <a:p>
          <a:r>
            <a:rPr lang="en-US" b="1"/>
            <a:t>BM25</a:t>
          </a:r>
          <a:endParaRPr lang="en-US"/>
        </a:p>
      </dgm:t>
    </dgm:pt>
    <dgm:pt modelId="{AAE8154E-33E0-4A0B-BAF4-60AE2985AA07}" type="parTrans" cxnId="{05F0CEE3-2C96-49BC-B481-FC04649BEB97}">
      <dgm:prSet/>
      <dgm:spPr/>
      <dgm:t>
        <a:bodyPr/>
        <a:lstStyle/>
        <a:p>
          <a:endParaRPr lang="en-US"/>
        </a:p>
      </dgm:t>
    </dgm:pt>
    <dgm:pt modelId="{5EF02FE2-CD41-49A0-B40B-E183BD65770C}" type="sibTrans" cxnId="{05F0CEE3-2C96-49BC-B481-FC04649BEB97}">
      <dgm:prSet/>
      <dgm:spPr/>
      <dgm:t>
        <a:bodyPr/>
        <a:lstStyle/>
        <a:p>
          <a:endParaRPr lang="en-US"/>
        </a:p>
      </dgm:t>
    </dgm:pt>
    <dgm:pt modelId="{15AA86F6-7DB7-4617-8E6E-06D045EA68F6}">
      <dgm:prSet/>
      <dgm:spPr/>
      <dgm:t>
        <a:bodyPr/>
        <a:lstStyle/>
        <a:p>
          <a:r>
            <a:rPr lang="en-US" dirty="0"/>
            <a:t>We have calculated the score using BM25 formula and selected high score values</a:t>
          </a:r>
        </a:p>
      </dgm:t>
    </dgm:pt>
    <dgm:pt modelId="{3FBD4B69-22E5-4CCD-BDB3-C119D08CC9AB}" type="parTrans" cxnId="{F361DB29-4E9F-4397-AE08-EA6583527407}">
      <dgm:prSet/>
      <dgm:spPr/>
      <dgm:t>
        <a:bodyPr/>
        <a:lstStyle/>
        <a:p>
          <a:endParaRPr lang="en-US"/>
        </a:p>
      </dgm:t>
    </dgm:pt>
    <dgm:pt modelId="{87BE0713-0E90-43DA-97BB-01D8CC636E0A}" type="sibTrans" cxnId="{F361DB29-4E9F-4397-AE08-EA6583527407}">
      <dgm:prSet/>
      <dgm:spPr/>
      <dgm:t>
        <a:bodyPr/>
        <a:lstStyle/>
        <a:p>
          <a:endParaRPr lang="en-US"/>
        </a:p>
      </dgm:t>
    </dgm:pt>
    <dgm:pt modelId="{1802255D-2D2C-4076-9002-C6AE30641395}" type="pres">
      <dgm:prSet presAssocID="{0BE25E20-07DA-4D44-BE12-729B1AE151E8}" presName="linear" presStyleCnt="0">
        <dgm:presLayoutVars>
          <dgm:animLvl val="lvl"/>
          <dgm:resizeHandles val="exact"/>
        </dgm:presLayoutVars>
      </dgm:prSet>
      <dgm:spPr/>
    </dgm:pt>
    <dgm:pt modelId="{0FDE9D53-2BB7-46DA-B0EF-C2B59780DC8E}" type="pres">
      <dgm:prSet presAssocID="{78DC6C37-D6D3-43DA-A8C8-9F600980789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87ED229-8DF4-425B-BB81-2750EC67E5BB}" type="pres">
      <dgm:prSet presAssocID="{2C4503E0-7474-401E-850C-1DCE1275D61A}" presName="spacer" presStyleCnt="0"/>
      <dgm:spPr/>
    </dgm:pt>
    <dgm:pt modelId="{A5BF0C65-3A6F-4895-8402-FA8E2C0FD8AE}" type="pres">
      <dgm:prSet presAssocID="{B1E345DF-A2E3-4EDA-8DF5-AEB95207D7F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748EEBA-F06B-4108-8DCE-4BF0E011FC81}" type="pres">
      <dgm:prSet presAssocID="{75F16839-E060-40C8-A95C-45716F6F665E}" presName="spacer" presStyleCnt="0"/>
      <dgm:spPr/>
    </dgm:pt>
    <dgm:pt modelId="{4E84C7D7-7AD8-487C-8FF8-CC9264F94AE8}" type="pres">
      <dgm:prSet presAssocID="{E62DD0C6-3BC8-4404-B208-3D0190E63F1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5DF69B5-E51E-4CB3-8EDC-88719936215E}" type="pres">
      <dgm:prSet presAssocID="{2CA51654-E9D3-48D0-9237-C807174D9C4E}" presName="spacer" presStyleCnt="0"/>
      <dgm:spPr/>
    </dgm:pt>
    <dgm:pt modelId="{07D9E9C4-0DB1-4E54-B5B4-4D2988B1AB9F}" type="pres">
      <dgm:prSet presAssocID="{829B2A04-9C15-4A6F-BFBC-E5FD5599234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D9DCC2A-D544-441B-9196-CDFF30CC32D6}" type="pres">
      <dgm:prSet presAssocID="{F984D19B-A5F0-48B4-9273-3806AC0ACD73}" presName="spacer" presStyleCnt="0"/>
      <dgm:spPr/>
    </dgm:pt>
    <dgm:pt modelId="{BCB8BE23-0834-4751-B7F5-802DE218E33B}" type="pres">
      <dgm:prSet presAssocID="{CD45CFED-912A-48C0-901D-FFC44A88506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A834BCB-EA52-40CB-A4AF-C67087404CD4}" type="pres">
      <dgm:prSet presAssocID="{5EF02FE2-CD41-49A0-B40B-E183BD65770C}" presName="spacer" presStyleCnt="0"/>
      <dgm:spPr/>
    </dgm:pt>
    <dgm:pt modelId="{0BE47530-8568-49DD-8199-FBCE5DEB0CBC}" type="pres">
      <dgm:prSet presAssocID="{15AA86F6-7DB7-4617-8E6E-06D045EA68F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33C9F0B-E8F3-4E50-818F-2D506C087E9F}" srcId="{0BE25E20-07DA-4D44-BE12-729B1AE151E8}" destId="{78DC6C37-D6D3-43DA-A8C8-9F6009807899}" srcOrd="0" destOrd="0" parTransId="{9CFDC71E-9884-4C21-AD04-37EA32515331}" sibTransId="{2C4503E0-7474-401E-850C-1DCE1275D61A}"/>
    <dgm:cxn modelId="{F361DB29-4E9F-4397-AE08-EA6583527407}" srcId="{0BE25E20-07DA-4D44-BE12-729B1AE151E8}" destId="{15AA86F6-7DB7-4617-8E6E-06D045EA68F6}" srcOrd="5" destOrd="0" parTransId="{3FBD4B69-22E5-4CCD-BDB3-C119D08CC9AB}" sibTransId="{87BE0713-0E90-43DA-97BB-01D8CC636E0A}"/>
    <dgm:cxn modelId="{F03EEF65-A699-4848-A97F-E77AD2099D6E}" type="presOf" srcId="{CD45CFED-912A-48C0-901D-FFC44A885069}" destId="{BCB8BE23-0834-4751-B7F5-802DE218E33B}" srcOrd="0" destOrd="0" presId="urn:microsoft.com/office/officeart/2005/8/layout/vList2"/>
    <dgm:cxn modelId="{E69B016D-3A26-4A8C-B8CD-411D3C24FD39}" type="presOf" srcId="{15AA86F6-7DB7-4617-8E6E-06D045EA68F6}" destId="{0BE47530-8568-49DD-8199-FBCE5DEB0CBC}" srcOrd="0" destOrd="0" presId="urn:microsoft.com/office/officeart/2005/8/layout/vList2"/>
    <dgm:cxn modelId="{23581752-89B9-471D-B513-D566F063A2EF}" srcId="{0BE25E20-07DA-4D44-BE12-729B1AE151E8}" destId="{829B2A04-9C15-4A6F-BFBC-E5FD55992340}" srcOrd="3" destOrd="0" parTransId="{3F0C94D9-5E8E-4E78-BC2A-47DDEA81DD35}" sibTransId="{F984D19B-A5F0-48B4-9273-3806AC0ACD73}"/>
    <dgm:cxn modelId="{42508575-CD20-47BE-ABD4-C0B97ED510C4}" type="presOf" srcId="{0BE25E20-07DA-4D44-BE12-729B1AE151E8}" destId="{1802255D-2D2C-4076-9002-C6AE30641395}" srcOrd="0" destOrd="0" presId="urn:microsoft.com/office/officeart/2005/8/layout/vList2"/>
    <dgm:cxn modelId="{084D057F-BB2A-4C4D-8CC1-997BCE56F11E}" type="presOf" srcId="{E62DD0C6-3BC8-4404-B208-3D0190E63F15}" destId="{4E84C7D7-7AD8-487C-8FF8-CC9264F94AE8}" srcOrd="0" destOrd="0" presId="urn:microsoft.com/office/officeart/2005/8/layout/vList2"/>
    <dgm:cxn modelId="{66D91CBE-284D-4D79-8EAA-9A37CB50B3F1}" type="presOf" srcId="{B1E345DF-A2E3-4EDA-8DF5-AEB95207D7F6}" destId="{A5BF0C65-3A6F-4895-8402-FA8E2C0FD8AE}" srcOrd="0" destOrd="0" presId="urn:microsoft.com/office/officeart/2005/8/layout/vList2"/>
    <dgm:cxn modelId="{3506ACE3-5A7D-4539-AE0F-D23DF25111DB}" type="presOf" srcId="{78DC6C37-D6D3-43DA-A8C8-9F6009807899}" destId="{0FDE9D53-2BB7-46DA-B0EF-C2B59780DC8E}" srcOrd="0" destOrd="0" presId="urn:microsoft.com/office/officeart/2005/8/layout/vList2"/>
    <dgm:cxn modelId="{05F0CEE3-2C96-49BC-B481-FC04649BEB97}" srcId="{0BE25E20-07DA-4D44-BE12-729B1AE151E8}" destId="{CD45CFED-912A-48C0-901D-FFC44A885069}" srcOrd="4" destOrd="0" parTransId="{AAE8154E-33E0-4A0B-BAF4-60AE2985AA07}" sibTransId="{5EF02FE2-CD41-49A0-B40B-E183BD65770C}"/>
    <dgm:cxn modelId="{A8021FE9-FC08-4698-916B-B40438762E41}" srcId="{0BE25E20-07DA-4D44-BE12-729B1AE151E8}" destId="{E62DD0C6-3BC8-4404-B208-3D0190E63F15}" srcOrd="2" destOrd="0" parTransId="{66EA8F91-8D1E-45F6-8357-0AD00AC8E553}" sibTransId="{2CA51654-E9D3-48D0-9237-C807174D9C4E}"/>
    <dgm:cxn modelId="{4F2944F3-0E3F-4B2A-9DD1-961E555271B0}" type="presOf" srcId="{829B2A04-9C15-4A6F-BFBC-E5FD55992340}" destId="{07D9E9C4-0DB1-4E54-B5B4-4D2988B1AB9F}" srcOrd="0" destOrd="0" presId="urn:microsoft.com/office/officeart/2005/8/layout/vList2"/>
    <dgm:cxn modelId="{BCF152FC-DF83-44A5-B607-18B3EB0BBFC0}" srcId="{0BE25E20-07DA-4D44-BE12-729B1AE151E8}" destId="{B1E345DF-A2E3-4EDA-8DF5-AEB95207D7F6}" srcOrd="1" destOrd="0" parTransId="{63C5ADDB-1012-4802-B3D0-125DF6036D70}" sibTransId="{75F16839-E060-40C8-A95C-45716F6F665E}"/>
    <dgm:cxn modelId="{90D4C4FA-ACBE-4FB5-96FE-BD7AECD569CD}" type="presParOf" srcId="{1802255D-2D2C-4076-9002-C6AE30641395}" destId="{0FDE9D53-2BB7-46DA-B0EF-C2B59780DC8E}" srcOrd="0" destOrd="0" presId="urn:microsoft.com/office/officeart/2005/8/layout/vList2"/>
    <dgm:cxn modelId="{AFB2798A-06F9-4761-93B4-151B8837D350}" type="presParOf" srcId="{1802255D-2D2C-4076-9002-C6AE30641395}" destId="{D87ED229-8DF4-425B-BB81-2750EC67E5BB}" srcOrd="1" destOrd="0" presId="urn:microsoft.com/office/officeart/2005/8/layout/vList2"/>
    <dgm:cxn modelId="{44812ECC-5E9A-4547-9D56-F981C09E8210}" type="presParOf" srcId="{1802255D-2D2C-4076-9002-C6AE30641395}" destId="{A5BF0C65-3A6F-4895-8402-FA8E2C0FD8AE}" srcOrd="2" destOrd="0" presId="urn:microsoft.com/office/officeart/2005/8/layout/vList2"/>
    <dgm:cxn modelId="{1D6EDA58-05AD-449B-9C82-54FCF731C9BA}" type="presParOf" srcId="{1802255D-2D2C-4076-9002-C6AE30641395}" destId="{8748EEBA-F06B-4108-8DCE-4BF0E011FC81}" srcOrd="3" destOrd="0" presId="urn:microsoft.com/office/officeart/2005/8/layout/vList2"/>
    <dgm:cxn modelId="{37D0E01C-E3CE-4D1A-ABF9-ADD21FB7FA23}" type="presParOf" srcId="{1802255D-2D2C-4076-9002-C6AE30641395}" destId="{4E84C7D7-7AD8-487C-8FF8-CC9264F94AE8}" srcOrd="4" destOrd="0" presId="urn:microsoft.com/office/officeart/2005/8/layout/vList2"/>
    <dgm:cxn modelId="{11B9C0F6-ED4B-4C54-8937-1EF88B4DBC60}" type="presParOf" srcId="{1802255D-2D2C-4076-9002-C6AE30641395}" destId="{55DF69B5-E51E-4CB3-8EDC-88719936215E}" srcOrd="5" destOrd="0" presId="urn:microsoft.com/office/officeart/2005/8/layout/vList2"/>
    <dgm:cxn modelId="{48DE4F77-7161-46AE-A295-636AF45DDDFA}" type="presParOf" srcId="{1802255D-2D2C-4076-9002-C6AE30641395}" destId="{07D9E9C4-0DB1-4E54-B5B4-4D2988B1AB9F}" srcOrd="6" destOrd="0" presId="urn:microsoft.com/office/officeart/2005/8/layout/vList2"/>
    <dgm:cxn modelId="{1DECA6F9-08BA-4F02-B089-EC0F3AD7E785}" type="presParOf" srcId="{1802255D-2D2C-4076-9002-C6AE30641395}" destId="{ED9DCC2A-D544-441B-9196-CDFF30CC32D6}" srcOrd="7" destOrd="0" presId="urn:microsoft.com/office/officeart/2005/8/layout/vList2"/>
    <dgm:cxn modelId="{E7A89C5D-B878-4827-8E7D-1122FB5E6F48}" type="presParOf" srcId="{1802255D-2D2C-4076-9002-C6AE30641395}" destId="{BCB8BE23-0834-4751-B7F5-802DE218E33B}" srcOrd="8" destOrd="0" presId="urn:microsoft.com/office/officeart/2005/8/layout/vList2"/>
    <dgm:cxn modelId="{D9F0B459-0761-4E15-A831-1108D21FF6A8}" type="presParOf" srcId="{1802255D-2D2C-4076-9002-C6AE30641395}" destId="{8A834BCB-EA52-40CB-A4AF-C67087404CD4}" srcOrd="9" destOrd="0" presId="urn:microsoft.com/office/officeart/2005/8/layout/vList2"/>
    <dgm:cxn modelId="{0F88064C-16A2-4238-B5CF-4540049EF15D}" type="presParOf" srcId="{1802255D-2D2C-4076-9002-C6AE30641395}" destId="{0BE47530-8568-49DD-8199-FBCE5DEB0CB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549538-BCD6-43D1-9982-3E84963DE12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BABBFC-A660-45E8-B941-3F2AE106998E}">
      <dgm:prSet/>
      <dgm:spPr/>
      <dgm:t>
        <a:bodyPr/>
        <a:lstStyle/>
        <a:p>
          <a:r>
            <a:rPr lang="en-US"/>
            <a:t>Trained LSI model using 30 topics.</a:t>
          </a:r>
        </a:p>
      </dgm:t>
    </dgm:pt>
    <dgm:pt modelId="{F0DA58D3-55F7-4F3A-9755-812B28C5DC90}" type="parTrans" cxnId="{7D3D0B32-31EB-45C6-85CE-0A0F288CB44F}">
      <dgm:prSet/>
      <dgm:spPr/>
      <dgm:t>
        <a:bodyPr/>
        <a:lstStyle/>
        <a:p>
          <a:endParaRPr lang="en-US"/>
        </a:p>
      </dgm:t>
    </dgm:pt>
    <dgm:pt modelId="{4518AA49-A448-49CC-A85E-2B6FF486B2A9}" type="sibTrans" cxnId="{7D3D0B32-31EB-45C6-85CE-0A0F288CB44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ECF90AA-418E-4EFA-900B-19B63A8EAEAC}">
      <dgm:prSet/>
      <dgm:spPr/>
      <dgm:t>
        <a:bodyPr/>
        <a:lstStyle/>
        <a:p>
          <a:r>
            <a:rPr lang="en-US"/>
            <a:t>Preprocessing Of Text</a:t>
          </a:r>
        </a:p>
      </dgm:t>
    </dgm:pt>
    <dgm:pt modelId="{AB203D61-99D1-4390-94C0-A42350BE3FD9}" type="parTrans" cxnId="{503B14F6-8529-4539-B35C-55B1A3A38F1D}">
      <dgm:prSet/>
      <dgm:spPr/>
      <dgm:t>
        <a:bodyPr/>
        <a:lstStyle/>
        <a:p>
          <a:endParaRPr lang="en-US"/>
        </a:p>
      </dgm:t>
    </dgm:pt>
    <dgm:pt modelId="{21F57356-467D-42F3-B5DA-20549CBDC428}" type="sibTrans" cxnId="{503B14F6-8529-4539-B35C-55B1A3A38F1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D3F2BA9-352E-4CFB-B3D8-2D2D315DBCAA}">
      <dgm:prSet/>
      <dgm:spPr/>
      <dgm:t>
        <a:bodyPr/>
        <a:lstStyle/>
        <a:p>
          <a:r>
            <a:rPr lang="en-US"/>
            <a:t>Computing Document-Term Matrix</a:t>
          </a:r>
        </a:p>
      </dgm:t>
    </dgm:pt>
    <dgm:pt modelId="{837425B0-FFA3-47B4-83C9-F199E4614795}" type="parTrans" cxnId="{2C723557-D053-4C70-A4C3-8B54C30181B2}">
      <dgm:prSet/>
      <dgm:spPr/>
      <dgm:t>
        <a:bodyPr/>
        <a:lstStyle/>
        <a:p>
          <a:endParaRPr lang="en-US"/>
        </a:p>
      </dgm:t>
    </dgm:pt>
    <dgm:pt modelId="{553D9FA8-DE93-4FE4-99DA-A3DDBFB33BD3}" type="sibTrans" cxnId="{2C723557-D053-4C70-A4C3-8B54C30181B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1C34BA5-BA28-41F7-B61F-517298AE81B9}">
      <dgm:prSet/>
      <dgm:spPr/>
      <dgm:t>
        <a:bodyPr/>
        <a:lstStyle/>
        <a:p>
          <a:r>
            <a:rPr lang="en-US"/>
            <a:t>Training using SVD </a:t>
          </a:r>
        </a:p>
      </dgm:t>
    </dgm:pt>
    <dgm:pt modelId="{2302ADB5-0C5F-49D7-BE4D-E73F6C84806C}" type="parTrans" cxnId="{5448CB9E-A18E-4B9D-B343-B0AF337F73AA}">
      <dgm:prSet/>
      <dgm:spPr/>
      <dgm:t>
        <a:bodyPr/>
        <a:lstStyle/>
        <a:p>
          <a:endParaRPr lang="en-US"/>
        </a:p>
      </dgm:t>
    </dgm:pt>
    <dgm:pt modelId="{7B7F279A-74E1-48ED-A52A-21584C81153D}" type="sibTrans" cxnId="{5448CB9E-A18E-4B9D-B343-B0AF337F73AA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A709A5C1-D00B-4FF6-906C-BE310B9B417C}">
      <dgm:prSet/>
      <dgm:spPr/>
      <dgm:t>
        <a:bodyPr/>
        <a:lstStyle/>
        <a:p>
          <a:r>
            <a:rPr lang="en-US"/>
            <a:t>Given a query Q, we embed it into vector </a:t>
          </a:r>
        </a:p>
      </dgm:t>
    </dgm:pt>
    <dgm:pt modelId="{97F22714-3ACD-4795-919B-7A198B59BCE5}" type="parTrans" cxnId="{59338B37-C078-4A30-B4E5-4BC8189FEB79}">
      <dgm:prSet/>
      <dgm:spPr/>
      <dgm:t>
        <a:bodyPr/>
        <a:lstStyle/>
        <a:p>
          <a:endParaRPr lang="en-US"/>
        </a:p>
      </dgm:t>
    </dgm:pt>
    <dgm:pt modelId="{3E55A6DC-DFFA-4836-A1F9-F5A8DD5CB7C4}" type="sibTrans" cxnId="{59338B37-C078-4A30-B4E5-4BC8189FEB79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8AC66691-C1D4-4CE6-9E23-D179DB0799F3}">
      <dgm:prSet/>
      <dgm:spPr/>
      <dgm:t>
        <a:bodyPr/>
        <a:lstStyle/>
        <a:p>
          <a:r>
            <a:rPr lang="en-US"/>
            <a:t>Using Cosine Similarity, we find the similarity score</a:t>
          </a:r>
        </a:p>
      </dgm:t>
    </dgm:pt>
    <dgm:pt modelId="{E49B7C50-F70F-43DA-8185-0CC97A413F8D}" type="parTrans" cxnId="{C3FBF8EA-654D-423A-9B98-5C7CC65AA052}">
      <dgm:prSet/>
      <dgm:spPr/>
      <dgm:t>
        <a:bodyPr/>
        <a:lstStyle/>
        <a:p>
          <a:endParaRPr lang="en-US"/>
        </a:p>
      </dgm:t>
    </dgm:pt>
    <dgm:pt modelId="{68264A27-3117-405F-BD7E-46FA10D14DDA}" type="sibTrans" cxnId="{C3FBF8EA-654D-423A-9B98-5C7CC65AA052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2DD19762-D72A-4DD7-9F95-8DD06FB38358}" type="pres">
      <dgm:prSet presAssocID="{58549538-BCD6-43D1-9982-3E84963DE125}" presName="Name0" presStyleCnt="0">
        <dgm:presLayoutVars>
          <dgm:animLvl val="lvl"/>
          <dgm:resizeHandles val="exact"/>
        </dgm:presLayoutVars>
      </dgm:prSet>
      <dgm:spPr/>
    </dgm:pt>
    <dgm:pt modelId="{785EB2DC-020A-488E-8395-962D29509533}" type="pres">
      <dgm:prSet presAssocID="{51BABBFC-A660-45E8-B941-3F2AE106998E}" presName="compositeNode" presStyleCnt="0">
        <dgm:presLayoutVars>
          <dgm:bulletEnabled val="1"/>
        </dgm:presLayoutVars>
      </dgm:prSet>
      <dgm:spPr/>
    </dgm:pt>
    <dgm:pt modelId="{A527A9DF-880B-4AD9-B498-4DB9A152CACE}" type="pres">
      <dgm:prSet presAssocID="{51BABBFC-A660-45E8-B941-3F2AE106998E}" presName="bgRect" presStyleLbl="alignNode1" presStyleIdx="0" presStyleCnt="6"/>
      <dgm:spPr/>
    </dgm:pt>
    <dgm:pt modelId="{A8D30257-0A67-4486-8D35-6C399320F86F}" type="pres">
      <dgm:prSet presAssocID="{4518AA49-A448-49CC-A85E-2B6FF486B2A9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C58E36B3-126F-4BFA-9F1D-B6833F5348F3}" type="pres">
      <dgm:prSet presAssocID="{51BABBFC-A660-45E8-B941-3F2AE106998E}" presName="nodeRect" presStyleLbl="alignNode1" presStyleIdx="0" presStyleCnt="6">
        <dgm:presLayoutVars>
          <dgm:bulletEnabled val="1"/>
        </dgm:presLayoutVars>
      </dgm:prSet>
      <dgm:spPr/>
    </dgm:pt>
    <dgm:pt modelId="{27B32BD5-98C5-4035-B3AA-65B09CE49ED0}" type="pres">
      <dgm:prSet presAssocID="{4518AA49-A448-49CC-A85E-2B6FF486B2A9}" presName="sibTrans" presStyleCnt="0"/>
      <dgm:spPr/>
    </dgm:pt>
    <dgm:pt modelId="{C21C5A24-F91D-408F-8D53-D60A75FE1B02}" type="pres">
      <dgm:prSet presAssocID="{3ECF90AA-418E-4EFA-900B-19B63A8EAEAC}" presName="compositeNode" presStyleCnt="0">
        <dgm:presLayoutVars>
          <dgm:bulletEnabled val="1"/>
        </dgm:presLayoutVars>
      </dgm:prSet>
      <dgm:spPr/>
    </dgm:pt>
    <dgm:pt modelId="{D7C357D9-042A-4CAF-AF90-D8C07B9FBC13}" type="pres">
      <dgm:prSet presAssocID="{3ECF90AA-418E-4EFA-900B-19B63A8EAEAC}" presName="bgRect" presStyleLbl="alignNode1" presStyleIdx="1" presStyleCnt="6"/>
      <dgm:spPr/>
    </dgm:pt>
    <dgm:pt modelId="{1179E933-D3E8-4CD5-A772-E74390AD383C}" type="pres">
      <dgm:prSet presAssocID="{21F57356-467D-42F3-B5DA-20549CBDC428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7AE0034F-7A05-4973-BA1D-0970042BEFEC}" type="pres">
      <dgm:prSet presAssocID="{3ECF90AA-418E-4EFA-900B-19B63A8EAEAC}" presName="nodeRect" presStyleLbl="alignNode1" presStyleIdx="1" presStyleCnt="6">
        <dgm:presLayoutVars>
          <dgm:bulletEnabled val="1"/>
        </dgm:presLayoutVars>
      </dgm:prSet>
      <dgm:spPr/>
    </dgm:pt>
    <dgm:pt modelId="{5919CAD5-DF94-4C8C-91BB-B7D84E396FB4}" type="pres">
      <dgm:prSet presAssocID="{21F57356-467D-42F3-B5DA-20549CBDC428}" presName="sibTrans" presStyleCnt="0"/>
      <dgm:spPr/>
    </dgm:pt>
    <dgm:pt modelId="{98F514B4-1570-4F5A-8009-03DB65EC40E2}" type="pres">
      <dgm:prSet presAssocID="{3D3F2BA9-352E-4CFB-B3D8-2D2D315DBCAA}" presName="compositeNode" presStyleCnt="0">
        <dgm:presLayoutVars>
          <dgm:bulletEnabled val="1"/>
        </dgm:presLayoutVars>
      </dgm:prSet>
      <dgm:spPr/>
    </dgm:pt>
    <dgm:pt modelId="{14A01643-E53A-406F-81C1-4F320F9BEA29}" type="pres">
      <dgm:prSet presAssocID="{3D3F2BA9-352E-4CFB-B3D8-2D2D315DBCAA}" presName="bgRect" presStyleLbl="alignNode1" presStyleIdx="2" presStyleCnt="6"/>
      <dgm:spPr/>
    </dgm:pt>
    <dgm:pt modelId="{8F331DF8-EC04-4F2D-AAA4-C1DCA3A7C24E}" type="pres">
      <dgm:prSet presAssocID="{553D9FA8-DE93-4FE4-99DA-A3DDBFB33BD3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C5BC77AB-E51E-4B2E-B42B-A5AF6D4855CF}" type="pres">
      <dgm:prSet presAssocID="{3D3F2BA9-352E-4CFB-B3D8-2D2D315DBCAA}" presName="nodeRect" presStyleLbl="alignNode1" presStyleIdx="2" presStyleCnt="6">
        <dgm:presLayoutVars>
          <dgm:bulletEnabled val="1"/>
        </dgm:presLayoutVars>
      </dgm:prSet>
      <dgm:spPr/>
    </dgm:pt>
    <dgm:pt modelId="{7FB21C62-5DF4-4A2C-962D-2017A09C770F}" type="pres">
      <dgm:prSet presAssocID="{553D9FA8-DE93-4FE4-99DA-A3DDBFB33BD3}" presName="sibTrans" presStyleCnt="0"/>
      <dgm:spPr/>
    </dgm:pt>
    <dgm:pt modelId="{23673349-8BD6-41AB-A0B7-1B94B317CBD9}" type="pres">
      <dgm:prSet presAssocID="{91C34BA5-BA28-41F7-B61F-517298AE81B9}" presName="compositeNode" presStyleCnt="0">
        <dgm:presLayoutVars>
          <dgm:bulletEnabled val="1"/>
        </dgm:presLayoutVars>
      </dgm:prSet>
      <dgm:spPr/>
    </dgm:pt>
    <dgm:pt modelId="{46424DE1-BCDA-44ED-A4D5-2A6DC517D239}" type="pres">
      <dgm:prSet presAssocID="{91C34BA5-BA28-41F7-B61F-517298AE81B9}" presName="bgRect" presStyleLbl="alignNode1" presStyleIdx="3" presStyleCnt="6"/>
      <dgm:spPr/>
    </dgm:pt>
    <dgm:pt modelId="{C5F27F27-EA00-4717-8A32-DACABD99AC90}" type="pres">
      <dgm:prSet presAssocID="{7B7F279A-74E1-48ED-A52A-21584C81153D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6A0694F8-9D3A-48F6-87B8-8D332D4F577D}" type="pres">
      <dgm:prSet presAssocID="{91C34BA5-BA28-41F7-B61F-517298AE81B9}" presName="nodeRect" presStyleLbl="alignNode1" presStyleIdx="3" presStyleCnt="6">
        <dgm:presLayoutVars>
          <dgm:bulletEnabled val="1"/>
        </dgm:presLayoutVars>
      </dgm:prSet>
      <dgm:spPr/>
    </dgm:pt>
    <dgm:pt modelId="{3EDE41A7-5494-4769-A2C3-95563B1E8A8F}" type="pres">
      <dgm:prSet presAssocID="{7B7F279A-74E1-48ED-A52A-21584C81153D}" presName="sibTrans" presStyleCnt="0"/>
      <dgm:spPr/>
    </dgm:pt>
    <dgm:pt modelId="{6A2C1C05-0973-42ED-B503-FEFB766B7990}" type="pres">
      <dgm:prSet presAssocID="{A709A5C1-D00B-4FF6-906C-BE310B9B417C}" presName="compositeNode" presStyleCnt="0">
        <dgm:presLayoutVars>
          <dgm:bulletEnabled val="1"/>
        </dgm:presLayoutVars>
      </dgm:prSet>
      <dgm:spPr/>
    </dgm:pt>
    <dgm:pt modelId="{21F71316-17BD-4EB2-988C-F499B948FFE9}" type="pres">
      <dgm:prSet presAssocID="{A709A5C1-D00B-4FF6-906C-BE310B9B417C}" presName="bgRect" presStyleLbl="alignNode1" presStyleIdx="4" presStyleCnt="6"/>
      <dgm:spPr/>
    </dgm:pt>
    <dgm:pt modelId="{140FF3C2-2E93-4F87-91B4-68071DEC8611}" type="pres">
      <dgm:prSet presAssocID="{3E55A6DC-DFFA-4836-A1F9-F5A8DD5CB7C4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2372C28E-4573-499E-988B-BB0075722C24}" type="pres">
      <dgm:prSet presAssocID="{A709A5C1-D00B-4FF6-906C-BE310B9B417C}" presName="nodeRect" presStyleLbl="alignNode1" presStyleIdx="4" presStyleCnt="6">
        <dgm:presLayoutVars>
          <dgm:bulletEnabled val="1"/>
        </dgm:presLayoutVars>
      </dgm:prSet>
      <dgm:spPr/>
    </dgm:pt>
    <dgm:pt modelId="{6CA8B62D-17D5-4736-B90C-8A57D9E90202}" type="pres">
      <dgm:prSet presAssocID="{3E55A6DC-DFFA-4836-A1F9-F5A8DD5CB7C4}" presName="sibTrans" presStyleCnt="0"/>
      <dgm:spPr/>
    </dgm:pt>
    <dgm:pt modelId="{B590A8E5-2007-4351-A5B9-83B2CD238BC3}" type="pres">
      <dgm:prSet presAssocID="{8AC66691-C1D4-4CE6-9E23-D179DB0799F3}" presName="compositeNode" presStyleCnt="0">
        <dgm:presLayoutVars>
          <dgm:bulletEnabled val="1"/>
        </dgm:presLayoutVars>
      </dgm:prSet>
      <dgm:spPr/>
    </dgm:pt>
    <dgm:pt modelId="{0B945265-6E6A-46C3-9059-8B0DFC8279AC}" type="pres">
      <dgm:prSet presAssocID="{8AC66691-C1D4-4CE6-9E23-D179DB0799F3}" presName="bgRect" presStyleLbl="alignNode1" presStyleIdx="5" presStyleCnt="6"/>
      <dgm:spPr/>
    </dgm:pt>
    <dgm:pt modelId="{99FCABDC-4E3F-48FF-8D52-1E4E6369E514}" type="pres">
      <dgm:prSet presAssocID="{68264A27-3117-405F-BD7E-46FA10D14DDA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D88D8DAB-5D5B-460F-AFB3-1E2EA5EE5EE8}" type="pres">
      <dgm:prSet presAssocID="{8AC66691-C1D4-4CE6-9E23-D179DB0799F3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F77F030B-9A3F-4590-9582-DCED52B4690D}" type="presOf" srcId="{A709A5C1-D00B-4FF6-906C-BE310B9B417C}" destId="{2372C28E-4573-499E-988B-BB0075722C24}" srcOrd="1" destOrd="0" presId="urn:microsoft.com/office/officeart/2016/7/layout/LinearBlockProcessNumbered"/>
    <dgm:cxn modelId="{8FB05E12-DD95-4F91-BF91-35DB92E828B1}" type="presOf" srcId="{7B7F279A-74E1-48ED-A52A-21584C81153D}" destId="{C5F27F27-EA00-4717-8A32-DACABD99AC90}" srcOrd="0" destOrd="0" presId="urn:microsoft.com/office/officeart/2016/7/layout/LinearBlockProcessNumbered"/>
    <dgm:cxn modelId="{003C0418-1D8E-4539-A229-A4C7852B1F06}" type="presOf" srcId="{3E55A6DC-DFFA-4836-A1F9-F5A8DD5CB7C4}" destId="{140FF3C2-2E93-4F87-91B4-68071DEC8611}" srcOrd="0" destOrd="0" presId="urn:microsoft.com/office/officeart/2016/7/layout/LinearBlockProcessNumbered"/>
    <dgm:cxn modelId="{DFDBA01A-E72E-404E-9102-4CCF5DB369BA}" type="presOf" srcId="{68264A27-3117-405F-BD7E-46FA10D14DDA}" destId="{99FCABDC-4E3F-48FF-8D52-1E4E6369E514}" srcOrd="0" destOrd="0" presId="urn:microsoft.com/office/officeart/2016/7/layout/LinearBlockProcessNumbered"/>
    <dgm:cxn modelId="{BBBA0C1E-7EF5-4131-95DF-4B3C3C03B46D}" type="presOf" srcId="{4518AA49-A448-49CC-A85E-2B6FF486B2A9}" destId="{A8D30257-0A67-4486-8D35-6C399320F86F}" srcOrd="0" destOrd="0" presId="urn:microsoft.com/office/officeart/2016/7/layout/LinearBlockProcessNumbered"/>
    <dgm:cxn modelId="{31963327-A50C-4B44-B858-352A1D08D7F3}" type="presOf" srcId="{3D3F2BA9-352E-4CFB-B3D8-2D2D315DBCAA}" destId="{C5BC77AB-E51E-4B2E-B42B-A5AF6D4855CF}" srcOrd="1" destOrd="0" presId="urn:microsoft.com/office/officeart/2016/7/layout/LinearBlockProcessNumbered"/>
    <dgm:cxn modelId="{97919C2A-E901-4FD4-B5B7-08C90E004131}" type="presOf" srcId="{A709A5C1-D00B-4FF6-906C-BE310B9B417C}" destId="{21F71316-17BD-4EB2-988C-F499B948FFE9}" srcOrd="0" destOrd="0" presId="urn:microsoft.com/office/officeart/2016/7/layout/LinearBlockProcessNumbered"/>
    <dgm:cxn modelId="{7D3D0B32-31EB-45C6-85CE-0A0F288CB44F}" srcId="{58549538-BCD6-43D1-9982-3E84963DE125}" destId="{51BABBFC-A660-45E8-B941-3F2AE106998E}" srcOrd="0" destOrd="0" parTransId="{F0DA58D3-55F7-4F3A-9755-812B28C5DC90}" sibTransId="{4518AA49-A448-49CC-A85E-2B6FF486B2A9}"/>
    <dgm:cxn modelId="{59338B37-C078-4A30-B4E5-4BC8189FEB79}" srcId="{58549538-BCD6-43D1-9982-3E84963DE125}" destId="{A709A5C1-D00B-4FF6-906C-BE310B9B417C}" srcOrd="4" destOrd="0" parTransId="{97F22714-3ACD-4795-919B-7A198B59BCE5}" sibTransId="{3E55A6DC-DFFA-4836-A1F9-F5A8DD5CB7C4}"/>
    <dgm:cxn modelId="{D177B43D-8416-42B8-BA36-2B2C9D847643}" type="presOf" srcId="{91C34BA5-BA28-41F7-B61F-517298AE81B9}" destId="{6A0694F8-9D3A-48F6-87B8-8D332D4F577D}" srcOrd="1" destOrd="0" presId="urn:microsoft.com/office/officeart/2016/7/layout/LinearBlockProcessNumbered"/>
    <dgm:cxn modelId="{57A2796B-5F72-4780-8293-8C3F2EB24781}" type="presOf" srcId="{51BABBFC-A660-45E8-B941-3F2AE106998E}" destId="{C58E36B3-126F-4BFA-9F1D-B6833F5348F3}" srcOrd="1" destOrd="0" presId="urn:microsoft.com/office/officeart/2016/7/layout/LinearBlockProcessNumbered"/>
    <dgm:cxn modelId="{793F6A6C-B0A1-4337-A234-12B14DB21A0D}" type="presOf" srcId="{21F57356-467D-42F3-B5DA-20549CBDC428}" destId="{1179E933-D3E8-4CD5-A772-E74390AD383C}" srcOrd="0" destOrd="0" presId="urn:microsoft.com/office/officeart/2016/7/layout/LinearBlockProcessNumbered"/>
    <dgm:cxn modelId="{2C723557-D053-4C70-A4C3-8B54C30181B2}" srcId="{58549538-BCD6-43D1-9982-3E84963DE125}" destId="{3D3F2BA9-352E-4CFB-B3D8-2D2D315DBCAA}" srcOrd="2" destOrd="0" parTransId="{837425B0-FFA3-47B4-83C9-F199E4614795}" sibTransId="{553D9FA8-DE93-4FE4-99DA-A3DDBFB33BD3}"/>
    <dgm:cxn modelId="{45FD2197-FF2C-4EF3-984D-2C916C083042}" type="presOf" srcId="{8AC66691-C1D4-4CE6-9E23-D179DB0799F3}" destId="{D88D8DAB-5D5B-460F-AFB3-1E2EA5EE5EE8}" srcOrd="1" destOrd="0" presId="urn:microsoft.com/office/officeart/2016/7/layout/LinearBlockProcessNumbered"/>
    <dgm:cxn modelId="{87159C9A-3E83-4EDE-B404-A631F72B4AD7}" type="presOf" srcId="{8AC66691-C1D4-4CE6-9E23-D179DB0799F3}" destId="{0B945265-6E6A-46C3-9059-8B0DFC8279AC}" srcOrd="0" destOrd="0" presId="urn:microsoft.com/office/officeart/2016/7/layout/LinearBlockProcessNumbered"/>
    <dgm:cxn modelId="{5830369C-A5C4-4A90-93F4-0EA930605FFB}" type="presOf" srcId="{91C34BA5-BA28-41F7-B61F-517298AE81B9}" destId="{46424DE1-BCDA-44ED-A4D5-2A6DC517D239}" srcOrd="0" destOrd="0" presId="urn:microsoft.com/office/officeart/2016/7/layout/LinearBlockProcessNumbered"/>
    <dgm:cxn modelId="{5448CB9E-A18E-4B9D-B343-B0AF337F73AA}" srcId="{58549538-BCD6-43D1-9982-3E84963DE125}" destId="{91C34BA5-BA28-41F7-B61F-517298AE81B9}" srcOrd="3" destOrd="0" parTransId="{2302ADB5-0C5F-49D7-BE4D-E73F6C84806C}" sibTransId="{7B7F279A-74E1-48ED-A52A-21584C81153D}"/>
    <dgm:cxn modelId="{4C51E6AE-733D-4FA0-BFAD-4F2B146B16F4}" type="presOf" srcId="{553D9FA8-DE93-4FE4-99DA-A3DDBFB33BD3}" destId="{8F331DF8-EC04-4F2D-AAA4-C1DCA3A7C24E}" srcOrd="0" destOrd="0" presId="urn:microsoft.com/office/officeart/2016/7/layout/LinearBlockProcessNumbered"/>
    <dgm:cxn modelId="{4DF1EBC1-55DE-4818-965D-1DEBA6B11C03}" type="presOf" srcId="{58549538-BCD6-43D1-9982-3E84963DE125}" destId="{2DD19762-D72A-4DD7-9F95-8DD06FB38358}" srcOrd="0" destOrd="0" presId="urn:microsoft.com/office/officeart/2016/7/layout/LinearBlockProcessNumbered"/>
    <dgm:cxn modelId="{A8B1A5CA-A75D-4996-BDD7-EA4B1955673F}" type="presOf" srcId="{3ECF90AA-418E-4EFA-900B-19B63A8EAEAC}" destId="{7AE0034F-7A05-4973-BA1D-0970042BEFEC}" srcOrd="1" destOrd="0" presId="urn:microsoft.com/office/officeart/2016/7/layout/LinearBlockProcessNumbered"/>
    <dgm:cxn modelId="{8C1A1DCB-A7A7-4818-BBD4-D96B67FD1454}" type="presOf" srcId="{51BABBFC-A660-45E8-B941-3F2AE106998E}" destId="{A527A9DF-880B-4AD9-B498-4DB9A152CACE}" srcOrd="0" destOrd="0" presId="urn:microsoft.com/office/officeart/2016/7/layout/LinearBlockProcessNumbered"/>
    <dgm:cxn modelId="{5503C1CB-8686-4E16-9AC0-57465669E24F}" type="presOf" srcId="{3ECF90AA-418E-4EFA-900B-19B63A8EAEAC}" destId="{D7C357D9-042A-4CAF-AF90-D8C07B9FBC13}" srcOrd="0" destOrd="0" presId="urn:microsoft.com/office/officeart/2016/7/layout/LinearBlockProcessNumbered"/>
    <dgm:cxn modelId="{C3FBF8EA-654D-423A-9B98-5C7CC65AA052}" srcId="{58549538-BCD6-43D1-9982-3E84963DE125}" destId="{8AC66691-C1D4-4CE6-9E23-D179DB0799F3}" srcOrd="5" destOrd="0" parTransId="{E49B7C50-F70F-43DA-8185-0CC97A413F8D}" sibTransId="{68264A27-3117-405F-BD7E-46FA10D14DDA}"/>
    <dgm:cxn modelId="{4F1221F1-1FA4-42F5-995E-E89D0D44EF6E}" type="presOf" srcId="{3D3F2BA9-352E-4CFB-B3D8-2D2D315DBCAA}" destId="{14A01643-E53A-406F-81C1-4F320F9BEA29}" srcOrd="0" destOrd="0" presId="urn:microsoft.com/office/officeart/2016/7/layout/LinearBlockProcessNumbered"/>
    <dgm:cxn modelId="{503B14F6-8529-4539-B35C-55B1A3A38F1D}" srcId="{58549538-BCD6-43D1-9982-3E84963DE125}" destId="{3ECF90AA-418E-4EFA-900B-19B63A8EAEAC}" srcOrd="1" destOrd="0" parTransId="{AB203D61-99D1-4390-94C0-A42350BE3FD9}" sibTransId="{21F57356-467D-42F3-B5DA-20549CBDC428}"/>
    <dgm:cxn modelId="{2409C3C3-B027-4653-8624-217F0CFB121E}" type="presParOf" srcId="{2DD19762-D72A-4DD7-9F95-8DD06FB38358}" destId="{785EB2DC-020A-488E-8395-962D29509533}" srcOrd="0" destOrd="0" presId="urn:microsoft.com/office/officeart/2016/7/layout/LinearBlockProcessNumbered"/>
    <dgm:cxn modelId="{DC30FC20-3E17-4377-96F9-F45F60BF1D62}" type="presParOf" srcId="{785EB2DC-020A-488E-8395-962D29509533}" destId="{A527A9DF-880B-4AD9-B498-4DB9A152CACE}" srcOrd="0" destOrd="0" presId="urn:microsoft.com/office/officeart/2016/7/layout/LinearBlockProcessNumbered"/>
    <dgm:cxn modelId="{EEDEED5D-5000-4567-99A7-C260672DAC7E}" type="presParOf" srcId="{785EB2DC-020A-488E-8395-962D29509533}" destId="{A8D30257-0A67-4486-8D35-6C399320F86F}" srcOrd="1" destOrd="0" presId="urn:microsoft.com/office/officeart/2016/7/layout/LinearBlockProcessNumbered"/>
    <dgm:cxn modelId="{1A64FB76-B1EC-4C1E-BCBD-7197D00EFBF6}" type="presParOf" srcId="{785EB2DC-020A-488E-8395-962D29509533}" destId="{C58E36B3-126F-4BFA-9F1D-B6833F5348F3}" srcOrd="2" destOrd="0" presId="urn:microsoft.com/office/officeart/2016/7/layout/LinearBlockProcessNumbered"/>
    <dgm:cxn modelId="{DB6A54D3-50B0-4D18-9686-94CF71BC393D}" type="presParOf" srcId="{2DD19762-D72A-4DD7-9F95-8DD06FB38358}" destId="{27B32BD5-98C5-4035-B3AA-65B09CE49ED0}" srcOrd="1" destOrd="0" presId="urn:microsoft.com/office/officeart/2016/7/layout/LinearBlockProcessNumbered"/>
    <dgm:cxn modelId="{5052DBD8-BAFE-4187-811E-4D177E3FBEC3}" type="presParOf" srcId="{2DD19762-D72A-4DD7-9F95-8DD06FB38358}" destId="{C21C5A24-F91D-408F-8D53-D60A75FE1B02}" srcOrd="2" destOrd="0" presId="urn:microsoft.com/office/officeart/2016/7/layout/LinearBlockProcessNumbered"/>
    <dgm:cxn modelId="{D48A8783-3736-49EC-87E7-7C32574F3065}" type="presParOf" srcId="{C21C5A24-F91D-408F-8D53-D60A75FE1B02}" destId="{D7C357D9-042A-4CAF-AF90-D8C07B9FBC13}" srcOrd="0" destOrd="0" presId="urn:microsoft.com/office/officeart/2016/7/layout/LinearBlockProcessNumbered"/>
    <dgm:cxn modelId="{B9E68B51-66C2-4F31-AB23-CD4234E8E9ED}" type="presParOf" srcId="{C21C5A24-F91D-408F-8D53-D60A75FE1B02}" destId="{1179E933-D3E8-4CD5-A772-E74390AD383C}" srcOrd="1" destOrd="0" presId="urn:microsoft.com/office/officeart/2016/7/layout/LinearBlockProcessNumbered"/>
    <dgm:cxn modelId="{798C05C2-2084-44F3-8BB5-E25212B09BF3}" type="presParOf" srcId="{C21C5A24-F91D-408F-8D53-D60A75FE1B02}" destId="{7AE0034F-7A05-4973-BA1D-0970042BEFEC}" srcOrd="2" destOrd="0" presId="urn:microsoft.com/office/officeart/2016/7/layout/LinearBlockProcessNumbered"/>
    <dgm:cxn modelId="{F214C25A-447C-4D2E-B11F-F3E9707A6CA9}" type="presParOf" srcId="{2DD19762-D72A-4DD7-9F95-8DD06FB38358}" destId="{5919CAD5-DF94-4C8C-91BB-B7D84E396FB4}" srcOrd="3" destOrd="0" presId="urn:microsoft.com/office/officeart/2016/7/layout/LinearBlockProcessNumbered"/>
    <dgm:cxn modelId="{824D554E-8E27-403A-B4E8-AC15E418AE28}" type="presParOf" srcId="{2DD19762-D72A-4DD7-9F95-8DD06FB38358}" destId="{98F514B4-1570-4F5A-8009-03DB65EC40E2}" srcOrd="4" destOrd="0" presId="urn:microsoft.com/office/officeart/2016/7/layout/LinearBlockProcessNumbered"/>
    <dgm:cxn modelId="{0FDF8482-4FFE-4653-B5A9-B3A3BBDB97F0}" type="presParOf" srcId="{98F514B4-1570-4F5A-8009-03DB65EC40E2}" destId="{14A01643-E53A-406F-81C1-4F320F9BEA29}" srcOrd="0" destOrd="0" presId="urn:microsoft.com/office/officeart/2016/7/layout/LinearBlockProcessNumbered"/>
    <dgm:cxn modelId="{D7A11B22-4286-4DB5-8358-57DC8674329B}" type="presParOf" srcId="{98F514B4-1570-4F5A-8009-03DB65EC40E2}" destId="{8F331DF8-EC04-4F2D-AAA4-C1DCA3A7C24E}" srcOrd="1" destOrd="0" presId="urn:microsoft.com/office/officeart/2016/7/layout/LinearBlockProcessNumbered"/>
    <dgm:cxn modelId="{030135B7-DA95-45E3-A385-77A40E85C5C5}" type="presParOf" srcId="{98F514B4-1570-4F5A-8009-03DB65EC40E2}" destId="{C5BC77AB-E51E-4B2E-B42B-A5AF6D4855CF}" srcOrd="2" destOrd="0" presId="urn:microsoft.com/office/officeart/2016/7/layout/LinearBlockProcessNumbered"/>
    <dgm:cxn modelId="{F66D6DC5-D022-44D6-A171-A78BC92F2893}" type="presParOf" srcId="{2DD19762-D72A-4DD7-9F95-8DD06FB38358}" destId="{7FB21C62-5DF4-4A2C-962D-2017A09C770F}" srcOrd="5" destOrd="0" presId="urn:microsoft.com/office/officeart/2016/7/layout/LinearBlockProcessNumbered"/>
    <dgm:cxn modelId="{1DD6F936-1AE8-401B-9632-2055E3BAD50A}" type="presParOf" srcId="{2DD19762-D72A-4DD7-9F95-8DD06FB38358}" destId="{23673349-8BD6-41AB-A0B7-1B94B317CBD9}" srcOrd="6" destOrd="0" presId="urn:microsoft.com/office/officeart/2016/7/layout/LinearBlockProcessNumbered"/>
    <dgm:cxn modelId="{F403458A-6CE7-47E9-A84D-DF6FBA1E4D57}" type="presParOf" srcId="{23673349-8BD6-41AB-A0B7-1B94B317CBD9}" destId="{46424DE1-BCDA-44ED-A4D5-2A6DC517D239}" srcOrd="0" destOrd="0" presId="urn:microsoft.com/office/officeart/2016/7/layout/LinearBlockProcessNumbered"/>
    <dgm:cxn modelId="{C4F0FBFC-704D-4B1C-BA3C-9645D168E2E0}" type="presParOf" srcId="{23673349-8BD6-41AB-A0B7-1B94B317CBD9}" destId="{C5F27F27-EA00-4717-8A32-DACABD99AC90}" srcOrd="1" destOrd="0" presId="urn:microsoft.com/office/officeart/2016/7/layout/LinearBlockProcessNumbered"/>
    <dgm:cxn modelId="{493CF788-514C-4920-998C-2441DDAFD318}" type="presParOf" srcId="{23673349-8BD6-41AB-A0B7-1B94B317CBD9}" destId="{6A0694F8-9D3A-48F6-87B8-8D332D4F577D}" srcOrd="2" destOrd="0" presId="urn:microsoft.com/office/officeart/2016/7/layout/LinearBlockProcessNumbered"/>
    <dgm:cxn modelId="{6EEDCAC1-4B8F-4956-A7AF-AFEEE3864274}" type="presParOf" srcId="{2DD19762-D72A-4DD7-9F95-8DD06FB38358}" destId="{3EDE41A7-5494-4769-A2C3-95563B1E8A8F}" srcOrd="7" destOrd="0" presId="urn:microsoft.com/office/officeart/2016/7/layout/LinearBlockProcessNumbered"/>
    <dgm:cxn modelId="{3901344B-8351-40C3-A687-908A04D11632}" type="presParOf" srcId="{2DD19762-D72A-4DD7-9F95-8DD06FB38358}" destId="{6A2C1C05-0973-42ED-B503-FEFB766B7990}" srcOrd="8" destOrd="0" presId="urn:microsoft.com/office/officeart/2016/7/layout/LinearBlockProcessNumbered"/>
    <dgm:cxn modelId="{17ED63EF-2604-4E69-B1BF-7AD03CAEA367}" type="presParOf" srcId="{6A2C1C05-0973-42ED-B503-FEFB766B7990}" destId="{21F71316-17BD-4EB2-988C-F499B948FFE9}" srcOrd="0" destOrd="0" presId="urn:microsoft.com/office/officeart/2016/7/layout/LinearBlockProcessNumbered"/>
    <dgm:cxn modelId="{E5F6283F-F01F-4BEC-AF6D-C22D984BE5AB}" type="presParOf" srcId="{6A2C1C05-0973-42ED-B503-FEFB766B7990}" destId="{140FF3C2-2E93-4F87-91B4-68071DEC8611}" srcOrd="1" destOrd="0" presId="urn:microsoft.com/office/officeart/2016/7/layout/LinearBlockProcessNumbered"/>
    <dgm:cxn modelId="{E53B4429-4350-4EDB-9456-E7F2C7427BCF}" type="presParOf" srcId="{6A2C1C05-0973-42ED-B503-FEFB766B7990}" destId="{2372C28E-4573-499E-988B-BB0075722C24}" srcOrd="2" destOrd="0" presId="urn:microsoft.com/office/officeart/2016/7/layout/LinearBlockProcessNumbered"/>
    <dgm:cxn modelId="{293BFCCB-ED10-4AF3-96B7-60341F0A1A63}" type="presParOf" srcId="{2DD19762-D72A-4DD7-9F95-8DD06FB38358}" destId="{6CA8B62D-17D5-4736-B90C-8A57D9E90202}" srcOrd="9" destOrd="0" presId="urn:microsoft.com/office/officeart/2016/7/layout/LinearBlockProcessNumbered"/>
    <dgm:cxn modelId="{4E1EF48A-FF6B-4CE1-9559-4756772B57B9}" type="presParOf" srcId="{2DD19762-D72A-4DD7-9F95-8DD06FB38358}" destId="{B590A8E5-2007-4351-A5B9-83B2CD238BC3}" srcOrd="10" destOrd="0" presId="urn:microsoft.com/office/officeart/2016/7/layout/LinearBlockProcessNumbered"/>
    <dgm:cxn modelId="{96508A6E-4CC2-4E5C-8D09-4BD671FDF189}" type="presParOf" srcId="{B590A8E5-2007-4351-A5B9-83B2CD238BC3}" destId="{0B945265-6E6A-46C3-9059-8B0DFC8279AC}" srcOrd="0" destOrd="0" presId="urn:microsoft.com/office/officeart/2016/7/layout/LinearBlockProcessNumbered"/>
    <dgm:cxn modelId="{3A7DA8D8-5308-4CB1-AA92-5C9AA95A3F9F}" type="presParOf" srcId="{B590A8E5-2007-4351-A5B9-83B2CD238BC3}" destId="{99FCABDC-4E3F-48FF-8D52-1E4E6369E514}" srcOrd="1" destOrd="0" presId="urn:microsoft.com/office/officeart/2016/7/layout/LinearBlockProcessNumbered"/>
    <dgm:cxn modelId="{4256B32C-D2A8-4633-80D0-5FB8A1E0707C}" type="presParOf" srcId="{B590A8E5-2007-4351-A5B9-83B2CD238BC3}" destId="{D88D8DAB-5D5B-460F-AFB3-1E2EA5EE5EE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FA8F0B-E218-4623-A89F-270BE51E5E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8570F9-A338-40AC-A754-A3DB72266016}">
      <dgm:prSet/>
      <dgm:spPr/>
      <dgm:t>
        <a:bodyPr/>
        <a:lstStyle/>
        <a:p>
          <a:r>
            <a:rPr lang="en-US" dirty="0"/>
            <a:t>Word2Vec – </a:t>
          </a:r>
          <a:r>
            <a:rPr lang="en-US" dirty="0" err="1"/>
            <a:t>CBow</a:t>
          </a:r>
          <a:endParaRPr lang="en-US" dirty="0"/>
        </a:p>
      </dgm:t>
    </dgm:pt>
    <dgm:pt modelId="{53E70934-2BC4-4961-8080-21A7050D70F4}" type="parTrans" cxnId="{588FDC2A-EFE0-4490-B5E4-7828998A252A}">
      <dgm:prSet/>
      <dgm:spPr/>
      <dgm:t>
        <a:bodyPr/>
        <a:lstStyle/>
        <a:p>
          <a:endParaRPr lang="en-US"/>
        </a:p>
      </dgm:t>
    </dgm:pt>
    <dgm:pt modelId="{3734D978-FE5A-4934-A554-BD17520D9F6D}" type="sibTrans" cxnId="{588FDC2A-EFE0-4490-B5E4-7828998A252A}">
      <dgm:prSet/>
      <dgm:spPr/>
      <dgm:t>
        <a:bodyPr/>
        <a:lstStyle/>
        <a:p>
          <a:endParaRPr lang="en-US"/>
        </a:p>
      </dgm:t>
    </dgm:pt>
    <dgm:pt modelId="{9C87ED85-FF77-4DD8-9A34-D32CE0808CEE}">
      <dgm:prSet/>
      <dgm:spPr/>
      <dgm:t>
        <a:bodyPr/>
        <a:lstStyle/>
        <a:p>
          <a:r>
            <a:rPr lang="en-US"/>
            <a:t>Word2Vec – SkipGram</a:t>
          </a:r>
        </a:p>
      </dgm:t>
    </dgm:pt>
    <dgm:pt modelId="{6640595E-B4CD-49EE-9AA2-3ED72391B9BA}" type="parTrans" cxnId="{4AF0C016-A92A-4CCE-9FBA-543E3F10E4B3}">
      <dgm:prSet/>
      <dgm:spPr/>
      <dgm:t>
        <a:bodyPr/>
        <a:lstStyle/>
        <a:p>
          <a:endParaRPr lang="en-US"/>
        </a:p>
      </dgm:t>
    </dgm:pt>
    <dgm:pt modelId="{A2E2D095-3A5E-4A06-84FD-9D5189367825}" type="sibTrans" cxnId="{4AF0C016-A92A-4CCE-9FBA-543E3F10E4B3}">
      <dgm:prSet/>
      <dgm:spPr/>
      <dgm:t>
        <a:bodyPr/>
        <a:lstStyle/>
        <a:p>
          <a:endParaRPr lang="en-US"/>
        </a:p>
      </dgm:t>
    </dgm:pt>
    <dgm:pt modelId="{8942298A-3C03-4456-A8C0-009274820E51}">
      <dgm:prSet/>
      <dgm:spPr/>
      <dgm:t>
        <a:bodyPr/>
        <a:lstStyle/>
        <a:p>
          <a:r>
            <a:rPr lang="en-US"/>
            <a:t>Glove</a:t>
          </a:r>
        </a:p>
      </dgm:t>
    </dgm:pt>
    <dgm:pt modelId="{83F06503-40D8-4084-A437-7EDB08E888C5}" type="parTrans" cxnId="{CCF27C10-7483-43F1-8E8C-78C9C7657191}">
      <dgm:prSet/>
      <dgm:spPr/>
      <dgm:t>
        <a:bodyPr/>
        <a:lstStyle/>
        <a:p>
          <a:endParaRPr lang="en-US"/>
        </a:p>
      </dgm:t>
    </dgm:pt>
    <dgm:pt modelId="{7191F00B-A202-4237-8BCD-D015FF1646CC}" type="sibTrans" cxnId="{CCF27C10-7483-43F1-8E8C-78C9C7657191}">
      <dgm:prSet/>
      <dgm:spPr/>
      <dgm:t>
        <a:bodyPr/>
        <a:lstStyle/>
        <a:p>
          <a:endParaRPr lang="en-US"/>
        </a:p>
      </dgm:t>
    </dgm:pt>
    <dgm:pt modelId="{71AF6597-BEB0-405E-B6E2-CE0AECCD4738}">
      <dgm:prSet/>
      <dgm:spPr/>
      <dgm:t>
        <a:bodyPr/>
        <a:lstStyle/>
        <a:p>
          <a:r>
            <a:rPr lang="en-US"/>
            <a:t>FastText</a:t>
          </a:r>
        </a:p>
      </dgm:t>
    </dgm:pt>
    <dgm:pt modelId="{199D9E6C-8302-45CA-9B3E-01D2F5A4A388}" type="parTrans" cxnId="{DC927B37-9291-4F0C-8C11-E74864519C45}">
      <dgm:prSet/>
      <dgm:spPr/>
      <dgm:t>
        <a:bodyPr/>
        <a:lstStyle/>
        <a:p>
          <a:endParaRPr lang="en-US"/>
        </a:p>
      </dgm:t>
    </dgm:pt>
    <dgm:pt modelId="{EAA5A3AE-81AB-4CA6-BFC5-C612DC8E7B12}" type="sibTrans" cxnId="{DC927B37-9291-4F0C-8C11-E74864519C45}">
      <dgm:prSet/>
      <dgm:spPr/>
      <dgm:t>
        <a:bodyPr/>
        <a:lstStyle/>
        <a:p>
          <a:endParaRPr lang="en-US"/>
        </a:p>
      </dgm:t>
    </dgm:pt>
    <dgm:pt modelId="{94F0EF15-A631-4A9E-9D26-0212D9EA6AA9}" type="pres">
      <dgm:prSet presAssocID="{0AFA8F0B-E218-4623-A89F-270BE51E5E36}" presName="linear" presStyleCnt="0">
        <dgm:presLayoutVars>
          <dgm:animLvl val="lvl"/>
          <dgm:resizeHandles val="exact"/>
        </dgm:presLayoutVars>
      </dgm:prSet>
      <dgm:spPr/>
    </dgm:pt>
    <dgm:pt modelId="{D821ABC5-227F-4D10-8440-7CF74A40FE0E}" type="pres">
      <dgm:prSet presAssocID="{EE8570F9-A338-40AC-A754-A3DB722660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021F625-276A-4338-8A69-269681B9C573}" type="pres">
      <dgm:prSet presAssocID="{3734D978-FE5A-4934-A554-BD17520D9F6D}" presName="spacer" presStyleCnt="0"/>
      <dgm:spPr/>
    </dgm:pt>
    <dgm:pt modelId="{F87DA0C4-AAA9-42F6-9371-FEFCF28B471F}" type="pres">
      <dgm:prSet presAssocID="{9C87ED85-FF77-4DD8-9A34-D32CE0808CE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AEF6149-8E0B-4D27-9D33-C940FBEF3DDA}" type="pres">
      <dgm:prSet presAssocID="{A2E2D095-3A5E-4A06-84FD-9D5189367825}" presName="spacer" presStyleCnt="0"/>
      <dgm:spPr/>
    </dgm:pt>
    <dgm:pt modelId="{E927F77D-BA9E-46CC-9AC5-58C4DEFD8B10}" type="pres">
      <dgm:prSet presAssocID="{8942298A-3C03-4456-A8C0-009274820E5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17D746B-3E93-4EC4-9F59-26FB932BEE6E}" type="pres">
      <dgm:prSet presAssocID="{7191F00B-A202-4237-8BCD-D015FF1646CC}" presName="spacer" presStyleCnt="0"/>
      <dgm:spPr/>
    </dgm:pt>
    <dgm:pt modelId="{1AB1C469-1125-4111-A164-D8D90CA6D75C}" type="pres">
      <dgm:prSet presAssocID="{71AF6597-BEB0-405E-B6E2-CE0AECCD473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CF27C10-7483-43F1-8E8C-78C9C7657191}" srcId="{0AFA8F0B-E218-4623-A89F-270BE51E5E36}" destId="{8942298A-3C03-4456-A8C0-009274820E51}" srcOrd="2" destOrd="0" parTransId="{83F06503-40D8-4084-A437-7EDB08E888C5}" sibTransId="{7191F00B-A202-4237-8BCD-D015FF1646CC}"/>
    <dgm:cxn modelId="{4AF0C016-A92A-4CCE-9FBA-543E3F10E4B3}" srcId="{0AFA8F0B-E218-4623-A89F-270BE51E5E36}" destId="{9C87ED85-FF77-4DD8-9A34-D32CE0808CEE}" srcOrd="1" destOrd="0" parTransId="{6640595E-B4CD-49EE-9AA2-3ED72391B9BA}" sibTransId="{A2E2D095-3A5E-4A06-84FD-9D5189367825}"/>
    <dgm:cxn modelId="{588FDC2A-EFE0-4490-B5E4-7828998A252A}" srcId="{0AFA8F0B-E218-4623-A89F-270BE51E5E36}" destId="{EE8570F9-A338-40AC-A754-A3DB72266016}" srcOrd="0" destOrd="0" parTransId="{53E70934-2BC4-4961-8080-21A7050D70F4}" sibTransId="{3734D978-FE5A-4934-A554-BD17520D9F6D}"/>
    <dgm:cxn modelId="{DC927B37-9291-4F0C-8C11-E74864519C45}" srcId="{0AFA8F0B-E218-4623-A89F-270BE51E5E36}" destId="{71AF6597-BEB0-405E-B6E2-CE0AECCD4738}" srcOrd="3" destOrd="0" parTransId="{199D9E6C-8302-45CA-9B3E-01D2F5A4A388}" sibTransId="{EAA5A3AE-81AB-4CA6-BFC5-C612DC8E7B12}"/>
    <dgm:cxn modelId="{41F2F266-02D8-467E-84D5-ED2FEED403BD}" type="presOf" srcId="{EE8570F9-A338-40AC-A754-A3DB72266016}" destId="{D821ABC5-227F-4D10-8440-7CF74A40FE0E}" srcOrd="0" destOrd="0" presId="urn:microsoft.com/office/officeart/2005/8/layout/vList2"/>
    <dgm:cxn modelId="{4B544850-DE28-4FC2-A6ED-49C4E25D7A9E}" type="presOf" srcId="{9C87ED85-FF77-4DD8-9A34-D32CE0808CEE}" destId="{F87DA0C4-AAA9-42F6-9371-FEFCF28B471F}" srcOrd="0" destOrd="0" presId="urn:microsoft.com/office/officeart/2005/8/layout/vList2"/>
    <dgm:cxn modelId="{DCB71C59-BA37-4A4A-8932-299E19F4DEB8}" type="presOf" srcId="{0AFA8F0B-E218-4623-A89F-270BE51E5E36}" destId="{94F0EF15-A631-4A9E-9D26-0212D9EA6AA9}" srcOrd="0" destOrd="0" presId="urn:microsoft.com/office/officeart/2005/8/layout/vList2"/>
    <dgm:cxn modelId="{ED52C284-5F5A-427D-A843-ADFB685F163D}" type="presOf" srcId="{8942298A-3C03-4456-A8C0-009274820E51}" destId="{E927F77D-BA9E-46CC-9AC5-58C4DEFD8B10}" srcOrd="0" destOrd="0" presId="urn:microsoft.com/office/officeart/2005/8/layout/vList2"/>
    <dgm:cxn modelId="{0617E7A3-B337-4A72-ACDF-878520AE5475}" type="presOf" srcId="{71AF6597-BEB0-405E-B6E2-CE0AECCD4738}" destId="{1AB1C469-1125-4111-A164-D8D90CA6D75C}" srcOrd="0" destOrd="0" presId="urn:microsoft.com/office/officeart/2005/8/layout/vList2"/>
    <dgm:cxn modelId="{69C86092-9B5F-4D57-A659-6624CD1DA262}" type="presParOf" srcId="{94F0EF15-A631-4A9E-9D26-0212D9EA6AA9}" destId="{D821ABC5-227F-4D10-8440-7CF74A40FE0E}" srcOrd="0" destOrd="0" presId="urn:microsoft.com/office/officeart/2005/8/layout/vList2"/>
    <dgm:cxn modelId="{84808222-3BC6-426D-A60E-7BBA2AC3EF57}" type="presParOf" srcId="{94F0EF15-A631-4A9E-9D26-0212D9EA6AA9}" destId="{7021F625-276A-4338-8A69-269681B9C573}" srcOrd="1" destOrd="0" presId="urn:microsoft.com/office/officeart/2005/8/layout/vList2"/>
    <dgm:cxn modelId="{5FD23DD5-BA15-48CA-BECA-FFA26FEC80F0}" type="presParOf" srcId="{94F0EF15-A631-4A9E-9D26-0212D9EA6AA9}" destId="{F87DA0C4-AAA9-42F6-9371-FEFCF28B471F}" srcOrd="2" destOrd="0" presId="urn:microsoft.com/office/officeart/2005/8/layout/vList2"/>
    <dgm:cxn modelId="{D51C74D1-E489-4C90-90DF-97C95A74778E}" type="presParOf" srcId="{94F0EF15-A631-4A9E-9D26-0212D9EA6AA9}" destId="{6AEF6149-8E0B-4D27-9D33-C940FBEF3DDA}" srcOrd="3" destOrd="0" presId="urn:microsoft.com/office/officeart/2005/8/layout/vList2"/>
    <dgm:cxn modelId="{14384026-D021-4C40-B0CE-DF9F175BF618}" type="presParOf" srcId="{94F0EF15-A631-4A9E-9D26-0212D9EA6AA9}" destId="{E927F77D-BA9E-46CC-9AC5-58C4DEFD8B10}" srcOrd="4" destOrd="0" presId="urn:microsoft.com/office/officeart/2005/8/layout/vList2"/>
    <dgm:cxn modelId="{3A63DA56-DFA3-48EA-B117-66AB2E17397E}" type="presParOf" srcId="{94F0EF15-A631-4A9E-9D26-0212D9EA6AA9}" destId="{117D746B-3E93-4EC4-9F59-26FB932BEE6E}" srcOrd="5" destOrd="0" presId="urn:microsoft.com/office/officeart/2005/8/layout/vList2"/>
    <dgm:cxn modelId="{B01B5EE6-ABC2-4468-AC51-347827D7339B}" type="presParOf" srcId="{94F0EF15-A631-4A9E-9D26-0212D9EA6AA9}" destId="{1AB1C469-1125-4111-A164-D8D90CA6D75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5F00EB-2B29-4C41-9440-2A507A4DE48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4E1EBA-509C-4911-B149-69A5C88E4709}">
      <dgm:prSet/>
      <dgm:spPr/>
      <dgm:t>
        <a:bodyPr/>
        <a:lstStyle/>
        <a:p>
          <a:r>
            <a:rPr lang="en-US"/>
            <a:t>To find sentence embedding, we have used the following strategy</a:t>
          </a:r>
        </a:p>
      </dgm:t>
    </dgm:pt>
    <dgm:pt modelId="{EF955C40-93AC-4823-96B1-98104197C6F2}" type="parTrans" cxnId="{48C07C46-DA3C-495E-B18D-266F9A52E11A}">
      <dgm:prSet/>
      <dgm:spPr/>
      <dgm:t>
        <a:bodyPr/>
        <a:lstStyle/>
        <a:p>
          <a:endParaRPr lang="en-US"/>
        </a:p>
      </dgm:t>
    </dgm:pt>
    <dgm:pt modelId="{10BE1F84-E7BA-4C7D-9E58-8EE9A9A18B91}" type="sibTrans" cxnId="{48C07C46-DA3C-495E-B18D-266F9A52E11A}">
      <dgm:prSet/>
      <dgm:spPr/>
      <dgm:t>
        <a:bodyPr/>
        <a:lstStyle/>
        <a:p>
          <a:endParaRPr lang="en-US"/>
        </a:p>
      </dgm:t>
    </dgm:pt>
    <dgm:pt modelId="{FC364B22-F328-4DB0-8ECB-51DCAD85B003}">
      <dgm:prSet/>
      <dgm:spPr/>
      <dgm:t>
        <a:bodyPr/>
        <a:lstStyle/>
        <a:p>
          <a:r>
            <a:rPr lang="en-US"/>
            <a:t>Tokenize a sentence into words</a:t>
          </a:r>
        </a:p>
      </dgm:t>
    </dgm:pt>
    <dgm:pt modelId="{DC0965FB-5EB6-4570-9B6A-E73ED6FF33B6}" type="parTrans" cxnId="{F15E9D9F-56F4-41CB-AAB3-A8C385E49CD0}">
      <dgm:prSet/>
      <dgm:spPr/>
      <dgm:t>
        <a:bodyPr/>
        <a:lstStyle/>
        <a:p>
          <a:endParaRPr lang="en-US"/>
        </a:p>
      </dgm:t>
    </dgm:pt>
    <dgm:pt modelId="{8F912F67-8AC3-4ECA-ACFE-26957F939B97}" type="sibTrans" cxnId="{F15E9D9F-56F4-41CB-AAB3-A8C385E49CD0}">
      <dgm:prSet/>
      <dgm:spPr/>
      <dgm:t>
        <a:bodyPr/>
        <a:lstStyle/>
        <a:p>
          <a:endParaRPr lang="en-US"/>
        </a:p>
      </dgm:t>
    </dgm:pt>
    <dgm:pt modelId="{E137AAF6-BF22-4CDE-878C-AAA35D58EA3B}">
      <dgm:prSet/>
      <dgm:spPr/>
      <dgm:t>
        <a:bodyPr/>
        <a:lstStyle/>
        <a:p>
          <a:r>
            <a:rPr lang="en-US"/>
            <a:t>For each word get the embedding</a:t>
          </a:r>
        </a:p>
      </dgm:t>
    </dgm:pt>
    <dgm:pt modelId="{D0AB4F9B-21A0-4DF8-B22B-CB3CD351A19D}" type="parTrans" cxnId="{1AD7F6F2-464C-4A71-84D7-A1AF66533918}">
      <dgm:prSet/>
      <dgm:spPr/>
      <dgm:t>
        <a:bodyPr/>
        <a:lstStyle/>
        <a:p>
          <a:endParaRPr lang="en-US"/>
        </a:p>
      </dgm:t>
    </dgm:pt>
    <dgm:pt modelId="{13D5B7BF-2DF1-4D0E-A643-C239990D67F2}" type="sibTrans" cxnId="{1AD7F6F2-464C-4A71-84D7-A1AF66533918}">
      <dgm:prSet/>
      <dgm:spPr/>
      <dgm:t>
        <a:bodyPr/>
        <a:lstStyle/>
        <a:p>
          <a:endParaRPr lang="en-US"/>
        </a:p>
      </dgm:t>
    </dgm:pt>
    <dgm:pt modelId="{17C37166-2F5B-47DE-9B6B-518307A7FA8C}">
      <dgm:prSet/>
      <dgm:spPr/>
      <dgm:t>
        <a:bodyPr/>
        <a:lstStyle/>
        <a:p>
          <a:r>
            <a:rPr lang="en-US"/>
            <a:t>Find mean of all the embeddings of words present in the sentence</a:t>
          </a:r>
        </a:p>
      </dgm:t>
    </dgm:pt>
    <dgm:pt modelId="{C98E44A0-4383-4044-A1B4-F774BD3C6458}" type="parTrans" cxnId="{AFBEA84B-881D-42F6-AD72-BE730C85A0A5}">
      <dgm:prSet/>
      <dgm:spPr/>
      <dgm:t>
        <a:bodyPr/>
        <a:lstStyle/>
        <a:p>
          <a:endParaRPr lang="en-US"/>
        </a:p>
      </dgm:t>
    </dgm:pt>
    <dgm:pt modelId="{5BAB59FF-DB8A-4365-B512-C44C20DDBC17}" type="sibTrans" cxnId="{AFBEA84B-881D-42F6-AD72-BE730C85A0A5}">
      <dgm:prSet/>
      <dgm:spPr/>
      <dgm:t>
        <a:bodyPr/>
        <a:lstStyle/>
        <a:p>
          <a:endParaRPr lang="en-US"/>
        </a:p>
      </dgm:t>
    </dgm:pt>
    <dgm:pt modelId="{B9A821F9-9FB6-461A-B3C8-79159774F777}" type="pres">
      <dgm:prSet presAssocID="{BE5F00EB-2B29-4C41-9440-2A507A4DE488}" presName="vert0" presStyleCnt="0">
        <dgm:presLayoutVars>
          <dgm:dir/>
          <dgm:animOne val="branch"/>
          <dgm:animLvl val="lvl"/>
        </dgm:presLayoutVars>
      </dgm:prSet>
      <dgm:spPr/>
    </dgm:pt>
    <dgm:pt modelId="{75DF6C47-7999-4C84-9804-D54C30A044CC}" type="pres">
      <dgm:prSet presAssocID="{2F4E1EBA-509C-4911-B149-69A5C88E4709}" presName="thickLine" presStyleLbl="alignNode1" presStyleIdx="0" presStyleCnt="1"/>
      <dgm:spPr/>
    </dgm:pt>
    <dgm:pt modelId="{F9A1E24D-8AB3-46E7-BFC5-AE8431AA7C4C}" type="pres">
      <dgm:prSet presAssocID="{2F4E1EBA-509C-4911-B149-69A5C88E4709}" presName="horz1" presStyleCnt="0"/>
      <dgm:spPr/>
    </dgm:pt>
    <dgm:pt modelId="{79526D4B-3991-4FC7-A05F-D566A448257A}" type="pres">
      <dgm:prSet presAssocID="{2F4E1EBA-509C-4911-B149-69A5C88E4709}" presName="tx1" presStyleLbl="revTx" presStyleIdx="0" presStyleCnt="4"/>
      <dgm:spPr/>
    </dgm:pt>
    <dgm:pt modelId="{DA747FDD-5ED2-4083-ACE5-31939A3BB25C}" type="pres">
      <dgm:prSet presAssocID="{2F4E1EBA-509C-4911-B149-69A5C88E4709}" presName="vert1" presStyleCnt="0"/>
      <dgm:spPr/>
    </dgm:pt>
    <dgm:pt modelId="{6D064423-0F48-4D36-930F-99766E8C5AD5}" type="pres">
      <dgm:prSet presAssocID="{FC364B22-F328-4DB0-8ECB-51DCAD85B003}" presName="vertSpace2a" presStyleCnt="0"/>
      <dgm:spPr/>
    </dgm:pt>
    <dgm:pt modelId="{C30A297F-2D01-468B-81BB-3A30099130CD}" type="pres">
      <dgm:prSet presAssocID="{FC364B22-F328-4DB0-8ECB-51DCAD85B003}" presName="horz2" presStyleCnt="0"/>
      <dgm:spPr/>
    </dgm:pt>
    <dgm:pt modelId="{F92C25F3-638A-4E67-927D-93A65CEFB0CC}" type="pres">
      <dgm:prSet presAssocID="{FC364B22-F328-4DB0-8ECB-51DCAD85B003}" presName="horzSpace2" presStyleCnt="0"/>
      <dgm:spPr/>
    </dgm:pt>
    <dgm:pt modelId="{5B00704B-F762-41BF-8229-001DC5B56A11}" type="pres">
      <dgm:prSet presAssocID="{FC364B22-F328-4DB0-8ECB-51DCAD85B003}" presName="tx2" presStyleLbl="revTx" presStyleIdx="1" presStyleCnt="4"/>
      <dgm:spPr/>
    </dgm:pt>
    <dgm:pt modelId="{E17216D1-2EA7-4A73-B364-7982EE426AFC}" type="pres">
      <dgm:prSet presAssocID="{FC364B22-F328-4DB0-8ECB-51DCAD85B003}" presName="vert2" presStyleCnt="0"/>
      <dgm:spPr/>
    </dgm:pt>
    <dgm:pt modelId="{997BB436-FA2E-45CA-A4C3-08FD62F1C2CA}" type="pres">
      <dgm:prSet presAssocID="{FC364B22-F328-4DB0-8ECB-51DCAD85B003}" presName="thinLine2b" presStyleLbl="callout" presStyleIdx="0" presStyleCnt="3"/>
      <dgm:spPr/>
    </dgm:pt>
    <dgm:pt modelId="{433927B8-7005-4387-B1FA-8B6D61F978E7}" type="pres">
      <dgm:prSet presAssocID="{FC364B22-F328-4DB0-8ECB-51DCAD85B003}" presName="vertSpace2b" presStyleCnt="0"/>
      <dgm:spPr/>
    </dgm:pt>
    <dgm:pt modelId="{F89101F8-76CC-4B69-99B0-5126114B51B9}" type="pres">
      <dgm:prSet presAssocID="{E137AAF6-BF22-4CDE-878C-AAA35D58EA3B}" presName="horz2" presStyleCnt="0"/>
      <dgm:spPr/>
    </dgm:pt>
    <dgm:pt modelId="{D7FA74AF-612D-4B72-A77C-F37F259DA025}" type="pres">
      <dgm:prSet presAssocID="{E137AAF6-BF22-4CDE-878C-AAA35D58EA3B}" presName="horzSpace2" presStyleCnt="0"/>
      <dgm:spPr/>
    </dgm:pt>
    <dgm:pt modelId="{F9B200D5-0BFD-4B3A-BBD4-8623A384A7B1}" type="pres">
      <dgm:prSet presAssocID="{E137AAF6-BF22-4CDE-878C-AAA35D58EA3B}" presName="tx2" presStyleLbl="revTx" presStyleIdx="2" presStyleCnt="4"/>
      <dgm:spPr/>
    </dgm:pt>
    <dgm:pt modelId="{D906DB28-34E2-4A6C-9D09-54C8F280E068}" type="pres">
      <dgm:prSet presAssocID="{E137AAF6-BF22-4CDE-878C-AAA35D58EA3B}" presName="vert2" presStyleCnt="0"/>
      <dgm:spPr/>
    </dgm:pt>
    <dgm:pt modelId="{CD3C1D0B-9D87-487E-90FA-5E75B9B7AB4D}" type="pres">
      <dgm:prSet presAssocID="{E137AAF6-BF22-4CDE-878C-AAA35D58EA3B}" presName="thinLine2b" presStyleLbl="callout" presStyleIdx="1" presStyleCnt="3"/>
      <dgm:spPr/>
    </dgm:pt>
    <dgm:pt modelId="{778A972B-7D4E-4B5C-8A86-DA2EFBA273E7}" type="pres">
      <dgm:prSet presAssocID="{E137AAF6-BF22-4CDE-878C-AAA35D58EA3B}" presName="vertSpace2b" presStyleCnt="0"/>
      <dgm:spPr/>
    </dgm:pt>
    <dgm:pt modelId="{81CA23ED-61E9-4338-872F-63C0B3116178}" type="pres">
      <dgm:prSet presAssocID="{17C37166-2F5B-47DE-9B6B-518307A7FA8C}" presName="horz2" presStyleCnt="0"/>
      <dgm:spPr/>
    </dgm:pt>
    <dgm:pt modelId="{2359774F-BF9C-462D-8374-E2EF843484A8}" type="pres">
      <dgm:prSet presAssocID="{17C37166-2F5B-47DE-9B6B-518307A7FA8C}" presName="horzSpace2" presStyleCnt="0"/>
      <dgm:spPr/>
    </dgm:pt>
    <dgm:pt modelId="{2E5CFC54-C1FB-4778-81B3-22C6E3700750}" type="pres">
      <dgm:prSet presAssocID="{17C37166-2F5B-47DE-9B6B-518307A7FA8C}" presName="tx2" presStyleLbl="revTx" presStyleIdx="3" presStyleCnt="4"/>
      <dgm:spPr/>
    </dgm:pt>
    <dgm:pt modelId="{FC35E0D4-CEF4-4535-9268-F98B159C9E9F}" type="pres">
      <dgm:prSet presAssocID="{17C37166-2F5B-47DE-9B6B-518307A7FA8C}" presName="vert2" presStyleCnt="0"/>
      <dgm:spPr/>
    </dgm:pt>
    <dgm:pt modelId="{7F9FA2E5-5C3E-4D40-B3FD-A652374A46E9}" type="pres">
      <dgm:prSet presAssocID="{17C37166-2F5B-47DE-9B6B-518307A7FA8C}" presName="thinLine2b" presStyleLbl="callout" presStyleIdx="2" presStyleCnt="3"/>
      <dgm:spPr/>
    </dgm:pt>
    <dgm:pt modelId="{8E6FD63F-2F2F-445E-A708-8B49701EF6A7}" type="pres">
      <dgm:prSet presAssocID="{17C37166-2F5B-47DE-9B6B-518307A7FA8C}" presName="vertSpace2b" presStyleCnt="0"/>
      <dgm:spPr/>
    </dgm:pt>
  </dgm:ptLst>
  <dgm:cxnLst>
    <dgm:cxn modelId="{16DDAB08-FCFF-45DA-8AE4-BAB92C88784B}" type="presOf" srcId="{BE5F00EB-2B29-4C41-9440-2A507A4DE488}" destId="{B9A821F9-9FB6-461A-B3C8-79159774F777}" srcOrd="0" destOrd="0" presId="urn:microsoft.com/office/officeart/2008/layout/LinedList"/>
    <dgm:cxn modelId="{48C07C46-DA3C-495E-B18D-266F9A52E11A}" srcId="{BE5F00EB-2B29-4C41-9440-2A507A4DE488}" destId="{2F4E1EBA-509C-4911-B149-69A5C88E4709}" srcOrd="0" destOrd="0" parTransId="{EF955C40-93AC-4823-96B1-98104197C6F2}" sibTransId="{10BE1F84-E7BA-4C7D-9E58-8EE9A9A18B91}"/>
    <dgm:cxn modelId="{AFBEA84B-881D-42F6-AD72-BE730C85A0A5}" srcId="{2F4E1EBA-509C-4911-B149-69A5C88E4709}" destId="{17C37166-2F5B-47DE-9B6B-518307A7FA8C}" srcOrd="2" destOrd="0" parTransId="{C98E44A0-4383-4044-A1B4-F774BD3C6458}" sibTransId="{5BAB59FF-DB8A-4365-B512-C44C20DDBC17}"/>
    <dgm:cxn modelId="{C0BF926E-28B4-49AC-96DA-58F0CC005584}" type="presOf" srcId="{2F4E1EBA-509C-4911-B149-69A5C88E4709}" destId="{79526D4B-3991-4FC7-A05F-D566A448257A}" srcOrd="0" destOrd="0" presId="urn:microsoft.com/office/officeart/2008/layout/LinedList"/>
    <dgm:cxn modelId="{051ADD4E-0BAC-403F-9809-95CF06B69CDC}" type="presOf" srcId="{E137AAF6-BF22-4CDE-878C-AAA35D58EA3B}" destId="{F9B200D5-0BFD-4B3A-BBD4-8623A384A7B1}" srcOrd="0" destOrd="0" presId="urn:microsoft.com/office/officeart/2008/layout/LinedList"/>
    <dgm:cxn modelId="{94770076-419D-4102-93B7-640B0644B35D}" type="presOf" srcId="{17C37166-2F5B-47DE-9B6B-518307A7FA8C}" destId="{2E5CFC54-C1FB-4778-81B3-22C6E3700750}" srcOrd="0" destOrd="0" presId="urn:microsoft.com/office/officeart/2008/layout/LinedList"/>
    <dgm:cxn modelId="{F15E9D9F-56F4-41CB-AAB3-A8C385E49CD0}" srcId="{2F4E1EBA-509C-4911-B149-69A5C88E4709}" destId="{FC364B22-F328-4DB0-8ECB-51DCAD85B003}" srcOrd="0" destOrd="0" parTransId="{DC0965FB-5EB6-4570-9B6A-E73ED6FF33B6}" sibTransId="{8F912F67-8AC3-4ECA-ACFE-26957F939B97}"/>
    <dgm:cxn modelId="{7C77BDF1-6CFC-4435-A737-0BEB753DCEE6}" type="presOf" srcId="{FC364B22-F328-4DB0-8ECB-51DCAD85B003}" destId="{5B00704B-F762-41BF-8229-001DC5B56A11}" srcOrd="0" destOrd="0" presId="urn:microsoft.com/office/officeart/2008/layout/LinedList"/>
    <dgm:cxn modelId="{1AD7F6F2-464C-4A71-84D7-A1AF66533918}" srcId="{2F4E1EBA-509C-4911-B149-69A5C88E4709}" destId="{E137AAF6-BF22-4CDE-878C-AAA35D58EA3B}" srcOrd="1" destOrd="0" parTransId="{D0AB4F9B-21A0-4DF8-B22B-CB3CD351A19D}" sibTransId="{13D5B7BF-2DF1-4D0E-A643-C239990D67F2}"/>
    <dgm:cxn modelId="{6D22D7CA-9115-4896-B09A-2B833DB1E047}" type="presParOf" srcId="{B9A821F9-9FB6-461A-B3C8-79159774F777}" destId="{75DF6C47-7999-4C84-9804-D54C30A044CC}" srcOrd="0" destOrd="0" presId="urn:microsoft.com/office/officeart/2008/layout/LinedList"/>
    <dgm:cxn modelId="{19D804C9-9EA6-432C-B8E1-CF8EA6881306}" type="presParOf" srcId="{B9A821F9-9FB6-461A-B3C8-79159774F777}" destId="{F9A1E24D-8AB3-46E7-BFC5-AE8431AA7C4C}" srcOrd="1" destOrd="0" presId="urn:microsoft.com/office/officeart/2008/layout/LinedList"/>
    <dgm:cxn modelId="{DA110918-0A05-43F5-9AAC-D04ACB10759E}" type="presParOf" srcId="{F9A1E24D-8AB3-46E7-BFC5-AE8431AA7C4C}" destId="{79526D4B-3991-4FC7-A05F-D566A448257A}" srcOrd="0" destOrd="0" presId="urn:microsoft.com/office/officeart/2008/layout/LinedList"/>
    <dgm:cxn modelId="{8A64EA53-EA15-4E09-98D1-3805C0B455AD}" type="presParOf" srcId="{F9A1E24D-8AB3-46E7-BFC5-AE8431AA7C4C}" destId="{DA747FDD-5ED2-4083-ACE5-31939A3BB25C}" srcOrd="1" destOrd="0" presId="urn:microsoft.com/office/officeart/2008/layout/LinedList"/>
    <dgm:cxn modelId="{B3D2EF40-8224-4864-9D34-B4340EFF435C}" type="presParOf" srcId="{DA747FDD-5ED2-4083-ACE5-31939A3BB25C}" destId="{6D064423-0F48-4D36-930F-99766E8C5AD5}" srcOrd="0" destOrd="0" presId="urn:microsoft.com/office/officeart/2008/layout/LinedList"/>
    <dgm:cxn modelId="{42D3322A-068C-40DE-97A6-1E31820709B1}" type="presParOf" srcId="{DA747FDD-5ED2-4083-ACE5-31939A3BB25C}" destId="{C30A297F-2D01-468B-81BB-3A30099130CD}" srcOrd="1" destOrd="0" presId="urn:microsoft.com/office/officeart/2008/layout/LinedList"/>
    <dgm:cxn modelId="{3F89A082-F005-4E8A-9C20-05922756775B}" type="presParOf" srcId="{C30A297F-2D01-468B-81BB-3A30099130CD}" destId="{F92C25F3-638A-4E67-927D-93A65CEFB0CC}" srcOrd="0" destOrd="0" presId="urn:microsoft.com/office/officeart/2008/layout/LinedList"/>
    <dgm:cxn modelId="{FF7AF839-0267-432F-B82B-E2BE451CE064}" type="presParOf" srcId="{C30A297F-2D01-468B-81BB-3A30099130CD}" destId="{5B00704B-F762-41BF-8229-001DC5B56A11}" srcOrd="1" destOrd="0" presId="urn:microsoft.com/office/officeart/2008/layout/LinedList"/>
    <dgm:cxn modelId="{0A92A4D9-207D-4220-9579-899916F9CC9D}" type="presParOf" srcId="{C30A297F-2D01-468B-81BB-3A30099130CD}" destId="{E17216D1-2EA7-4A73-B364-7982EE426AFC}" srcOrd="2" destOrd="0" presId="urn:microsoft.com/office/officeart/2008/layout/LinedList"/>
    <dgm:cxn modelId="{9F9A8F4F-47E0-48F2-9AD6-5AF025D5D763}" type="presParOf" srcId="{DA747FDD-5ED2-4083-ACE5-31939A3BB25C}" destId="{997BB436-FA2E-45CA-A4C3-08FD62F1C2CA}" srcOrd="2" destOrd="0" presId="urn:microsoft.com/office/officeart/2008/layout/LinedList"/>
    <dgm:cxn modelId="{A727E29F-F61B-4DF2-AF3F-931C509A8ECE}" type="presParOf" srcId="{DA747FDD-5ED2-4083-ACE5-31939A3BB25C}" destId="{433927B8-7005-4387-B1FA-8B6D61F978E7}" srcOrd="3" destOrd="0" presId="urn:microsoft.com/office/officeart/2008/layout/LinedList"/>
    <dgm:cxn modelId="{7214D310-16B5-4471-9D36-17846A06F737}" type="presParOf" srcId="{DA747FDD-5ED2-4083-ACE5-31939A3BB25C}" destId="{F89101F8-76CC-4B69-99B0-5126114B51B9}" srcOrd="4" destOrd="0" presId="urn:microsoft.com/office/officeart/2008/layout/LinedList"/>
    <dgm:cxn modelId="{65C8A36C-20DD-4889-8C1E-C8EAD29C5FDC}" type="presParOf" srcId="{F89101F8-76CC-4B69-99B0-5126114B51B9}" destId="{D7FA74AF-612D-4B72-A77C-F37F259DA025}" srcOrd="0" destOrd="0" presId="urn:microsoft.com/office/officeart/2008/layout/LinedList"/>
    <dgm:cxn modelId="{417D9D8D-D4D4-47F0-AB61-58B11FD7BEA8}" type="presParOf" srcId="{F89101F8-76CC-4B69-99B0-5126114B51B9}" destId="{F9B200D5-0BFD-4B3A-BBD4-8623A384A7B1}" srcOrd="1" destOrd="0" presId="urn:microsoft.com/office/officeart/2008/layout/LinedList"/>
    <dgm:cxn modelId="{2A6A544D-D944-4FB2-B520-7F3EC71625CA}" type="presParOf" srcId="{F89101F8-76CC-4B69-99B0-5126114B51B9}" destId="{D906DB28-34E2-4A6C-9D09-54C8F280E068}" srcOrd="2" destOrd="0" presId="urn:microsoft.com/office/officeart/2008/layout/LinedList"/>
    <dgm:cxn modelId="{C6B90535-DE98-442A-97C1-832B53440716}" type="presParOf" srcId="{DA747FDD-5ED2-4083-ACE5-31939A3BB25C}" destId="{CD3C1D0B-9D87-487E-90FA-5E75B9B7AB4D}" srcOrd="5" destOrd="0" presId="urn:microsoft.com/office/officeart/2008/layout/LinedList"/>
    <dgm:cxn modelId="{8B9FC082-A923-4545-800D-6FB01897AA2F}" type="presParOf" srcId="{DA747FDD-5ED2-4083-ACE5-31939A3BB25C}" destId="{778A972B-7D4E-4B5C-8A86-DA2EFBA273E7}" srcOrd="6" destOrd="0" presId="urn:microsoft.com/office/officeart/2008/layout/LinedList"/>
    <dgm:cxn modelId="{7F6A7EFF-850C-4749-B416-420003DD7695}" type="presParOf" srcId="{DA747FDD-5ED2-4083-ACE5-31939A3BB25C}" destId="{81CA23ED-61E9-4338-872F-63C0B3116178}" srcOrd="7" destOrd="0" presId="urn:microsoft.com/office/officeart/2008/layout/LinedList"/>
    <dgm:cxn modelId="{720D99BB-7450-4A8F-B97F-AE20EA9F7C6D}" type="presParOf" srcId="{81CA23ED-61E9-4338-872F-63C0B3116178}" destId="{2359774F-BF9C-462D-8374-E2EF843484A8}" srcOrd="0" destOrd="0" presId="urn:microsoft.com/office/officeart/2008/layout/LinedList"/>
    <dgm:cxn modelId="{D745FA22-E148-4F63-93F7-E0FBA84F8B68}" type="presParOf" srcId="{81CA23ED-61E9-4338-872F-63C0B3116178}" destId="{2E5CFC54-C1FB-4778-81B3-22C6E3700750}" srcOrd="1" destOrd="0" presId="urn:microsoft.com/office/officeart/2008/layout/LinedList"/>
    <dgm:cxn modelId="{13971D79-91F8-4CE2-A34F-E850DC701A24}" type="presParOf" srcId="{81CA23ED-61E9-4338-872F-63C0B3116178}" destId="{FC35E0D4-CEF4-4535-9268-F98B159C9E9F}" srcOrd="2" destOrd="0" presId="urn:microsoft.com/office/officeart/2008/layout/LinedList"/>
    <dgm:cxn modelId="{D67F9E64-677E-4264-8CF6-516748EEBB1E}" type="presParOf" srcId="{DA747FDD-5ED2-4083-ACE5-31939A3BB25C}" destId="{7F9FA2E5-5C3E-4D40-B3FD-A652374A46E9}" srcOrd="8" destOrd="0" presId="urn:microsoft.com/office/officeart/2008/layout/LinedList"/>
    <dgm:cxn modelId="{99474690-2E24-496A-AB11-7F384F151543}" type="presParOf" srcId="{DA747FDD-5ED2-4083-ACE5-31939A3BB25C}" destId="{8E6FD63F-2F2F-445E-A708-8B49701EF6A7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5AB17F-76D7-4B58-9265-80BFBE4DEC6B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A3873207-26D5-4A77-A21E-9D082D2C2886}">
      <dgm:prSet/>
      <dgm:spPr/>
      <dgm:t>
        <a:bodyPr/>
        <a:lstStyle/>
        <a:p>
          <a:r>
            <a:rPr lang="en-US"/>
            <a:t>MAX POOLING</a:t>
          </a:r>
        </a:p>
      </dgm:t>
    </dgm:pt>
    <dgm:pt modelId="{59B825C8-1674-4F9F-A193-23CF4078C332}" type="parTrans" cxnId="{5FEEE749-9EA3-4D1E-BB20-43947BFF6DF5}">
      <dgm:prSet/>
      <dgm:spPr/>
      <dgm:t>
        <a:bodyPr/>
        <a:lstStyle/>
        <a:p>
          <a:endParaRPr lang="en-US"/>
        </a:p>
      </dgm:t>
    </dgm:pt>
    <dgm:pt modelId="{1DD7B448-B317-4B5E-AC6D-EF4CB311B82A}" type="sibTrans" cxnId="{5FEEE749-9EA3-4D1E-BB20-43947BFF6DF5}">
      <dgm:prSet/>
      <dgm:spPr/>
      <dgm:t>
        <a:bodyPr/>
        <a:lstStyle/>
        <a:p>
          <a:endParaRPr lang="en-US"/>
        </a:p>
      </dgm:t>
    </dgm:pt>
    <dgm:pt modelId="{E43952F1-194F-4AA3-824D-A3CF273BC31A}">
      <dgm:prSet/>
      <dgm:spPr/>
      <dgm:t>
        <a:bodyPr/>
        <a:lstStyle/>
        <a:p>
          <a:r>
            <a:rPr lang="en-US"/>
            <a:t>MEAN POOLING</a:t>
          </a:r>
        </a:p>
      </dgm:t>
    </dgm:pt>
    <dgm:pt modelId="{D90D68F9-AC7B-47DC-9CD4-0A0ED44ABADF}" type="parTrans" cxnId="{DD911D95-0E01-4589-ABF2-90CB4F4CEFA9}">
      <dgm:prSet/>
      <dgm:spPr/>
      <dgm:t>
        <a:bodyPr/>
        <a:lstStyle/>
        <a:p>
          <a:endParaRPr lang="en-US"/>
        </a:p>
      </dgm:t>
    </dgm:pt>
    <dgm:pt modelId="{F15C3B9B-31DC-4116-9AFB-74DAD7524AAD}" type="sibTrans" cxnId="{DD911D95-0E01-4589-ABF2-90CB4F4CEFA9}">
      <dgm:prSet/>
      <dgm:spPr/>
      <dgm:t>
        <a:bodyPr/>
        <a:lstStyle/>
        <a:p>
          <a:endParaRPr lang="en-US"/>
        </a:p>
      </dgm:t>
    </dgm:pt>
    <dgm:pt modelId="{DA19862F-C9F9-490A-AAB8-2A3C6C16780D}">
      <dgm:prSet/>
      <dgm:spPr/>
      <dgm:t>
        <a:bodyPr/>
        <a:lstStyle/>
        <a:p>
          <a:r>
            <a:rPr lang="en-US"/>
            <a:t>LINE BY LINE POOLING</a:t>
          </a:r>
        </a:p>
      </dgm:t>
    </dgm:pt>
    <dgm:pt modelId="{D2BF1EDB-8C17-4781-9AF2-35D97A026F26}" type="parTrans" cxnId="{286D17E2-09AF-4A26-95D1-73D0B442BE8F}">
      <dgm:prSet/>
      <dgm:spPr/>
      <dgm:t>
        <a:bodyPr/>
        <a:lstStyle/>
        <a:p>
          <a:endParaRPr lang="en-US"/>
        </a:p>
      </dgm:t>
    </dgm:pt>
    <dgm:pt modelId="{9BFDF1D3-C27E-49B5-A7CE-C0AE896856AA}" type="sibTrans" cxnId="{286D17E2-09AF-4A26-95D1-73D0B442BE8F}">
      <dgm:prSet/>
      <dgm:spPr/>
      <dgm:t>
        <a:bodyPr/>
        <a:lstStyle/>
        <a:p>
          <a:endParaRPr lang="en-US"/>
        </a:p>
      </dgm:t>
    </dgm:pt>
    <dgm:pt modelId="{37087092-8F02-474F-A4FE-97B36D3CFFE6}">
      <dgm:prSet/>
      <dgm:spPr/>
      <dgm:t>
        <a:bodyPr/>
        <a:lstStyle/>
        <a:p>
          <a:r>
            <a:rPr lang="en-US"/>
            <a:t>WHOLE POOLING</a:t>
          </a:r>
        </a:p>
      </dgm:t>
    </dgm:pt>
    <dgm:pt modelId="{36FBA60F-914E-4A67-BC7E-87EDDFD6D652}" type="parTrans" cxnId="{F6E6D9C7-7677-4BA4-9C13-1EB2E19CAA2A}">
      <dgm:prSet/>
      <dgm:spPr/>
      <dgm:t>
        <a:bodyPr/>
        <a:lstStyle/>
        <a:p>
          <a:endParaRPr lang="en-US"/>
        </a:p>
      </dgm:t>
    </dgm:pt>
    <dgm:pt modelId="{38C933FD-1DB4-4179-84F1-009834F016B9}" type="sibTrans" cxnId="{F6E6D9C7-7677-4BA4-9C13-1EB2E19CAA2A}">
      <dgm:prSet/>
      <dgm:spPr/>
      <dgm:t>
        <a:bodyPr/>
        <a:lstStyle/>
        <a:p>
          <a:endParaRPr lang="en-US"/>
        </a:p>
      </dgm:t>
    </dgm:pt>
    <dgm:pt modelId="{1A2EC9D5-60FA-4C3E-9224-907336699666}" type="pres">
      <dgm:prSet presAssocID="{6D5AB17F-76D7-4B58-9265-80BFBE4DEC6B}" presName="linear" presStyleCnt="0">
        <dgm:presLayoutVars>
          <dgm:animLvl val="lvl"/>
          <dgm:resizeHandles val="exact"/>
        </dgm:presLayoutVars>
      </dgm:prSet>
      <dgm:spPr/>
    </dgm:pt>
    <dgm:pt modelId="{DCEB79D1-DD0C-4EC5-8CAA-2EB55420DCAC}" type="pres">
      <dgm:prSet presAssocID="{A3873207-26D5-4A77-A21E-9D082D2C288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6D839D5-C96F-4792-97D5-A90DC7858D4B}" type="pres">
      <dgm:prSet presAssocID="{1DD7B448-B317-4B5E-AC6D-EF4CB311B82A}" presName="spacer" presStyleCnt="0"/>
      <dgm:spPr/>
    </dgm:pt>
    <dgm:pt modelId="{C2B4622A-99DA-4060-9497-A0FC5F9DB504}" type="pres">
      <dgm:prSet presAssocID="{E43952F1-194F-4AA3-824D-A3CF273BC31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666ACE2-E727-4D8F-9BF4-CC746D9ACF78}" type="pres">
      <dgm:prSet presAssocID="{F15C3B9B-31DC-4116-9AFB-74DAD7524AAD}" presName="spacer" presStyleCnt="0"/>
      <dgm:spPr/>
    </dgm:pt>
    <dgm:pt modelId="{141B976F-E598-4BF6-A0E3-05F372E7A8C0}" type="pres">
      <dgm:prSet presAssocID="{DA19862F-C9F9-490A-AAB8-2A3C6C16780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7101AFE-C4FD-4F6A-AF2B-2488FD0AEE59}" type="pres">
      <dgm:prSet presAssocID="{9BFDF1D3-C27E-49B5-A7CE-C0AE896856AA}" presName="spacer" presStyleCnt="0"/>
      <dgm:spPr/>
    </dgm:pt>
    <dgm:pt modelId="{911695F9-F05A-47C7-925C-C62814678D35}" type="pres">
      <dgm:prSet presAssocID="{37087092-8F02-474F-A4FE-97B36D3CFFE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DA80968-CF92-4240-A654-141C1834DD96}" type="presOf" srcId="{6D5AB17F-76D7-4B58-9265-80BFBE4DEC6B}" destId="{1A2EC9D5-60FA-4C3E-9224-907336699666}" srcOrd="0" destOrd="0" presId="urn:microsoft.com/office/officeart/2005/8/layout/vList2"/>
    <dgm:cxn modelId="{5FEEE749-9EA3-4D1E-BB20-43947BFF6DF5}" srcId="{6D5AB17F-76D7-4B58-9265-80BFBE4DEC6B}" destId="{A3873207-26D5-4A77-A21E-9D082D2C2886}" srcOrd="0" destOrd="0" parTransId="{59B825C8-1674-4F9F-A193-23CF4078C332}" sibTransId="{1DD7B448-B317-4B5E-AC6D-EF4CB311B82A}"/>
    <dgm:cxn modelId="{DD911D95-0E01-4589-ABF2-90CB4F4CEFA9}" srcId="{6D5AB17F-76D7-4B58-9265-80BFBE4DEC6B}" destId="{E43952F1-194F-4AA3-824D-A3CF273BC31A}" srcOrd="1" destOrd="0" parTransId="{D90D68F9-AC7B-47DC-9CD4-0A0ED44ABADF}" sibTransId="{F15C3B9B-31DC-4116-9AFB-74DAD7524AAD}"/>
    <dgm:cxn modelId="{8A05ECB8-54CA-4C18-A0AB-98403E39DF3F}" type="presOf" srcId="{E43952F1-194F-4AA3-824D-A3CF273BC31A}" destId="{C2B4622A-99DA-4060-9497-A0FC5F9DB504}" srcOrd="0" destOrd="0" presId="urn:microsoft.com/office/officeart/2005/8/layout/vList2"/>
    <dgm:cxn modelId="{ABFEA8C7-7180-4542-A03E-C31E84A7D958}" type="presOf" srcId="{DA19862F-C9F9-490A-AAB8-2A3C6C16780D}" destId="{141B976F-E598-4BF6-A0E3-05F372E7A8C0}" srcOrd="0" destOrd="0" presId="urn:microsoft.com/office/officeart/2005/8/layout/vList2"/>
    <dgm:cxn modelId="{F6E6D9C7-7677-4BA4-9C13-1EB2E19CAA2A}" srcId="{6D5AB17F-76D7-4B58-9265-80BFBE4DEC6B}" destId="{37087092-8F02-474F-A4FE-97B36D3CFFE6}" srcOrd="3" destOrd="0" parTransId="{36FBA60F-914E-4A67-BC7E-87EDDFD6D652}" sibTransId="{38C933FD-1DB4-4179-84F1-009834F016B9}"/>
    <dgm:cxn modelId="{FC88A1C9-6CF3-49DF-AE3A-CC4EFF55605B}" type="presOf" srcId="{37087092-8F02-474F-A4FE-97B36D3CFFE6}" destId="{911695F9-F05A-47C7-925C-C62814678D35}" srcOrd="0" destOrd="0" presId="urn:microsoft.com/office/officeart/2005/8/layout/vList2"/>
    <dgm:cxn modelId="{DAC955CE-33BB-4A57-B88B-D8FF393E8E6C}" type="presOf" srcId="{A3873207-26D5-4A77-A21E-9D082D2C2886}" destId="{DCEB79D1-DD0C-4EC5-8CAA-2EB55420DCAC}" srcOrd="0" destOrd="0" presId="urn:microsoft.com/office/officeart/2005/8/layout/vList2"/>
    <dgm:cxn modelId="{286D17E2-09AF-4A26-95D1-73D0B442BE8F}" srcId="{6D5AB17F-76D7-4B58-9265-80BFBE4DEC6B}" destId="{DA19862F-C9F9-490A-AAB8-2A3C6C16780D}" srcOrd="2" destOrd="0" parTransId="{D2BF1EDB-8C17-4781-9AF2-35D97A026F26}" sibTransId="{9BFDF1D3-C27E-49B5-A7CE-C0AE896856AA}"/>
    <dgm:cxn modelId="{D094C723-1215-40E9-BE7A-E369D5F5FEC6}" type="presParOf" srcId="{1A2EC9D5-60FA-4C3E-9224-907336699666}" destId="{DCEB79D1-DD0C-4EC5-8CAA-2EB55420DCAC}" srcOrd="0" destOrd="0" presId="urn:microsoft.com/office/officeart/2005/8/layout/vList2"/>
    <dgm:cxn modelId="{B0EC07D1-5834-4434-9382-23753248D84B}" type="presParOf" srcId="{1A2EC9D5-60FA-4C3E-9224-907336699666}" destId="{06D839D5-C96F-4792-97D5-A90DC7858D4B}" srcOrd="1" destOrd="0" presId="urn:microsoft.com/office/officeart/2005/8/layout/vList2"/>
    <dgm:cxn modelId="{D4365C7E-1E54-4EFD-A584-888034E6602D}" type="presParOf" srcId="{1A2EC9D5-60FA-4C3E-9224-907336699666}" destId="{C2B4622A-99DA-4060-9497-A0FC5F9DB504}" srcOrd="2" destOrd="0" presId="urn:microsoft.com/office/officeart/2005/8/layout/vList2"/>
    <dgm:cxn modelId="{8847BF5B-439C-41DD-B347-87A05D7FAD16}" type="presParOf" srcId="{1A2EC9D5-60FA-4C3E-9224-907336699666}" destId="{F666ACE2-E727-4D8F-9BF4-CC746D9ACF78}" srcOrd="3" destOrd="0" presId="urn:microsoft.com/office/officeart/2005/8/layout/vList2"/>
    <dgm:cxn modelId="{FEA9DAFE-1F23-4F92-8405-3B93E5322ED1}" type="presParOf" srcId="{1A2EC9D5-60FA-4C3E-9224-907336699666}" destId="{141B976F-E598-4BF6-A0E3-05F372E7A8C0}" srcOrd="4" destOrd="0" presId="urn:microsoft.com/office/officeart/2005/8/layout/vList2"/>
    <dgm:cxn modelId="{7E7C6840-1217-422E-A622-343ABEEBB16B}" type="presParOf" srcId="{1A2EC9D5-60FA-4C3E-9224-907336699666}" destId="{77101AFE-C4FD-4F6A-AF2B-2488FD0AEE59}" srcOrd="5" destOrd="0" presId="urn:microsoft.com/office/officeart/2005/8/layout/vList2"/>
    <dgm:cxn modelId="{27E9A07E-523C-4587-BFF3-7499A3CE4313}" type="presParOf" srcId="{1A2EC9D5-60FA-4C3E-9224-907336699666}" destId="{911695F9-F05A-47C7-925C-C62814678D3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16DE8DD-9106-4D01-9D6F-E55B0D36FE6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6FD2B0-EC3E-4F1D-9D37-57604A2F4E26}">
      <dgm:prSet/>
      <dgm:spPr/>
      <dgm:t>
        <a:bodyPr/>
        <a:lstStyle/>
        <a:p>
          <a:r>
            <a:rPr lang="en-US"/>
            <a:t>Download the pre-trained embeddings for different models</a:t>
          </a:r>
        </a:p>
      </dgm:t>
    </dgm:pt>
    <dgm:pt modelId="{D89C2ACD-984E-4CAD-B967-90A9D42807F7}" type="parTrans" cxnId="{76A96BB8-5D6D-48FF-BA3E-1EE823C49B24}">
      <dgm:prSet/>
      <dgm:spPr/>
      <dgm:t>
        <a:bodyPr/>
        <a:lstStyle/>
        <a:p>
          <a:endParaRPr lang="en-US"/>
        </a:p>
      </dgm:t>
    </dgm:pt>
    <dgm:pt modelId="{02699A6B-C3DF-4392-A2F1-F0FE7EC6A00B}" type="sibTrans" cxnId="{76A96BB8-5D6D-48FF-BA3E-1EE823C49B24}">
      <dgm:prSet/>
      <dgm:spPr/>
      <dgm:t>
        <a:bodyPr/>
        <a:lstStyle/>
        <a:p>
          <a:endParaRPr lang="en-US"/>
        </a:p>
      </dgm:t>
    </dgm:pt>
    <dgm:pt modelId="{C3EF603B-6C32-4CA4-8C2C-0B7EF954BB89}">
      <dgm:prSet/>
      <dgm:spPr/>
      <dgm:t>
        <a:bodyPr/>
        <a:lstStyle/>
        <a:p>
          <a:r>
            <a:rPr lang="en-US"/>
            <a:t>Basic Preprocessing on the commentaries</a:t>
          </a:r>
        </a:p>
      </dgm:t>
    </dgm:pt>
    <dgm:pt modelId="{68031D4E-F741-417D-AAA5-4FB09CFE9180}" type="parTrans" cxnId="{E303FAE8-91DB-417A-A989-587F16ED79C2}">
      <dgm:prSet/>
      <dgm:spPr/>
      <dgm:t>
        <a:bodyPr/>
        <a:lstStyle/>
        <a:p>
          <a:endParaRPr lang="en-US"/>
        </a:p>
      </dgm:t>
    </dgm:pt>
    <dgm:pt modelId="{F11BD359-8264-4FBF-974A-38922D4B7E7B}" type="sibTrans" cxnId="{E303FAE8-91DB-417A-A989-587F16ED79C2}">
      <dgm:prSet/>
      <dgm:spPr/>
      <dgm:t>
        <a:bodyPr/>
        <a:lstStyle/>
        <a:p>
          <a:endParaRPr lang="en-US"/>
        </a:p>
      </dgm:t>
    </dgm:pt>
    <dgm:pt modelId="{E2CB8A86-70A2-4A3B-B556-AE677404C477}">
      <dgm:prSet/>
      <dgm:spPr/>
      <dgm:t>
        <a:bodyPr/>
        <a:lstStyle/>
        <a:p>
          <a:r>
            <a:rPr lang="en-US"/>
            <a:t>Computation Of Max Pooling Matrix</a:t>
          </a:r>
        </a:p>
      </dgm:t>
    </dgm:pt>
    <dgm:pt modelId="{3AB4D66A-9202-4A64-A366-592D2E4B61B0}" type="parTrans" cxnId="{35C2092C-005C-4A7F-A707-3D4983074DF2}">
      <dgm:prSet/>
      <dgm:spPr/>
      <dgm:t>
        <a:bodyPr/>
        <a:lstStyle/>
        <a:p>
          <a:endParaRPr lang="en-US"/>
        </a:p>
      </dgm:t>
    </dgm:pt>
    <dgm:pt modelId="{59D3FD68-20B2-44C6-9BB1-A83989593169}" type="sibTrans" cxnId="{35C2092C-005C-4A7F-A707-3D4983074DF2}">
      <dgm:prSet/>
      <dgm:spPr/>
      <dgm:t>
        <a:bodyPr/>
        <a:lstStyle/>
        <a:p>
          <a:endParaRPr lang="en-US"/>
        </a:p>
      </dgm:t>
    </dgm:pt>
    <dgm:pt modelId="{EEBEABD6-4D9E-4EC9-9B12-FB33CE683171}">
      <dgm:prSet/>
      <dgm:spPr/>
      <dgm:t>
        <a:bodyPr/>
        <a:lstStyle/>
        <a:p>
          <a:r>
            <a:rPr lang="en-US"/>
            <a:t>Computation Of Mean Pooling Matrix</a:t>
          </a:r>
        </a:p>
      </dgm:t>
    </dgm:pt>
    <dgm:pt modelId="{6A4D6C11-570E-4538-84E0-385CF5D7A1CB}" type="parTrans" cxnId="{AC9074A1-5FE8-47E1-AFAC-E05CA5ABB55B}">
      <dgm:prSet/>
      <dgm:spPr/>
      <dgm:t>
        <a:bodyPr/>
        <a:lstStyle/>
        <a:p>
          <a:endParaRPr lang="en-US"/>
        </a:p>
      </dgm:t>
    </dgm:pt>
    <dgm:pt modelId="{4436B0C5-4F18-4A1D-BAC9-CB5EA5A83A7C}" type="sibTrans" cxnId="{AC9074A1-5FE8-47E1-AFAC-E05CA5ABB55B}">
      <dgm:prSet/>
      <dgm:spPr/>
      <dgm:t>
        <a:bodyPr/>
        <a:lstStyle/>
        <a:p>
          <a:endParaRPr lang="en-US"/>
        </a:p>
      </dgm:t>
    </dgm:pt>
    <dgm:pt modelId="{1FD14CF2-7F1F-4B65-820F-39129E00EFE3}">
      <dgm:prSet/>
      <dgm:spPr/>
      <dgm:t>
        <a:bodyPr/>
        <a:lstStyle/>
        <a:p>
          <a:r>
            <a:rPr lang="en-US"/>
            <a:t>Computation Of Line-by-Line 3d Matrix</a:t>
          </a:r>
        </a:p>
      </dgm:t>
    </dgm:pt>
    <dgm:pt modelId="{BE5A839F-D4AB-4EAF-AC9B-A53D5A236CF0}" type="parTrans" cxnId="{3995CD44-17BF-46AC-A759-6BE2F441426A}">
      <dgm:prSet/>
      <dgm:spPr/>
      <dgm:t>
        <a:bodyPr/>
        <a:lstStyle/>
        <a:p>
          <a:endParaRPr lang="en-US"/>
        </a:p>
      </dgm:t>
    </dgm:pt>
    <dgm:pt modelId="{916F7A66-58D7-48E3-9FBA-111BAD1E474C}" type="sibTrans" cxnId="{3995CD44-17BF-46AC-A759-6BE2F441426A}">
      <dgm:prSet/>
      <dgm:spPr/>
      <dgm:t>
        <a:bodyPr/>
        <a:lstStyle/>
        <a:p>
          <a:endParaRPr lang="en-US"/>
        </a:p>
      </dgm:t>
    </dgm:pt>
    <dgm:pt modelId="{DA2A2F17-783A-4AB3-94EF-EE81CD3594F2}">
      <dgm:prSet/>
      <dgm:spPr/>
      <dgm:t>
        <a:bodyPr/>
        <a:lstStyle/>
        <a:p>
          <a:r>
            <a:rPr lang="en-US"/>
            <a:t>Computation Of Whole Pooling Matrix</a:t>
          </a:r>
        </a:p>
      </dgm:t>
    </dgm:pt>
    <dgm:pt modelId="{B23729A2-B82D-40A8-8E1A-84DB24D5B6D3}" type="parTrans" cxnId="{8893FD96-99FC-42C8-A790-97F366E0C6AE}">
      <dgm:prSet/>
      <dgm:spPr/>
      <dgm:t>
        <a:bodyPr/>
        <a:lstStyle/>
        <a:p>
          <a:endParaRPr lang="en-US"/>
        </a:p>
      </dgm:t>
    </dgm:pt>
    <dgm:pt modelId="{49E2D345-95D2-47EA-99B8-EB7CA6EBC7B8}" type="sibTrans" cxnId="{8893FD96-99FC-42C8-A790-97F366E0C6AE}">
      <dgm:prSet/>
      <dgm:spPr/>
      <dgm:t>
        <a:bodyPr/>
        <a:lstStyle/>
        <a:p>
          <a:endParaRPr lang="en-US"/>
        </a:p>
      </dgm:t>
    </dgm:pt>
    <dgm:pt modelId="{E3280075-C51B-464F-B858-F689A6530487}">
      <dgm:prSet/>
      <dgm:spPr/>
      <dgm:t>
        <a:bodyPr/>
        <a:lstStyle/>
        <a:p>
          <a:r>
            <a:rPr lang="en-US"/>
            <a:t>Pickle Them.</a:t>
          </a:r>
        </a:p>
      </dgm:t>
    </dgm:pt>
    <dgm:pt modelId="{84D4D42D-990B-45EF-A710-E5A12E4F3A27}" type="parTrans" cxnId="{ED58DC4A-6B9E-4D43-9EEA-0743AE129722}">
      <dgm:prSet/>
      <dgm:spPr/>
      <dgm:t>
        <a:bodyPr/>
        <a:lstStyle/>
        <a:p>
          <a:endParaRPr lang="en-US"/>
        </a:p>
      </dgm:t>
    </dgm:pt>
    <dgm:pt modelId="{AD2CD12F-01D4-4F12-93EC-FD19123895FD}" type="sibTrans" cxnId="{ED58DC4A-6B9E-4D43-9EEA-0743AE129722}">
      <dgm:prSet/>
      <dgm:spPr/>
      <dgm:t>
        <a:bodyPr/>
        <a:lstStyle/>
        <a:p>
          <a:endParaRPr lang="en-US"/>
        </a:p>
      </dgm:t>
    </dgm:pt>
    <dgm:pt modelId="{77EA0388-C777-4963-8EFF-27D6FB6877CA}">
      <dgm:prSet/>
      <dgm:spPr/>
      <dgm:t>
        <a:bodyPr/>
        <a:lstStyle/>
        <a:p>
          <a:r>
            <a:rPr lang="en-US" b="1"/>
            <a:t>NOTE: </a:t>
          </a:r>
          <a:r>
            <a:rPr lang="en-US"/>
            <a:t>We have used trained Word2Vec (Skipgram and CBow) on Bhagavad Gita Dataset </a:t>
          </a:r>
        </a:p>
      </dgm:t>
    </dgm:pt>
    <dgm:pt modelId="{2458DF90-1E8F-4276-9959-2014F3D22A25}" type="parTrans" cxnId="{20F60DE3-9B88-481A-82FA-E56ECDD3A71A}">
      <dgm:prSet/>
      <dgm:spPr/>
      <dgm:t>
        <a:bodyPr/>
        <a:lstStyle/>
        <a:p>
          <a:endParaRPr lang="en-US"/>
        </a:p>
      </dgm:t>
    </dgm:pt>
    <dgm:pt modelId="{23999FE6-8DE2-434E-A060-03E93B73EFD8}" type="sibTrans" cxnId="{20F60DE3-9B88-481A-82FA-E56ECDD3A71A}">
      <dgm:prSet/>
      <dgm:spPr/>
      <dgm:t>
        <a:bodyPr/>
        <a:lstStyle/>
        <a:p>
          <a:endParaRPr lang="en-US"/>
        </a:p>
      </dgm:t>
    </dgm:pt>
    <dgm:pt modelId="{231C7FF9-6DEE-4712-8F8F-80F498FD251A}" type="pres">
      <dgm:prSet presAssocID="{516DE8DD-9106-4D01-9D6F-E55B0D36FE6E}" presName="linear" presStyleCnt="0">
        <dgm:presLayoutVars>
          <dgm:animLvl val="lvl"/>
          <dgm:resizeHandles val="exact"/>
        </dgm:presLayoutVars>
      </dgm:prSet>
      <dgm:spPr/>
    </dgm:pt>
    <dgm:pt modelId="{D0AC2A79-46CA-4C4A-AD00-D4877B1D77EC}" type="pres">
      <dgm:prSet presAssocID="{096FD2B0-EC3E-4F1D-9D37-57604A2F4E26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70A1F34-E1E4-451D-BF10-836B680B2421}" type="pres">
      <dgm:prSet presAssocID="{02699A6B-C3DF-4392-A2F1-F0FE7EC6A00B}" presName="spacer" presStyleCnt="0"/>
      <dgm:spPr/>
    </dgm:pt>
    <dgm:pt modelId="{6FD93171-FC54-4001-8E90-440320C5AA20}" type="pres">
      <dgm:prSet presAssocID="{C3EF603B-6C32-4CA4-8C2C-0B7EF954BB89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E37342D2-938E-4D6B-8616-21A2F6B19768}" type="pres">
      <dgm:prSet presAssocID="{F11BD359-8264-4FBF-974A-38922D4B7E7B}" presName="spacer" presStyleCnt="0"/>
      <dgm:spPr/>
    </dgm:pt>
    <dgm:pt modelId="{D5381C25-CC52-41CD-9516-9B7A17A4A7AD}" type="pres">
      <dgm:prSet presAssocID="{E2CB8A86-70A2-4A3B-B556-AE677404C477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7B41BB9-BF62-4558-8C09-6147D6C15889}" type="pres">
      <dgm:prSet presAssocID="{59D3FD68-20B2-44C6-9BB1-A83989593169}" presName="spacer" presStyleCnt="0"/>
      <dgm:spPr/>
    </dgm:pt>
    <dgm:pt modelId="{1559D48E-F561-4785-84D0-536291945618}" type="pres">
      <dgm:prSet presAssocID="{EEBEABD6-4D9E-4EC9-9B12-FB33CE683171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648D4332-028C-4839-8328-905B4FD948F7}" type="pres">
      <dgm:prSet presAssocID="{4436B0C5-4F18-4A1D-BAC9-CB5EA5A83A7C}" presName="spacer" presStyleCnt="0"/>
      <dgm:spPr/>
    </dgm:pt>
    <dgm:pt modelId="{8A7F0B7A-E93B-495D-97B4-03F819BDE8D4}" type="pres">
      <dgm:prSet presAssocID="{1FD14CF2-7F1F-4B65-820F-39129E00EFE3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E83F03BF-C8CC-4D21-BA60-F55DE6C6EAA6}" type="pres">
      <dgm:prSet presAssocID="{916F7A66-58D7-48E3-9FBA-111BAD1E474C}" presName="spacer" presStyleCnt="0"/>
      <dgm:spPr/>
    </dgm:pt>
    <dgm:pt modelId="{B1CEB793-0F83-4F1C-9C34-AC109A1B8206}" type="pres">
      <dgm:prSet presAssocID="{DA2A2F17-783A-4AB3-94EF-EE81CD3594F2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0B3A9FD-2EA0-4148-8EEE-C4CB6C0D9B19}" type="pres">
      <dgm:prSet presAssocID="{49E2D345-95D2-47EA-99B8-EB7CA6EBC7B8}" presName="spacer" presStyleCnt="0"/>
      <dgm:spPr/>
    </dgm:pt>
    <dgm:pt modelId="{4F15BC87-AE63-4121-A045-D538FDC33FF7}" type="pres">
      <dgm:prSet presAssocID="{E3280075-C51B-464F-B858-F689A653048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4E8C0AEC-749F-4A49-9625-93A44D3C267D}" type="pres">
      <dgm:prSet presAssocID="{AD2CD12F-01D4-4F12-93EC-FD19123895FD}" presName="spacer" presStyleCnt="0"/>
      <dgm:spPr/>
    </dgm:pt>
    <dgm:pt modelId="{6699B80A-37C6-435A-952A-3DAF0C1DCB9E}" type="pres">
      <dgm:prSet presAssocID="{77EA0388-C777-4963-8EFF-27D6FB6877CA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9FDCBC24-A2D4-425A-BD3C-9F92960E7AB0}" type="presOf" srcId="{EEBEABD6-4D9E-4EC9-9B12-FB33CE683171}" destId="{1559D48E-F561-4785-84D0-536291945618}" srcOrd="0" destOrd="0" presId="urn:microsoft.com/office/officeart/2005/8/layout/vList2"/>
    <dgm:cxn modelId="{35C2092C-005C-4A7F-A707-3D4983074DF2}" srcId="{516DE8DD-9106-4D01-9D6F-E55B0D36FE6E}" destId="{E2CB8A86-70A2-4A3B-B556-AE677404C477}" srcOrd="2" destOrd="0" parTransId="{3AB4D66A-9202-4A64-A366-592D2E4B61B0}" sibTransId="{59D3FD68-20B2-44C6-9BB1-A83989593169}"/>
    <dgm:cxn modelId="{95111131-6560-4E74-B8AF-A958E9164A70}" type="presOf" srcId="{77EA0388-C777-4963-8EFF-27D6FB6877CA}" destId="{6699B80A-37C6-435A-952A-3DAF0C1DCB9E}" srcOrd="0" destOrd="0" presId="urn:microsoft.com/office/officeart/2005/8/layout/vList2"/>
    <dgm:cxn modelId="{2C933B36-3D16-4AB2-8E18-9B47A24B1476}" type="presOf" srcId="{DA2A2F17-783A-4AB3-94EF-EE81CD3594F2}" destId="{B1CEB793-0F83-4F1C-9C34-AC109A1B8206}" srcOrd="0" destOrd="0" presId="urn:microsoft.com/office/officeart/2005/8/layout/vList2"/>
    <dgm:cxn modelId="{6998223E-34DA-4CD8-8624-EF66A8ED1390}" type="presOf" srcId="{096FD2B0-EC3E-4F1D-9D37-57604A2F4E26}" destId="{D0AC2A79-46CA-4C4A-AD00-D4877B1D77EC}" srcOrd="0" destOrd="0" presId="urn:microsoft.com/office/officeart/2005/8/layout/vList2"/>
    <dgm:cxn modelId="{7F9B703F-FB9F-464C-B114-372FD81BF363}" type="presOf" srcId="{E2CB8A86-70A2-4A3B-B556-AE677404C477}" destId="{D5381C25-CC52-41CD-9516-9B7A17A4A7AD}" srcOrd="0" destOrd="0" presId="urn:microsoft.com/office/officeart/2005/8/layout/vList2"/>
    <dgm:cxn modelId="{3995CD44-17BF-46AC-A759-6BE2F441426A}" srcId="{516DE8DD-9106-4D01-9D6F-E55B0D36FE6E}" destId="{1FD14CF2-7F1F-4B65-820F-39129E00EFE3}" srcOrd="4" destOrd="0" parTransId="{BE5A839F-D4AB-4EAF-AC9B-A53D5A236CF0}" sibTransId="{916F7A66-58D7-48E3-9FBA-111BAD1E474C}"/>
    <dgm:cxn modelId="{ED58DC4A-6B9E-4D43-9EEA-0743AE129722}" srcId="{516DE8DD-9106-4D01-9D6F-E55B0D36FE6E}" destId="{E3280075-C51B-464F-B858-F689A6530487}" srcOrd="6" destOrd="0" parTransId="{84D4D42D-990B-45EF-A710-E5A12E4F3A27}" sibTransId="{AD2CD12F-01D4-4F12-93EC-FD19123895FD}"/>
    <dgm:cxn modelId="{500C2E6B-F00C-4E32-A53B-5F58B2638625}" type="presOf" srcId="{E3280075-C51B-464F-B858-F689A6530487}" destId="{4F15BC87-AE63-4121-A045-D538FDC33FF7}" srcOrd="0" destOrd="0" presId="urn:microsoft.com/office/officeart/2005/8/layout/vList2"/>
    <dgm:cxn modelId="{8893FD96-99FC-42C8-A790-97F366E0C6AE}" srcId="{516DE8DD-9106-4D01-9D6F-E55B0D36FE6E}" destId="{DA2A2F17-783A-4AB3-94EF-EE81CD3594F2}" srcOrd="5" destOrd="0" parTransId="{B23729A2-B82D-40A8-8E1A-84DB24D5B6D3}" sibTransId="{49E2D345-95D2-47EA-99B8-EB7CA6EBC7B8}"/>
    <dgm:cxn modelId="{AC9074A1-5FE8-47E1-AFAC-E05CA5ABB55B}" srcId="{516DE8DD-9106-4D01-9D6F-E55B0D36FE6E}" destId="{EEBEABD6-4D9E-4EC9-9B12-FB33CE683171}" srcOrd="3" destOrd="0" parTransId="{6A4D6C11-570E-4538-84E0-385CF5D7A1CB}" sibTransId="{4436B0C5-4F18-4A1D-BAC9-CB5EA5A83A7C}"/>
    <dgm:cxn modelId="{76A96BB8-5D6D-48FF-BA3E-1EE823C49B24}" srcId="{516DE8DD-9106-4D01-9D6F-E55B0D36FE6E}" destId="{096FD2B0-EC3E-4F1D-9D37-57604A2F4E26}" srcOrd="0" destOrd="0" parTransId="{D89C2ACD-984E-4CAD-B967-90A9D42807F7}" sibTransId="{02699A6B-C3DF-4392-A2F1-F0FE7EC6A00B}"/>
    <dgm:cxn modelId="{30EA49C8-1C9F-4B3F-B3E0-29C1778364F2}" type="presOf" srcId="{516DE8DD-9106-4D01-9D6F-E55B0D36FE6E}" destId="{231C7FF9-6DEE-4712-8F8F-80F498FD251A}" srcOrd="0" destOrd="0" presId="urn:microsoft.com/office/officeart/2005/8/layout/vList2"/>
    <dgm:cxn modelId="{1516A1DD-4783-4105-A703-C6393C98F614}" type="presOf" srcId="{C3EF603B-6C32-4CA4-8C2C-0B7EF954BB89}" destId="{6FD93171-FC54-4001-8E90-440320C5AA20}" srcOrd="0" destOrd="0" presId="urn:microsoft.com/office/officeart/2005/8/layout/vList2"/>
    <dgm:cxn modelId="{20F60DE3-9B88-481A-82FA-E56ECDD3A71A}" srcId="{516DE8DD-9106-4D01-9D6F-E55B0D36FE6E}" destId="{77EA0388-C777-4963-8EFF-27D6FB6877CA}" srcOrd="7" destOrd="0" parTransId="{2458DF90-1E8F-4276-9959-2014F3D22A25}" sibTransId="{23999FE6-8DE2-434E-A060-03E93B73EFD8}"/>
    <dgm:cxn modelId="{E303FAE8-91DB-417A-A989-587F16ED79C2}" srcId="{516DE8DD-9106-4D01-9D6F-E55B0D36FE6E}" destId="{C3EF603B-6C32-4CA4-8C2C-0B7EF954BB89}" srcOrd="1" destOrd="0" parTransId="{68031D4E-F741-417D-AAA5-4FB09CFE9180}" sibTransId="{F11BD359-8264-4FBF-974A-38922D4B7E7B}"/>
    <dgm:cxn modelId="{CE9320EC-D54E-44BB-8D4F-5E055A4045B4}" type="presOf" srcId="{1FD14CF2-7F1F-4B65-820F-39129E00EFE3}" destId="{8A7F0B7A-E93B-495D-97B4-03F819BDE8D4}" srcOrd="0" destOrd="0" presId="urn:microsoft.com/office/officeart/2005/8/layout/vList2"/>
    <dgm:cxn modelId="{8DC00009-127D-4850-A581-5FB236AA0A42}" type="presParOf" srcId="{231C7FF9-6DEE-4712-8F8F-80F498FD251A}" destId="{D0AC2A79-46CA-4C4A-AD00-D4877B1D77EC}" srcOrd="0" destOrd="0" presId="urn:microsoft.com/office/officeart/2005/8/layout/vList2"/>
    <dgm:cxn modelId="{00C32513-761A-4ABF-B1B8-30C7836D2736}" type="presParOf" srcId="{231C7FF9-6DEE-4712-8F8F-80F498FD251A}" destId="{F70A1F34-E1E4-451D-BF10-836B680B2421}" srcOrd="1" destOrd="0" presId="urn:microsoft.com/office/officeart/2005/8/layout/vList2"/>
    <dgm:cxn modelId="{39303652-920F-40CA-AB0F-AC862280F4CA}" type="presParOf" srcId="{231C7FF9-6DEE-4712-8F8F-80F498FD251A}" destId="{6FD93171-FC54-4001-8E90-440320C5AA20}" srcOrd="2" destOrd="0" presId="urn:microsoft.com/office/officeart/2005/8/layout/vList2"/>
    <dgm:cxn modelId="{CF7371EC-6B48-40FD-BF10-A0A7E716D832}" type="presParOf" srcId="{231C7FF9-6DEE-4712-8F8F-80F498FD251A}" destId="{E37342D2-938E-4D6B-8616-21A2F6B19768}" srcOrd="3" destOrd="0" presId="urn:microsoft.com/office/officeart/2005/8/layout/vList2"/>
    <dgm:cxn modelId="{28B352F0-9828-4815-AE69-8C795C2D0E82}" type="presParOf" srcId="{231C7FF9-6DEE-4712-8F8F-80F498FD251A}" destId="{D5381C25-CC52-41CD-9516-9B7A17A4A7AD}" srcOrd="4" destOrd="0" presId="urn:microsoft.com/office/officeart/2005/8/layout/vList2"/>
    <dgm:cxn modelId="{765699FE-8016-4105-9D1F-934C941A965A}" type="presParOf" srcId="{231C7FF9-6DEE-4712-8F8F-80F498FD251A}" destId="{67B41BB9-BF62-4558-8C09-6147D6C15889}" srcOrd="5" destOrd="0" presId="urn:microsoft.com/office/officeart/2005/8/layout/vList2"/>
    <dgm:cxn modelId="{837EC9CC-E201-4A38-9FF1-B40FB79873B3}" type="presParOf" srcId="{231C7FF9-6DEE-4712-8F8F-80F498FD251A}" destId="{1559D48E-F561-4785-84D0-536291945618}" srcOrd="6" destOrd="0" presId="urn:microsoft.com/office/officeart/2005/8/layout/vList2"/>
    <dgm:cxn modelId="{C8DD7B15-4A29-48C4-8911-FBD55C20E36A}" type="presParOf" srcId="{231C7FF9-6DEE-4712-8F8F-80F498FD251A}" destId="{648D4332-028C-4839-8328-905B4FD948F7}" srcOrd="7" destOrd="0" presId="urn:microsoft.com/office/officeart/2005/8/layout/vList2"/>
    <dgm:cxn modelId="{A7F0E469-2E0E-4AEE-A238-6B31A04D0642}" type="presParOf" srcId="{231C7FF9-6DEE-4712-8F8F-80F498FD251A}" destId="{8A7F0B7A-E93B-495D-97B4-03F819BDE8D4}" srcOrd="8" destOrd="0" presId="urn:microsoft.com/office/officeart/2005/8/layout/vList2"/>
    <dgm:cxn modelId="{4D825760-3411-4175-B085-E3A7E8B45469}" type="presParOf" srcId="{231C7FF9-6DEE-4712-8F8F-80F498FD251A}" destId="{E83F03BF-C8CC-4D21-BA60-F55DE6C6EAA6}" srcOrd="9" destOrd="0" presId="urn:microsoft.com/office/officeart/2005/8/layout/vList2"/>
    <dgm:cxn modelId="{312D685B-A433-4A6F-A9F4-FF316E89F084}" type="presParOf" srcId="{231C7FF9-6DEE-4712-8F8F-80F498FD251A}" destId="{B1CEB793-0F83-4F1C-9C34-AC109A1B8206}" srcOrd="10" destOrd="0" presId="urn:microsoft.com/office/officeart/2005/8/layout/vList2"/>
    <dgm:cxn modelId="{555B5B7B-C739-43B8-82F9-60A183D2E519}" type="presParOf" srcId="{231C7FF9-6DEE-4712-8F8F-80F498FD251A}" destId="{20B3A9FD-2EA0-4148-8EEE-C4CB6C0D9B19}" srcOrd="11" destOrd="0" presId="urn:microsoft.com/office/officeart/2005/8/layout/vList2"/>
    <dgm:cxn modelId="{4E75F8B3-A1A6-4C86-89B2-5BF31C98E164}" type="presParOf" srcId="{231C7FF9-6DEE-4712-8F8F-80F498FD251A}" destId="{4F15BC87-AE63-4121-A045-D538FDC33FF7}" srcOrd="12" destOrd="0" presId="urn:microsoft.com/office/officeart/2005/8/layout/vList2"/>
    <dgm:cxn modelId="{31CA2213-3F6B-4952-BE5F-F60BE5D6C2C7}" type="presParOf" srcId="{231C7FF9-6DEE-4712-8F8F-80F498FD251A}" destId="{4E8C0AEC-749F-4A49-9625-93A44D3C267D}" srcOrd="13" destOrd="0" presId="urn:microsoft.com/office/officeart/2005/8/layout/vList2"/>
    <dgm:cxn modelId="{EB1F5FFC-671E-4A49-A64D-77F99C14B697}" type="presParOf" srcId="{231C7FF9-6DEE-4712-8F8F-80F498FD251A}" destId="{6699B80A-37C6-435A-952A-3DAF0C1DCB9E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5E86B27-DFFC-4C9F-A59F-84B269E449F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5AE7B24-02F6-4E58-8F01-B69E0D2CD59B}">
      <dgm:prSet/>
      <dgm:spPr/>
      <dgm:t>
        <a:bodyPr/>
        <a:lstStyle/>
        <a:p>
          <a:r>
            <a:rPr lang="en-US"/>
            <a:t>Created Ground-Truth values for a set of 30 Queries</a:t>
          </a:r>
        </a:p>
      </dgm:t>
    </dgm:pt>
    <dgm:pt modelId="{7E2A1820-EFBE-4826-A402-FE06EB4EEDFC}" type="parTrans" cxnId="{191E6FDF-979C-4A8C-A121-4A535084C8A3}">
      <dgm:prSet/>
      <dgm:spPr/>
      <dgm:t>
        <a:bodyPr/>
        <a:lstStyle/>
        <a:p>
          <a:endParaRPr lang="en-US"/>
        </a:p>
      </dgm:t>
    </dgm:pt>
    <dgm:pt modelId="{2AA0D81C-0B5A-4283-9EFF-14318166A504}" type="sibTrans" cxnId="{191E6FDF-979C-4A8C-A121-4A535084C8A3}">
      <dgm:prSet/>
      <dgm:spPr/>
      <dgm:t>
        <a:bodyPr/>
        <a:lstStyle/>
        <a:p>
          <a:endParaRPr lang="en-US"/>
        </a:p>
      </dgm:t>
    </dgm:pt>
    <dgm:pt modelId="{4EE5F478-9EEF-48C1-A355-4D33040F16E5}">
      <dgm:prSet/>
      <dgm:spPr/>
      <dgm:t>
        <a:bodyPr/>
        <a:lstStyle/>
        <a:p>
          <a:r>
            <a:rPr lang="en-US"/>
            <a:t>Each Query contains related chapter number and verse number pairs </a:t>
          </a:r>
        </a:p>
      </dgm:t>
    </dgm:pt>
    <dgm:pt modelId="{67B7BE70-BC34-4B6F-B29A-0BCF3A825C39}" type="parTrans" cxnId="{85EFFC91-C673-4F2A-86CE-2825D2D95D76}">
      <dgm:prSet/>
      <dgm:spPr/>
      <dgm:t>
        <a:bodyPr/>
        <a:lstStyle/>
        <a:p>
          <a:endParaRPr lang="en-US"/>
        </a:p>
      </dgm:t>
    </dgm:pt>
    <dgm:pt modelId="{162C4E6F-A6B6-4735-A40E-F53D45064BB3}" type="sibTrans" cxnId="{85EFFC91-C673-4F2A-86CE-2825D2D95D76}">
      <dgm:prSet/>
      <dgm:spPr/>
      <dgm:t>
        <a:bodyPr/>
        <a:lstStyle/>
        <a:p>
          <a:endParaRPr lang="en-US"/>
        </a:p>
      </dgm:t>
    </dgm:pt>
    <dgm:pt modelId="{ED5094D5-E28C-4AE5-84C6-4609E00649EF}">
      <dgm:prSet/>
      <dgm:spPr/>
      <dgm:t>
        <a:bodyPr/>
        <a:lstStyle/>
        <a:p>
          <a:r>
            <a:rPr lang="en-US"/>
            <a:t>Around 10 outputs for each query</a:t>
          </a:r>
        </a:p>
      </dgm:t>
    </dgm:pt>
    <dgm:pt modelId="{31503390-7A74-4DF0-BFC8-A55F6613F690}" type="parTrans" cxnId="{346F2E8D-62C6-49C6-BB51-891096AB3A1F}">
      <dgm:prSet/>
      <dgm:spPr/>
      <dgm:t>
        <a:bodyPr/>
        <a:lstStyle/>
        <a:p>
          <a:endParaRPr lang="en-US"/>
        </a:p>
      </dgm:t>
    </dgm:pt>
    <dgm:pt modelId="{13097567-D766-4306-B4A6-4983A02542B1}" type="sibTrans" cxnId="{346F2E8D-62C6-49C6-BB51-891096AB3A1F}">
      <dgm:prSet/>
      <dgm:spPr/>
      <dgm:t>
        <a:bodyPr/>
        <a:lstStyle/>
        <a:p>
          <a:endParaRPr lang="en-US"/>
        </a:p>
      </dgm:t>
    </dgm:pt>
    <dgm:pt modelId="{53433DF3-2EE0-4811-BBA5-114AFF6CD901}">
      <dgm:prSet/>
      <dgm:spPr/>
      <dgm:t>
        <a:bodyPr/>
        <a:lstStyle/>
        <a:p>
          <a:r>
            <a:rPr lang="en-US"/>
            <a:t>We have found the Ground-Truth values by verifying outputs of different model</a:t>
          </a:r>
        </a:p>
      </dgm:t>
    </dgm:pt>
    <dgm:pt modelId="{7C602C59-DEFE-495E-92FC-77C5B294E44E}" type="parTrans" cxnId="{27DBEDF9-4A1E-413E-BA95-AA89A8DFE2D2}">
      <dgm:prSet/>
      <dgm:spPr/>
      <dgm:t>
        <a:bodyPr/>
        <a:lstStyle/>
        <a:p>
          <a:endParaRPr lang="en-US"/>
        </a:p>
      </dgm:t>
    </dgm:pt>
    <dgm:pt modelId="{E7B10491-4863-4A19-B945-B72CE4D82579}" type="sibTrans" cxnId="{27DBEDF9-4A1E-413E-BA95-AA89A8DFE2D2}">
      <dgm:prSet/>
      <dgm:spPr/>
      <dgm:t>
        <a:bodyPr/>
        <a:lstStyle/>
        <a:p>
          <a:endParaRPr lang="en-US"/>
        </a:p>
      </dgm:t>
    </dgm:pt>
    <dgm:pt modelId="{BEAD6776-7E6A-4457-B29F-A1CD6D0F9673}">
      <dgm:prSet/>
      <dgm:spPr/>
      <dgm:t>
        <a:bodyPr/>
        <a:lstStyle/>
        <a:p>
          <a:r>
            <a:rPr lang="en-US" b="0" dirty="0"/>
            <a:t>Evaluation Metrics: Mean Average Precision (</a:t>
          </a:r>
          <a:r>
            <a:rPr lang="en-US" b="0" dirty="0" err="1"/>
            <a:t>mAP</a:t>
          </a:r>
          <a:r>
            <a:rPr lang="en-US" b="0" dirty="0"/>
            <a:t>)</a:t>
          </a:r>
        </a:p>
      </dgm:t>
    </dgm:pt>
    <dgm:pt modelId="{A29283D9-EF24-447E-8E79-58F9E48CF168}" type="parTrans" cxnId="{EC93D321-250F-45DA-8038-864A1CD4AEA7}">
      <dgm:prSet/>
      <dgm:spPr/>
      <dgm:t>
        <a:bodyPr/>
        <a:lstStyle/>
        <a:p>
          <a:endParaRPr lang="en-US"/>
        </a:p>
      </dgm:t>
    </dgm:pt>
    <dgm:pt modelId="{9A639B48-2B1E-4277-AF3C-F5C9FF0E7792}" type="sibTrans" cxnId="{EC93D321-250F-45DA-8038-864A1CD4AEA7}">
      <dgm:prSet/>
      <dgm:spPr/>
      <dgm:t>
        <a:bodyPr/>
        <a:lstStyle/>
        <a:p>
          <a:endParaRPr lang="en-US"/>
        </a:p>
      </dgm:t>
    </dgm:pt>
    <dgm:pt modelId="{26FF49CB-11B1-45A0-836A-159EFA494A3A}" type="pres">
      <dgm:prSet presAssocID="{B5E86B27-DFFC-4C9F-A59F-84B269E449F5}" presName="root" presStyleCnt="0">
        <dgm:presLayoutVars>
          <dgm:dir/>
          <dgm:resizeHandles val="exact"/>
        </dgm:presLayoutVars>
      </dgm:prSet>
      <dgm:spPr/>
    </dgm:pt>
    <dgm:pt modelId="{835EEF42-5E28-498A-968E-61E28ED5B47A}" type="pres">
      <dgm:prSet presAssocID="{B5E86B27-DFFC-4C9F-A59F-84B269E449F5}" presName="container" presStyleCnt="0">
        <dgm:presLayoutVars>
          <dgm:dir/>
          <dgm:resizeHandles val="exact"/>
        </dgm:presLayoutVars>
      </dgm:prSet>
      <dgm:spPr/>
    </dgm:pt>
    <dgm:pt modelId="{E4951B9F-2D1B-4DC9-961E-FEB67D2D3401}" type="pres">
      <dgm:prSet presAssocID="{55AE7B24-02F6-4E58-8F01-B69E0D2CD59B}" presName="compNode" presStyleCnt="0"/>
      <dgm:spPr/>
    </dgm:pt>
    <dgm:pt modelId="{829E1EB1-C59A-44F9-A7E3-305EF99E6964}" type="pres">
      <dgm:prSet presAssocID="{55AE7B24-02F6-4E58-8F01-B69E0D2CD59B}" presName="iconBgRect" presStyleLbl="bgShp" presStyleIdx="0" presStyleCnt="5"/>
      <dgm:spPr/>
    </dgm:pt>
    <dgm:pt modelId="{BD92EF21-2DFB-4C36-8AD1-A57E1E04A23E}" type="pres">
      <dgm:prSet presAssocID="{55AE7B24-02F6-4E58-8F01-B69E0D2CD59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F2F6F94-E1F9-475C-B054-C5C754A877ED}" type="pres">
      <dgm:prSet presAssocID="{55AE7B24-02F6-4E58-8F01-B69E0D2CD59B}" presName="spaceRect" presStyleCnt="0"/>
      <dgm:spPr/>
    </dgm:pt>
    <dgm:pt modelId="{0EDB5883-3A02-49E2-B8BB-545787964B1B}" type="pres">
      <dgm:prSet presAssocID="{55AE7B24-02F6-4E58-8F01-B69E0D2CD59B}" presName="textRect" presStyleLbl="revTx" presStyleIdx="0" presStyleCnt="5">
        <dgm:presLayoutVars>
          <dgm:chMax val="1"/>
          <dgm:chPref val="1"/>
        </dgm:presLayoutVars>
      </dgm:prSet>
      <dgm:spPr/>
    </dgm:pt>
    <dgm:pt modelId="{34E5EFDF-FA88-40DB-AFDE-D20DD087C672}" type="pres">
      <dgm:prSet presAssocID="{2AA0D81C-0B5A-4283-9EFF-14318166A504}" presName="sibTrans" presStyleLbl="sibTrans2D1" presStyleIdx="0" presStyleCnt="0"/>
      <dgm:spPr/>
    </dgm:pt>
    <dgm:pt modelId="{96253E46-B50F-4F8F-AE60-145368603360}" type="pres">
      <dgm:prSet presAssocID="{4EE5F478-9EEF-48C1-A355-4D33040F16E5}" presName="compNode" presStyleCnt="0"/>
      <dgm:spPr/>
    </dgm:pt>
    <dgm:pt modelId="{910420B2-477C-4938-80DB-CFC7523074FC}" type="pres">
      <dgm:prSet presAssocID="{4EE5F478-9EEF-48C1-A355-4D33040F16E5}" presName="iconBgRect" presStyleLbl="bgShp" presStyleIdx="1" presStyleCnt="5"/>
      <dgm:spPr/>
    </dgm:pt>
    <dgm:pt modelId="{AB797C66-7B3E-460D-8E0F-33CE261A85C1}" type="pres">
      <dgm:prSet presAssocID="{4EE5F478-9EEF-48C1-A355-4D33040F16E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4E092ECB-D8F7-4081-BE44-F6666A7F51B1}" type="pres">
      <dgm:prSet presAssocID="{4EE5F478-9EEF-48C1-A355-4D33040F16E5}" presName="spaceRect" presStyleCnt="0"/>
      <dgm:spPr/>
    </dgm:pt>
    <dgm:pt modelId="{6DFBE6EA-2495-4150-BA3B-81F3A3596080}" type="pres">
      <dgm:prSet presAssocID="{4EE5F478-9EEF-48C1-A355-4D33040F16E5}" presName="textRect" presStyleLbl="revTx" presStyleIdx="1" presStyleCnt="5">
        <dgm:presLayoutVars>
          <dgm:chMax val="1"/>
          <dgm:chPref val="1"/>
        </dgm:presLayoutVars>
      </dgm:prSet>
      <dgm:spPr/>
    </dgm:pt>
    <dgm:pt modelId="{7A7CB3ED-924F-4FB1-BA2E-53CCA9B7EBD1}" type="pres">
      <dgm:prSet presAssocID="{162C4E6F-A6B6-4735-A40E-F53D45064BB3}" presName="sibTrans" presStyleLbl="sibTrans2D1" presStyleIdx="0" presStyleCnt="0"/>
      <dgm:spPr/>
    </dgm:pt>
    <dgm:pt modelId="{893AACA6-301C-48E9-A60E-1F5FC7CA9CC2}" type="pres">
      <dgm:prSet presAssocID="{ED5094D5-E28C-4AE5-84C6-4609E00649EF}" presName="compNode" presStyleCnt="0"/>
      <dgm:spPr/>
    </dgm:pt>
    <dgm:pt modelId="{267EB676-03CE-47CD-B13C-CFF0016ABEFE}" type="pres">
      <dgm:prSet presAssocID="{ED5094D5-E28C-4AE5-84C6-4609E00649EF}" presName="iconBgRect" presStyleLbl="bgShp" presStyleIdx="2" presStyleCnt="5"/>
      <dgm:spPr/>
    </dgm:pt>
    <dgm:pt modelId="{042B7E9C-2231-4BDD-84EB-97CDD6BF94B4}" type="pres">
      <dgm:prSet presAssocID="{ED5094D5-E28C-4AE5-84C6-4609E00649E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C4A0AF5-0023-43E1-9D62-C1B2DE9A3541}" type="pres">
      <dgm:prSet presAssocID="{ED5094D5-E28C-4AE5-84C6-4609E00649EF}" presName="spaceRect" presStyleCnt="0"/>
      <dgm:spPr/>
    </dgm:pt>
    <dgm:pt modelId="{DD253018-4012-4CD9-9D24-2C7B45279C60}" type="pres">
      <dgm:prSet presAssocID="{ED5094D5-E28C-4AE5-84C6-4609E00649EF}" presName="textRect" presStyleLbl="revTx" presStyleIdx="2" presStyleCnt="5">
        <dgm:presLayoutVars>
          <dgm:chMax val="1"/>
          <dgm:chPref val="1"/>
        </dgm:presLayoutVars>
      </dgm:prSet>
      <dgm:spPr/>
    </dgm:pt>
    <dgm:pt modelId="{7F09425B-922D-4933-828A-26EAB06AAC6B}" type="pres">
      <dgm:prSet presAssocID="{13097567-D766-4306-B4A6-4983A02542B1}" presName="sibTrans" presStyleLbl="sibTrans2D1" presStyleIdx="0" presStyleCnt="0"/>
      <dgm:spPr/>
    </dgm:pt>
    <dgm:pt modelId="{9D7E92E6-FA3C-4AC8-85F2-DC7ED267596F}" type="pres">
      <dgm:prSet presAssocID="{53433DF3-2EE0-4811-BBA5-114AFF6CD901}" presName="compNode" presStyleCnt="0"/>
      <dgm:spPr/>
    </dgm:pt>
    <dgm:pt modelId="{913CD387-66CF-4CF2-A45A-C095D096E473}" type="pres">
      <dgm:prSet presAssocID="{53433DF3-2EE0-4811-BBA5-114AFF6CD901}" presName="iconBgRect" presStyleLbl="bgShp" presStyleIdx="3" presStyleCnt="5"/>
      <dgm:spPr/>
    </dgm:pt>
    <dgm:pt modelId="{F97E4D65-570F-4368-A8D8-2A5D232754D2}" type="pres">
      <dgm:prSet presAssocID="{53433DF3-2EE0-4811-BBA5-114AFF6CD90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B1EE66F-7345-4645-8128-AE4212A83AE1}" type="pres">
      <dgm:prSet presAssocID="{53433DF3-2EE0-4811-BBA5-114AFF6CD901}" presName="spaceRect" presStyleCnt="0"/>
      <dgm:spPr/>
    </dgm:pt>
    <dgm:pt modelId="{7BFD8870-2177-446A-A996-403872D08D1A}" type="pres">
      <dgm:prSet presAssocID="{53433DF3-2EE0-4811-BBA5-114AFF6CD901}" presName="textRect" presStyleLbl="revTx" presStyleIdx="3" presStyleCnt="5">
        <dgm:presLayoutVars>
          <dgm:chMax val="1"/>
          <dgm:chPref val="1"/>
        </dgm:presLayoutVars>
      </dgm:prSet>
      <dgm:spPr/>
    </dgm:pt>
    <dgm:pt modelId="{601BFBB7-ED77-4583-8C34-A8039D75DB93}" type="pres">
      <dgm:prSet presAssocID="{E7B10491-4863-4A19-B945-B72CE4D82579}" presName="sibTrans" presStyleLbl="sibTrans2D1" presStyleIdx="0" presStyleCnt="0"/>
      <dgm:spPr/>
    </dgm:pt>
    <dgm:pt modelId="{074B59F1-AE0D-4A9F-B209-B21897994465}" type="pres">
      <dgm:prSet presAssocID="{BEAD6776-7E6A-4457-B29F-A1CD6D0F9673}" presName="compNode" presStyleCnt="0"/>
      <dgm:spPr/>
    </dgm:pt>
    <dgm:pt modelId="{D1EE88CB-112A-4210-82CA-3B7AA4B2DE92}" type="pres">
      <dgm:prSet presAssocID="{BEAD6776-7E6A-4457-B29F-A1CD6D0F9673}" presName="iconBgRect" presStyleLbl="bgShp" presStyleIdx="4" presStyleCnt="5"/>
      <dgm:spPr/>
    </dgm:pt>
    <dgm:pt modelId="{B55831E7-F8B9-453D-8F26-74A0BFD32941}" type="pres">
      <dgm:prSet presAssocID="{BEAD6776-7E6A-4457-B29F-A1CD6D0F967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AC20C35F-D992-41B2-9621-339D9A48ECB9}" type="pres">
      <dgm:prSet presAssocID="{BEAD6776-7E6A-4457-B29F-A1CD6D0F9673}" presName="spaceRect" presStyleCnt="0"/>
      <dgm:spPr/>
    </dgm:pt>
    <dgm:pt modelId="{D2377A68-557E-4F30-9E22-1BEB7B7FFA9B}" type="pres">
      <dgm:prSet presAssocID="{BEAD6776-7E6A-4457-B29F-A1CD6D0F967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5D3C709-037B-4FCA-895E-8531373371A4}" type="presOf" srcId="{13097567-D766-4306-B4A6-4983A02542B1}" destId="{7F09425B-922D-4933-828A-26EAB06AAC6B}" srcOrd="0" destOrd="0" presId="urn:microsoft.com/office/officeart/2018/2/layout/IconCircleList"/>
    <dgm:cxn modelId="{C0F8A20B-CAB1-4928-96D0-9C965E9C919B}" type="presOf" srcId="{2AA0D81C-0B5A-4283-9EFF-14318166A504}" destId="{34E5EFDF-FA88-40DB-AFDE-D20DD087C672}" srcOrd="0" destOrd="0" presId="urn:microsoft.com/office/officeart/2018/2/layout/IconCircleList"/>
    <dgm:cxn modelId="{62B33B1B-2AEA-4C99-A756-2C8ED3FFA022}" type="presOf" srcId="{ED5094D5-E28C-4AE5-84C6-4609E00649EF}" destId="{DD253018-4012-4CD9-9D24-2C7B45279C60}" srcOrd="0" destOrd="0" presId="urn:microsoft.com/office/officeart/2018/2/layout/IconCircleList"/>
    <dgm:cxn modelId="{EC93D321-250F-45DA-8038-864A1CD4AEA7}" srcId="{B5E86B27-DFFC-4C9F-A59F-84B269E449F5}" destId="{BEAD6776-7E6A-4457-B29F-A1CD6D0F9673}" srcOrd="4" destOrd="0" parTransId="{A29283D9-EF24-447E-8E79-58F9E48CF168}" sibTransId="{9A639B48-2B1E-4277-AF3C-F5C9FF0E7792}"/>
    <dgm:cxn modelId="{7B098D23-67CB-4A4A-A221-75156BB9DA0F}" type="presOf" srcId="{53433DF3-2EE0-4811-BBA5-114AFF6CD901}" destId="{7BFD8870-2177-446A-A996-403872D08D1A}" srcOrd="0" destOrd="0" presId="urn:microsoft.com/office/officeart/2018/2/layout/IconCircleList"/>
    <dgm:cxn modelId="{57C56676-5D19-4793-8FE6-591B98546DA4}" type="presOf" srcId="{55AE7B24-02F6-4E58-8F01-B69E0D2CD59B}" destId="{0EDB5883-3A02-49E2-B8BB-545787964B1B}" srcOrd="0" destOrd="0" presId="urn:microsoft.com/office/officeart/2018/2/layout/IconCircleList"/>
    <dgm:cxn modelId="{346F2E8D-62C6-49C6-BB51-891096AB3A1F}" srcId="{B5E86B27-DFFC-4C9F-A59F-84B269E449F5}" destId="{ED5094D5-E28C-4AE5-84C6-4609E00649EF}" srcOrd="2" destOrd="0" parTransId="{31503390-7A74-4DF0-BFC8-A55F6613F690}" sibTransId="{13097567-D766-4306-B4A6-4983A02542B1}"/>
    <dgm:cxn modelId="{85EFFC91-C673-4F2A-86CE-2825D2D95D76}" srcId="{B5E86B27-DFFC-4C9F-A59F-84B269E449F5}" destId="{4EE5F478-9EEF-48C1-A355-4D33040F16E5}" srcOrd="1" destOrd="0" parTransId="{67B7BE70-BC34-4B6F-B29A-0BCF3A825C39}" sibTransId="{162C4E6F-A6B6-4735-A40E-F53D45064BB3}"/>
    <dgm:cxn modelId="{9904BB98-2151-4009-B12B-90AF4B4F19E9}" type="presOf" srcId="{BEAD6776-7E6A-4457-B29F-A1CD6D0F9673}" destId="{D2377A68-557E-4F30-9E22-1BEB7B7FFA9B}" srcOrd="0" destOrd="0" presId="urn:microsoft.com/office/officeart/2018/2/layout/IconCircleList"/>
    <dgm:cxn modelId="{60ADD89C-C861-42EC-911A-BC069DA8AD06}" type="presOf" srcId="{B5E86B27-DFFC-4C9F-A59F-84B269E449F5}" destId="{26FF49CB-11B1-45A0-836A-159EFA494A3A}" srcOrd="0" destOrd="0" presId="urn:microsoft.com/office/officeart/2018/2/layout/IconCircleList"/>
    <dgm:cxn modelId="{1196C0AE-EF9A-4F98-BCF2-976191A0A936}" type="presOf" srcId="{4EE5F478-9EEF-48C1-A355-4D33040F16E5}" destId="{6DFBE6EA-2495-4150-BA3B-81F3A3596080}" srcOrd="0" destOrd="0" presId="urn:microsoft.com/office/officeart/2018/2/layout/IconCircleList"/>
    <dgm:cxn modelId="{D3140CB0-B13A-4F9D-8C77-C5D3A639F522}" type="presOf" srcId="{162C4E6F-A6B6-4735-A40E-F53D45064BB3}" destId="{7A7CB3ED-924F-4FB1-BA2E-53CCA9B7EBD1}" srcOrd="0" destOrd="0" presId="urn:microsoft.com/office/officeart/2018/2/layout/IconCircleList"/>
    <dgm:cxn modelId="{F205D8C6-D82E-4775-8C1E-B0826C601BF9}" type="presOf" srcId="{E7B10491-4863-4A19-B945-B72CE4D82579}" destId="{601BFBB7-ED77-4583-8C34-A8039D75DB93}" srcOrd="0" destOrd="0" presId="urn:microsoft.com/office/officeart/2018/2/layout/IconCircleList"/>
    <dgm:cxn modelId="{191E6FDF-979C-4A8C-A121-4A535084C8A3}" srcId="{B5E86B27-DFFC-4C9F-A59F-84B269E449F5}" destId="{55AE7B24-02F6-4E58-8F01-B69E0D2CD59B}" srcOrd="0" destOrd="0" parTransId="{7E2A1820-EFBE-4826-A402-FE06EB4EEDFC}" sibTransId="{2AA0D81C-0B5A-4283-9EFF-14318166A504}"/>
    <dgm:cxn modelId="{27DBEDF9-4A1E-413E-BA95-AA89A8DFE2D2}" srcId="{B5E86B27-DFFC-4C9F-A59F-84B269E449F5}" destId="{53433DF3-2EE0-4811-BBA5-114AFF6CD901}" srcOrd="3" destOrd="0" parTransId="{7C602C59-DEFE-495E-92FC-77C5B294E44E}" sibTransId="{E7B10491-4863-4A19-B945-B72CE4D82579}"/>
    <dgm:cxn modelId="{E7FA3FDE-C83D-49DA-BEAA-6A48EED035A5}" type="presParOf" srcId="{26FF49CB-11B1-45A0-836A-159EFA494A3A}" destId="{835EEF42-5E28-498A-968E-61E28ED5B47A}" srcOrd="0" destOrd="0" presId="urn:microsoft.com/office/officeart/2018/2/layout/IconCircleList"/>
    <dgm:cxn modelId="{7C7E6D68-2EF1-46E8-8BBA-8586418AB9C7}" type="presParOf" srcId="{835EEF42-5E28-498A-968E-61E28ED5B47A}" destId="{E4951B9F-2D1B-4DC9-961E-FEB67D2D3401}" srcOrd="0" destOrd="0" presId="urn:microsoft.com/office/officeart/2018/2/layout/IconCircleList"/>
    <dgm:cxn modelId="{3495E809-AFB6-4E46-9AE4-A11AE151514E}" type="presParOf" srcId="{E4951B9F-2D1B-4DC9-961E-FEB67D2D3401}" destId="{829E1EB1-C59A-44F9-A7E3-305EF99E6964}" srcOrd="0" destOrd="0" presId="urn:microsoft.com/office/officeart/2018/2/layout/IconCircleList"/>
    <dgm:cxn modelId="{7ED83279-9746-441F-8653-8AC747767532}" type="presParOf" srcId="{E4951B9F-2D1B-4DC9-961E-FEB67D2D3401}" destId="{BD92EF21-2DFB-4C36-8AD1-A57E1E04A23E}" srcOrd="1" destOrd="0" presId="urn:microsoft.com/office/officeart/2018/2/layout/IconCircleList"/>
    <dgm:cxn modelId="{AD97CBEE-7226-4CE4-89A7-261BBDA4D229}" type="presParOf" srcId="{E4951B9F-2D1B-4DC9-961E-FEB67D2D3401}" destId="{AF2F6F94-E1F9-475C-B054-C5C754A877ED}" srcOrd="2" destOrd="0" presId="urn:microsoft.com/office/officeart/2018/2/layout/IconCircleList"/>
    <dgm:cxn modelId="{A0B5559F-6CA1-4603-925C-5AD7C8431341}" type="presParOf" srcId="{E4951B9F-2D1B-4DC9-961E-FEB67D2D3401}" destId="{0EDB5883-3A02-49E2-B8BB-545787964B1B}" srcOrd="3" destOrd="0" presId="urn:microsoft.com/office/officeart/2018/2/layout/IconCircleList"/>
    <dgm:cxn modelId="{F95562F0-5C4E-4839-B8EE-33A685829CDA}" type="presParOf" srcId="{835EEF42-5E28-498A-968E-61E28ED5B47A}" destId="{34E5EFDF-FA88-40DB-AFDE-D20DD087C672}" srcOrd="1" destOrd="0" presId="urn:microsoft.com/office/officeart/2018/2/layout/IconCircleList"/>
    <dgm:cxn modelId="{C9C87DEB-5E54-445E-83C1-3F084BFEE5AF}" type="presParOf" srcId="{835EEF42-5E28-498A-968E-61E28ED5B47A}" destId="{96253E46-B50F-4F8F-AE60-145368603360}" srcOrd="2" destOrd="0" presId="urn:microsoft.com/office/officeart/2018/2/layout/IconCircleList"/>
    <dgm:cxn modelId="{E2E970CF-2635-4677-BB76-A105E5B7EFBE}" type="presParOf" srcId="{96253E46-B50F-4F8F-AE60-145368603360}" destId="{910420B2-477C-4938-80DB-CFC7523074FC}" srcOrd="0" destOrd="0" presId="urn:microsoft.com/office/officeart/2018/2/layout/IconCircleList"/>
    <dgm:cxn modelId="{A4E2FF9E-EA16-4C8F-BFE6-E0C4FADFE235}" type="presParOf" srcId="{96253E46-B50F-4F8F-AE60-145368603360}" destId="{AB797C66-7B3E-460D-8E0F-33CE261A85C1}" srcOrd="1" destOrd="0" presId="urn:microsoft.com/office/officeart/2018/2/layout/IconCircleList"/>
    <dgm:cxn modelId="{42E72941-51CF-45BC-A6E7-8B193E128585}" type="presParOf" srcId="{96253E46-B50F-4F8F-AE60-145368603360}" destId="{4E092ECB-D8F7-4081-BE44-F6666A7F51B1}" srcOrd="2" destOrd="0" presId="urn:microsoft.com/office/officeart/2018/2/layout/IconCircleList"/>
    <dgm:cxn modelId="{C6F8AF0E-4A95-41E0-9C5E-FB03B0A27A49}" type="presParOf" srcId="{96253E46-B50F-4F8F-AE60-145368603360}" destId="{6DFBE6EA-2495-4150-BA3B-81F3A3596080}" srcOrd="3" destOrd="0" presId="urn:microsoft.com/office/officeart/2018/2/layout/IconCircleList"/>
    <dgm:cxn modelId="{EED9AB3A-006E-4D83-82E7-7DF1FC08DF9C}" type="presParOf" srcId="{835EEF42-5E28-498A-968E-61E28ED5B47A}" destId="{7A7CB3ED-924F-4FB1-BA2E-53CCA9B7EBD1}" srcOrd="3" destOrd="0" presId="urn:microsoft.com/office/officeart/2018/2/layout/IconCircleList"/>
    <dgm:cxn modelId="{ABDFF072-E90B-4925-8B9A-2535E6F37F7A}" type="presParOf" srcId="{835EEF42-5E28-498A-968E-61E28ED5B47A}" destId="{893AACA6-301C-48E9-A60E-1F5FC7CA9CC2}" srcOrd="4" destOrd="0" presId="urn:microsoft.com/office/officeart/2018/2/layout/IconCircleList"/>
    <dgm:cxn modelId="{AC854C27-0664-4DB5-BC73-000CB451F99F}" type="presParOf" srcId="{893AACA6-301C-48E9-A60E-1F5FC7CA9CC2}" destId="{267EB676-03CE-47CD-B13C-CFF0016ABEFE}" srcOrd="0" destOrd="0" presId="urn:microsoft.com/office/officeart/2018/2/layout/IconCircleList"/>
    <dgm:cxn modelId="{B9734115-9E37-4B2B-8056-8EE982B9DCBC}" type="presParOf" srcId="{893AACA6-301C-48E9-A60E-1F5FC7CA9CC2}" destId="{042B7E9C-2231-4BDD-84EB-97CDD6BF94B4}" srcOrd="1" destOrd="0" presId="urn:microsoft.com/office/officeart/2018/2/layout/IconCircleList"/>
    <dgm:cxn modelId="{ADCD9480-F741-4DA2-A3D2-A8CC4060B54D}" type="presParOf" srcId="{893AACA6-301C-48E9-A60E-1F5FC7CA9CC2}" destId="{EC4A0AF5-0023-43E1-9D62-C1B2DE9A3541}" srcOrd="2" destOrd="0" presId="urn:microsoft.com/office/officeart/2018/2/layout/IconCircleList"/>
    <dgm:cxn modelId="{57608524-7595-4C35-B2C8-CB0459247B89}" type="presParOf" srcId="{893AACA6-301C-48E9-A60E-1F5FC7CA9CC2}" destId="{DD253018-4012-4CD9-9D24-2C7B45279C60}" srcOrd="3" destOrd="0" presId="urn:microsoft.com/office/officeart/2018/2/layout/IconCircleList"/>
    <dgm:cxn modelId="{03AE6594-E8E6-40AD-A2AC-9012B4FF9612}" type="presParOf" srcId="{835EEF42-5E28-498A-968E-61E28ED5B47A}" destId="{7F09425B-922D-4933-828A-26EAB06AAC6B}" srcOrd="5" destOrd="0" presId="urn:microsoft.com/office/officeart/2018/2/layout/IconCircleList"/>
    <dgm:cxn modelId="{B665F37F-47BC-4952-BF05-2DE2628A6597}" type="presParOf" srcId="{835EEF42-5E28-498A-968E-61E28ED5B47A}" destId="{9D7E92E6-FA3C-4AC8-85F2-DC7ED267596F}" srcOrd="6" destOrd="0" presId="urn:microsoft.com/office/officeart/2018/2/layout/IconCircleList"/>
    <dgm:cxn modelId="{F2791849-B4C3-454F-AB02-E77CC50022A4}" type="presParOf" srcId="{9D7E92E6-FA3C-4AC8-85F2-DC7ED267596F}" destId="{913CD387-66CF-4CF2-A45A-C095D096E473}" srcOrd="0" destOrd="0" presId="urn:microsoft.com/office/officeart/2018/2/layout/IconCircleList"/>
    <dgm:cxn modelId="{D21D3E80-8ED6-4E39-B23C-FBE0CC22F0D6}" type="presParOf" srcId="{9D7E92E6-FA3C-4AC8-85F2-DC7ED267596F}" destId="{F97E4D65-570F-4368-A8D8-2A5D232754D2}" srcOrd="1" destOrd="0" presId="urn:microsoft.com/office/officeart/2018/2/layout/IconCircleList"/>
    <dgm:cxn modelId="{25B836A7-9C31-4B2D-8072-7E27FB7C9C93}" type="presParOf" srcId="{9D7E92E6-FA3C-4AC8-85F2-DC7ED267596F}" destId="{1B1EE66F-7345-4645-8128-AE4212A83AE1}" srcOrd="2" destOrd="0" presId="urn:microsoft.com/office/officeart/2018/2/layout/IconCircleList"/>
    <dgm:cxn modelId="{F36A4C5B-D678-452E-95CD-72497CF92A0E}" type="presParOf" srcId="{9D7E92E6-FA3C-4AC8-85F2-DC7ED267596F}" destId="{7BFD8870-2177-446A-A996-403872D08D1A}" srcOrd="3" destOrd="0" presId="urn:microsoft.com/office/officeart/2018/2/layout/IconCircleList"/>
    <dgm:cxn modelId="{629AA017-D66E-488A-B6FE-C0AFA527B334}" type="presParOf" srcId="{835EEF42-5E28-498A-968E-61E28ED5B47A}" destId="{601BFBB7-ED77-4583-8C34-A8039D75DB93}" srcOrd="7" destOrd="0" presId="urn:microsoft.com/office/officeart/2018/2/layout/IconCircleList"/>
    <dgm:cxn modelId="{758AD1BF-03C7-44A2-9373-FC0C774831B8}" type="presParOf" srcId="{835EEF42-5E28-498A-968E-61E28ED5B47A}" destId="{074B59F1-AE0D-4A9F-B209-B21897994465}" srcOrd="8" destOrd="0" presId="urn:microsoft.com/office/officeart/2018/2/layout/IconCircleList"/>
    <dgm:cxn modelId="{DFBC6965-4490-42F2-AA23-90F88DD42CB5}" type="presParOf" srcId="{074B59F1-AE0D-4A9F-B209-B21897994465}" destId="{D1EE88CB-112A-4210-82CA-3B7AA4B2DE92}" srcOrd="0" destOrd="0" presId="urn:microsoft.com/office/officeart/2018/2/layout/IconCircleList"/>
    <dgm:cxn modelId="{1A473E37-D84A-4EC9-9244-9D1B937E27AB}" type="presParOf" srcId="{074B59F1-AE0D-4A9F-B209-B21897994465}" destId="{B55831E7-F8B9-453D-8F26-74A0BFD32941}" srcOrd="1" destOrd="0" presId="urn:microsoft.com/office/officeart/2018/2/layout/IconCircleList"/>
    <dgm:cxn modelId="{4F2B4E4F-18A3-4168-A5B9-D698359A08A7}" type="presParOf" srcId="{074B59F1-AE0D-4A9F-B209-B21897994465}" destId="{AC20C35F-D992-41B2-9621-339D9A48ECB9}" srcOrd="2" destOrd="0" presId="urn:microsoft.com/office/officeart/2018/2/layout/IconCircleList"/>
    <dgm:cxn modelId="{4A5BD10A-1176-4DA0-B138-CB05809B708D}" type="presParOf" srcId="{074B59F1-AE0D-4A9F-B209-B21897994465}" destId="{D2377A68-557E-4F30-9E22-1BEB7B7FFA9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E5A74-2116-40BB-A003-9337DCD5A14A}">
      <dsp:nvSpPr>
        <dsp:cNvPr id="0" name=""/>
        <dsp:cNvSpPr/>
      </dsp:nvSpPr>
      <dsp:spPr>
        <a:xfrm>
          <a:off x="0" y="313636"/>
          <a:ext cx="10077557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The data is scraped from various popular Gita web pages by web scrapping</a:t>
          </a:r>
          <a:endParaRPr lang="en-US" sz="1800" kern="1200"/>
        </a:p>
      </dsp:txBody>
      <dsp:txXfrm>
        <a:off x="21075" y="334711"/>
        <a:ext cx="10035407" cy="389580"/>
      </dsp:txXfrm>
    </dsp:sp>
    <dsp:sp modelId="{6CCAC5DA-61F4-4A88-9E6E-ABD2E78AAB67}">
      <dsp:nvSpPr>
        <dsp:cNvPr id="0" name=""/>
        <dsp:cNvSpPr/>
      </dsp:nvSpPr>
      <dsp:spPr>
        <a:xfrm>
          <a:off x="0" y="797206"/>
          <a:ext cx="10077557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Then the data is stored in a python dictionary</a:t>
          </a:r>
          <a:endParaRPr lang="en-US" sz="1800" kern="1200"/>
        </a:p>
      </dsp:txBody>
      <dsp:txXfrm>
        <a:off x="21075" y="818281"/>
        <a:ext cx="10035407" cy="389580"/>
      </dsp:txXfrm>
    </dsp:sp>
    <dsp:sp modelId="{B4B16072-E9C8-4C24-AB6E-CD459E7C1649}">
      <dsp:nvSpPr>
        <dsp:cNvPr id="0" name=""/>
        <dsp:cNvSpPr/>
      </dsp:nvSpPr>
      <dsp:spPr>
        <a:xfrm>
          <a:off x="0" y="1280776"/>
          <a:ext cx="10077557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The Key to the dictionary is the “shloka” and value is its corresponding “commentary”</a:t>
          </a:r>
          <a:endParaRPr lang="en-US" sz="1800" kern="1200" dirty="0"/>
        </a:p>
      </dsp:txBody>
      <dsp:txXfrm>
        <a:off x="21075" y="1301851"/>
        <a:ext cx="10035407" cy="389580"/>
      </dsp:txXfrm>
    </dsp:sp>
    <dsp:sp modelId="{5A3CF819-7238-4608-8ED9-8D7B25D98F89}">
      <dsp:nvSpPr>
        <dsp:cNvPr id="0" name=""/>
        <dsp:cNvSpPr/>
      </dsp:nvSpPr>
      <dsp:spPr>
        <a:xfrm>
          <a:off x="0" y="1764346"/>
          <a:ext cx="10077557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These Files still have some inconsistencies like missing commentaries, duplicate commentaries</a:t>
          </a:r>
          <a:endParaRPr lang="en-US" sz="1800" kern="1200"/>
        </a:p>
      </dsp:txBody>
      <dsp:txXfrm>
        <a:off x="21075" y="1785421"/>
        <a:ext cx="10035407" cy="389580"/>
      </dsp:txXfrm>
    </dsp:sp>
    <dsp:sp modelId="{A5BB412D-1827-46E4-A9E7-67D4F9491D44}">
      <dsp:nvSpPr>
        <dsp:cNvPr id="0" name=""/>
        <dsp:cNvSpPr/>
      </dsp:nvSpPr>
      <dsp:spPr>
        <a:xfrm>
          <a:off x="0" y="2247916"/>
          <a:ext cx="10077557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URL for the web-scrapping</a:t>
          </a:r>
        </a:p>
      </dsp:txBody>
      <dsp:txXfrm>
        <a:off x="21075" y="2268991"/>
        <a:ext cx="10035407" cy="389580"/>
      </dsp:txXfrm>
    </dsp:sp>
    <dsp:sp modelId="{3B4F68BA-4EA9-4311-AEC2-8812B0AECC83}">
      <dsp:nvSpPr>
        <dsp:cNvPr id="0" name=""/>
        <dsp:cNvSpPr/>
      </dsp:nvSpPr>
      <dsp:spPr>
        <a:xfrm>
          <a:off x="0" y="2679646"/>
          <a:ext cx="10077557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96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Hindi: </a:t>
          </a:r>
          <a:r>
            <a:rPr lang="en-US" sz="1400" kern="1200">
              <a:hlinkClick xmlns:r="http://schemas.openxmlformats.org/officeDocument/2006/relationships" r:id="rId1"/>
            </a:rPr>
            <a:t>https://www.holy-bhagavad-gita.org/index/hi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English:  </a:t>
          </a:r>
          <a:r>
            <a:rPr lang="en-US" sz="1400" kern="1200">
              <a:hlinkClick xmlns:r="http://schemas.openxmlformats.org/officeDocument/2006/relationships" r:id="rId2"/>
            </a:rPr>
            <a:t>https://vedabase.io/en/library/bg/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Odia: </a:t>
          </a:r>
          <a:r>
            <a:rPr lang="en-US" sz="1400" kern="1200">
              <a:hlinkClick xmlns:r="http://schemas.openxmlformats.org/officeDocument/2006/relationships" r:id="rId3"/>
            </a:rPr>
            <a:t>https://www.holy-bhagavad-gita.org/index/or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Telugu: </a:t>
          </a:r>
          <a:r>
            <a:rPr lang="en-US" sz="1400" kern="1200">
              <a:hlinkClick xmlns:r="http://schemas.openxmlformats.org/officeDocument/2006/relationships" r:id="rId3"/>
            </a:rPr>
            <a:t>https://www.holy-bhagavad-gita.org/index/te</a:t>
          </a:r>
          <a:endParaRPr lang="en-US" sz="1400" kern="1200"/>
        </a:p>
      </dsp:txBody>
      <dsp:txXfrm>
        <a:off x="0" y="2679646"/>
        <a:ext cx="10077557" cy="9687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4385B-AD16-43DA-9D7E-5CAF9706DA8D}">
      <dsp:nvSpPr>
        <dsp:cNvPr id="0" name=""/>
        <dsp:cNvSpPr/>
      </dsp:nvSpPr>
      <dsp:spPr>
        <a:xfrm>
          <a:off x="0" y="96922"/>
          <a:ext cx="10077557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Boolean Retrieval System and TF-IDF are good models for exact keyword searching for all four languages. However, they are not efficient for semantic searching. </a:t>
          </a:r>
        </a:p>
      </dsp:txBody>
      <dsp:txXfrm>
        <a:off x="38838" y="135760"/>
        <a:ext cx="9999881" cy="717924"/>
      </dsp:txXfrm>
    </dsp:sp>
    <dsp:sp modelId="{981ED756-44DB-4D6C-8182-AB85D6190873}">
      <dsp:nvSpPr>
        <dsp:cNvPr id="0" name=""/>
        <dsp:cNvSpPr/>
      </dsp:nvSpPr>
      <dsp:spPr>
        <a:xfrm>
          <a:off x="0" y="950122"/>
          <a:ext cx="10077557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BM25 and LSI model work well for all four languages; also, it is very lightweight and fast compared to other models. </a:t>
          </a:r>
        </a:p>
      </dsp:txBody>
      <dsp:txXfrm>
        <a:off x="38838" y="988960"/>
        <a:ext cx="9999881" cy="717924"/>
      </dsp:txXfrm>
    </dsp:sp>
    <dsp:sp modelId="{52FC1C01-3E40-434A-B2CD-3A258A7C823E}">
      <dsp:nvSpPr>
        <dsp:cNvPr id="0" name=""/>
        <dsp:cNvSpPr/>
      </dsp:nvSpPr>
      <dsp:spPr>
        <a:xfrm>
          <a:off x="0" y="1803322"/>
          <a:ext cx="10077557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BERT models are performing very well for semantic and cross-lingual searching tasks for Hindi and English. It works well with Mean Pooling and Cosine Similarity metrics. </a:t>
          </a:r>
        </a:p>
      </dsp:txBody>
      <dsp:txXfrm>
        <a:off x="38838" y="1842160"/>
        <a:ext cx="9999881" cy="717924"/>
      </dsp:txXfrm>
    </dsp:sp>
    <dsp:sp modelId="{AEBFCE1C-03A9-4C9B-8FB8-46D9C5271368}">
      <dsp:nvSpPr>
        <dsp:cNvPr id="0" name=""/>
        <dsp:cNvSpPr/>
      </dsp:nvSpPr>
      <dsp:spPr>
        <a:xfrm>
          <a:off x="0" y="2656522"/>
          <a:ext cx="10077557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For all other models, Clustering with Max pooling performs well. Also, Mean Pooling with cosine similarity shows high values in the evaluations. </a:t>
          </a:r>
        </a:p>
      </dsp:txBody>
      <dsp:txXfrm>
        <a:off x="38838" y="2695360"/>
        <a:ext cx="9999881" cy="7179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35F96-B7F9-4C66-8BAF-0386373E0272}">
      <dsp:nvSpPr>
        <dsp:cNvPr id="0" name=""/>
        <dsp:cNvSpPr/>
      </dsp:nvSpPr>
      <dsp:spPr>
        <a:xfrm>
          <a:off x="85971" y="3292"/>
          <a:ext cx="3385137" cy="20310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Including better commentaries for different languages </a:t>
          </a:r>
        </a:p>
      </dsp:txBody>
      <dsp:txXfrm>
        <a:off x="85971" y="3292"/>
        <a:ext cx="3385137" cy="2031082"/>
      </dsp:txXfrm>
    </dsp:sp>
    <dsp:sp modelId="{71AFD4B2-EBD0-406A-802E-E8AE98428DCC}">
      <dsp:nvSpPr>
        <dsp:cNvPr id="0" name=""/>
        <dsp:cNvSpPr/>
      </dsp:nvSpPr>
      <dsp:spPr>
        <a:xfrm>
          <a:off x="3809623" y="3292"/>
          <a:ext cx="3385137" cy="2031082"/>
        </a:xfrm>
        <a:prstGeom prst="rect">
          <a:avLst/>
        </a:prstGeom>
        <a:solidFill>
          <a:schemeClr val="accent5">
            <a:hueOff val="3081278"/>
            <a:satOff val="-2498"/>
            <a:lumOff val="-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Improving word embeddings which are highly specific for Bhagavad Gita</a:t>
          </a:r>
        </a:p>
      </dsp:txBody>
      <dsp:txXfrm>
        <a:off x="3809623" y="3292"/>
        <a:ext cx="3385137" cy="2031082"/>
      </dsp:txXfrm>
    </dsp:sp>
    <dsp:sp modelId="{A43E4237-2613-4EB3-A818-F04B89FECE02}">
      <dsp:nvSpPr>
        <dsp:cNvPr id="0" name=""/>
        <dsp:cNvSpPr/>
      </dsp:nvSpPr>
      <dsp:spPr>
        <a:xfrm>
          <a:off x="7533275" y="3292"/>
          <a:ext cx="3385137" cy="2031082"/>
        </a:xfrm>
        <a:prstGeom prst="rect">
          <a:avLst/>
        </a:prstGeom>
        <a:solidFill>
          <a:schemeClr val="accent5">
            <a:hueOff val="6162556"/>
            <a:satOff val="-4996"/>
            <a:lumOff val="-1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Construction of Knowledge graph, which helps to find a better result </a:t>
          </a:r>
        </a:p>
      </dsp:txBody>
      <dsp:txXfrm>
        <a:off x="7533275" y="3292"/>
        <a:ext cx="3385137" cy="2031082"/>
      </dsp:txXfrm>
    </dsp:sp>
    <dsp:sp modelId="{632C2070-D235-4178-9694-144794962905}">
      <dsp:nvSpPr>
        <dsp:cNvPr id="0" name=""/>
        <dsp:cNvSpPr/>
      </dsp:nvSpPr>
      <dsp:spPr>
        <a:xfrm>
          <a:off x="85971" y="2372888"/>
          <a:ext cx="3385137" cy="2031082"/>
        </a:xfrm>
        <a:prstGeom prst="rect">
          <a:avLst/>
        </a:prstGeom>
        <a:solidFill>
          <a:schemeClr val="accent5">
            <a:hueOff val="9243834"/>
            <a:satOff val="-7495"/>
            <a:lumOff val="-2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Text Summarisation features which will help to find a summary of a relevant commentary </a:t>
          </a:r>
        </a:p>
      </dsp:txBody>
      <dsp:txXfrm>
        <a:off x="85971" y="2372888"/>
        <a:ext cx="3385137" cy="2031082"/>
      </dsp:txXfrm>
    </dsp:sp>
    <dsp:sp modelId="{551332D1-A766-4A9A-8D99-260EEBF7D4BC}">
      <dsp:nvSpPr>
        <dsp:cNvPr id="0" name=""/>
        <dsp:cNvSpPr/>
      </dsp:nvSpPr>
      <dsp:spPr>
        <a:xfrm>
          <a:off x="3809623" y="2372888"/>
          <a:ext cx="3385137" cy="2031082"/>
        </a:xfrm>
        <a:prstGeom prst="rect">
          <a:avLst/>
        </a:prstGeom>
        <a:solidFill>
          <a:schemeClr val="accent5">
            <a:hueOff val="12325112"/>
            <a:satOff val="-9993"/>
            <a:lumOff val="-34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Extending this work for more languages </a:t>
          </a:r>
        </a:p>
      </dsp:txBody>
      <dsp:txXfrm>
        <a:off x="3809623" y="2372888"/>
        <a:ext cx="3385137" cy="2031082"/>
      </dsp:txXfrm>
    </dsp:sp>
    <dsp:sp modelId="{F6E145E4-CF58-4005-8FEF-ECD640B1CC8A}">
      <dsp:nvSpPr>
        <dsp:cNvPr id="0" name=""/>
        <dsp:cNvSpPr/>
      </dsp:nvSpPr>
      <dsp:spPr>
        <a:xfrm>
          <a:off x="7533275" y="2372888"/>
          <a:ext cx="3385137" cy="2031082"/>
        </a:xfrm>
        <a:prstGeom prst="rect">
          <a:avLst/>
        </a:prstGeom>
        <a:solidFill>
          <a:schemeClr val="accent5">
            <a:hueOff val="15406390"/>
            <a:satOff val="-12491"/>
            <a:lumOff val="-43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of State-Of-Art model like BERT, which can capture more context</a:t>
          </a:r>
        </a:p>
      </dsp:txBody>
      <dsp:txXfrm>
        <a:off x="7533275" y="2372888"/>
        <a:ext cx="3385137" cy="20310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DC087-D250-4D04-833B-0336B17D135C}">
      <dsp:nvSpPr>
        <dsp:cNvPr id="0" name=""/>
        <dsp:cNvSpPr/>
      </dsp:nvSpPr>
      <dsp:spPr>
        <a:xfrm>
          <a:off x="1343" y="631960"/>
          <a:ext cx="5238903" cy="3143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For this task we have used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Boolean Retrieval System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Tf-Idf System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BM25 System</a:t>
          </a:r>
        </a:p>
      </dsp:txBody>
      <dsp:txXfrm>
        <a:off x="1343" y="631960"/>
        <a:ext cx="5238903" cy="3143342"/>
      </dsp:txXfrm>
    </dsp:sp>
    <dsp:sp modelId="{7DCF57C8-222B-4932-95CE-933DF4EE32BB}">
      <dsp:nvSpPr>
        <dsp:cNvPr id="0" name=""/>
        <dsp:cNvSpPr/>
      </dsp:nvSpPr>
      <dsp:spPr>
        <a:xfrm>
          <a:off x="5764137" y="631960"/>
          <a:ext cx="5238903" cy="3143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We have performed some Preprocessing task on them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Cleaning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Tokenization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Stopwords removal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Construction Of Posting List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Construction Of Term Frequency List</a:t>
          </a:r>
        </a:p>
      </dsp:txBody>
      <dsp:txXfrm>
        <a:off x="5764137" y="631960"/>
        <a:ext cx="5238903" cy="31433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E9D53-2BB7-46DA-B0EF-C2B59780DC8E}">
      <dsp:nvSpPr>
        <dsp:cNvPr id="0" name=""/>
        <dsp:cNvSpPr/>
      </dsp:nvSpPr>
      <dsp:spPr>
        <a:xfrm>
          <a:off x="0" y="216369"/>
          <a:ext cx="6449246" cy="7945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Boolean Retrieval System</a:t>
          </a:r>
          <a:endParaRPr lang="en-US" sz="2000" kern="1200"/>
        </a:p>
      </dsp:txBody>
      <dsp:txXfrm>
        <a:off x="38784" y="255153"/>
        <a:ext cx="6371678" cy="716935"/>
      </dsp:txXfrm>
    </dsp:sp>
    <dsp:sp modelId="{A5BF0C65-3A6F-4895-8402-FA8E2C0FD8AE}">
      <dsp:nvSpPr>
        <dsp:cNvPr id="0" name=""/>
        <dsp:cNvSpPr/>
      </dsp:nvSpPr>
      <dsp:spPr>
        <a:xfrm>
          <a:off x="0" y="1068472"/>
          <a:ext cx="6449246" cy="794503"/>
        </a:xfrm>
        <a:prstGeom prst="roundRect">
          <a:avLst/>
        </a:prstGeom>
        <a:solidFill>
          <a:schemeClr val="accent5">
            <a:hueOff val="3081278"/>
            <a:satOff val="-2498"/>
            <a:lumOff val="-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Given a query, we will do basic preprocessing and we will find the score from Boolean incidence matrix.</a:t>
          </a:r>
        </a:p>
      </dsp:txBody>
      <dsp:txXfrm>
        <a:off x="38784" y="1107256"/>
        <a:ext cx="6371678" cy="716935"/>
      </dsp:txXfrm>
    </dsp:sp>
    <dsp:sp modelId="{4E84C7D7-7AD8-487C-8FF8-CC9264F94AE8}">
      <dsp:nvSpPr>
        <dsp:cNvPr id="0" name=""/>
        <dsp:cNvSpPr/>
      </dsp:nvSpPr>
      <dsp:spPr>
        <a:xfrm>
          <a:off x="0" y="1920575"/>
          <a:ext cx="6449246" cy="794503"/>
        </a:xfrm>
        <a:prstGeom prst="roundRect">
          <a:avLst/>
        </a:prstGeom>
        <a:solidFill>
          <a:schemeClr val="accent5">
            <a:hueOff val="6162556"/>
            <a:satOff val="-4996"/>
            <a:lumOff val="-1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TF-IDF</a:t>
          </a:r>
          <a:endParaRPr lang="en-US" sz="2000" kern="1200"/>
        </a:p>
      </dsp:txBody>
      <dsp:txXfrm>
        <a:off x="38784" y="1959359"/>
        <a:ext cx="6371678" cy="716935"/>
      </dsp:txXfrm>
    </dsp:sp>
    <dsp:sp modelId="{07D9E9C4-0DB1-4E54-B5B4-4D2988B1AB9F}">
      <dsp:nvSpPr>
        <dsp:cNvPr id="0" name=""/>
        <dsp:cNvSpPr/>
      </dsp:nvSpPr>
      <dsp:spPr>
        <a:xfrm>
          <a:off x="0" y="2772679"/>
          <a:ext cx="6449246" cy="794503"/>
        </a:xfrm>
        <a:prstGeom prst="roundRect">
          <a:avLst/>
        </a:prstGeom>
        <a:solidFill>
          <a:schemeClr val="accent5">
            <a:hueOff val="9243834"/>
            <a:satOff val="-7495"/>
            <a:lumOff val="-2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Here we will get the score  using cosine similarity between query vector and document vector</a:t>
          </a:r>
        </a:p>
      </dsp:txBody>
      <dsp:txXfrm>
        <a:off x="38784" y="2811463"/>
        <a:ext cx="6371678" cy="716935"/>
      </dsp:txXfrm>
    </dsp:sp>
    <dsp:sp modelId="{BCB8BE23-0834-4751-B7F5-802DE218E33B}">
      <dsp:nvSpPr>
        <dsp:cNvPr id="0" name=""/>
        <dsp:cNvSpPr/>
      </dsp:nvSpPr>
      <dsp:spPr>
        <a:xfrm>
          <a:off x="0" y="3624782"/>
          <a:ext cx="6449246" cy="794503"/>
        </a:xfrm>
        <a:prstGeom prst="roundRect">
          <a:avLst/>
        </a:prstGeom>
        <a:solidFill>
          <a:schemeClr val="accent5">
            <a:hueOff val="12325112"/>
            <a:satOff val="-9993"/>
            <a:lumOff val="-34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BM25</a:t>
          </a:r>
          <a:endParaRPr lang="en-US" sz="2000" kern="1200"/>
        </a:p>
      </dsp:txBody>
      <dsp:txXfrm>
        <a:off x="38784" y="3663566"/>
        <a:ext cx="6371678" cy="716935"/>
      </dsp:txXfrm>
    </dsp:sp>
    <dsp:sp modelId="{0BE47530-8568-49DD-8199-FBCE5DEB0CBC}">
      <dsp:nvSpPr>
        <dsp:cNvPr id="0" name=""/>
        <dsp:cNvSpPr/>
      </dsp:nvSpPr>
      <dsp:spPr>
        <a:xfrm>
          <a:off x="0" y="4476885"/>
          <a:ext cx="6449246" cy="794503"/>
        </a:xfrm>
        <a:prstGeom prst="roundRect">
          <a:avLst/>
        </a:prstGeom>
        <a:solidFill>
          <a:schemeClr val="accent5">
            <a:hueOff val="15406390"/>
            <a:satOff val="-12491"/>
            <a:lumOff val="-43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have calculated the score using BM25 formula and selected high score values</a:t>
          </a:r>
        </a:p>
      </dsp:txBody>
      <dsp:txXfrm>
        <a:off x="38784" y="4515669"/>
        <a:ext cx="6371678" cy="716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7A9DF-880B-4AD9-B498-4DB9A152CACE}">
      <dsp:nvSpPr>
        <dsp:cNvPr id="0" name=""/>
        <dsp:cNvSpPr/>
      </dsp:nvSpPr>
      <dsp:spPr>
        <a:xfrm>
          <a:off x="0" y="829270"/>
          <a:ext cx="1574601" cy="18895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536" tIns="0" rIns="15553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Trained LSI model using 30 topics.</a:t>
          </a:r>
        </a:p>
      </dsp:txBody>
      <dsp:txXfrm>
        <a:off x="0" y="1585078"/>
        <a:ext cx="1574601" cy="1133713"/>
      </dsp:txXfrm>
    </dsp:sp>
    <dsp:sp modelId="{A8D30257-0A67-4486-8D35-6C399320F86F}">
      <dsp:nvSpPr>
        <dsp:cNvPr id="0" name=""/>
        <dsp:cNvSpPr/>
      </dsp:nvSpPr>
      <dsp:spPr>
        <a:xfrm>
          <a:off x="0" y="829270"/>
          <a:ext cx="1574601" cy="7558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536" tIns="165100" rIns="155536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01</a:t>
          </a:r>
        </a:p>
      </dsp:txBody>
      <dsp:txXfrm>
        <a:off x="0" y="829270"/>
        <a:ext cx="1574601" cy="755808"/>
      </dsp:txXfrm>
    </dsp:sp>
    <dsp:sp modelId="{D7C357D9-042A-4CAF-AF90-D8C07B9FBC13}">
      <dsp:nvSpPr>
        <dsp:cNvPr id="0" name=""/>
        <dsp:cNvSpPr/>
      </dsp:nvSpPr>
      <dsp:spPr>
        <a:xfrm>
          <a:off x="1700569" y="829270"/>
          <a:ext cx="1574601" cy="18895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536" tIns="0" rIns="15553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Preprocessing Of Text</a:t>
          </a:r>
        </a:p>
      </dsp:txBody>
      <dsp:txXfrm>
        <a:off x="1700569" y="1585078"/>
        <a:ext cx="1574601" cy="1133713"/>
      </dsp:txXfrm>
    </dsp:sp>
    <dsp:sp modelId="{1179E933-D3E8-4CD5-A772-E74390AD383C}">
      <dsp:nvSpPr>
        <dsp:cNvPr id="0" name=""/>
        <dsp:cNvSpPr/>
      </dsp:nvSpPr>
      <dsp:spPr>
        <a:xfrm>
          <a:off x="1700569" y="829270"/>
          <a:ext cx="1574601" cy="7558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536" tIns="165100" rIns="155536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02</a:t>
          </a:r>
        </a:p>
      </dsp:txBody>
      <dsp:txXfrm>
        <a:off x="1700569" y="829270"/>
        <a:ext cx="1574601" cy="755808"/>
      </dsp:txXfrm>
    </dsp:sp>
    <dsp:sp modelId="{14A01643-E53A-406F-81C1-4F320F9BEA29}">
      <dsp:nvSpPr>
        <dsp:cNvPr id="0" name=""/>
        <dsp:cNvSpPr/>
      </dsp:nvSpPr>
      <dsp:spPr>
        <a:xfrm>
          <a:off x="3401139" y="829270"/>
          <a:ext cx="1574601" cy="18895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536" tIns="0" rIns="15553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Computing Document-Term Matrix</a:t>
          </a:r>
        </a:p>
      </dsp:txBody>
      <dsp:txXfrm>
        <a:off x="3401139" y="1585078"/>
        <a:ext cx="1574601" cy="1133713"/>
      </dsp:txXfrm>
    </dsp:sp>
    <dsp:sp modelId="{8F331DF8-EC04-4F2D-AAA4-C1DCA3A7C24E}">
      <dsp:nvSpPr>
        <dsp:cNvPr id="0" name=""/>
        <dsp:cNvSpPr/>
      </dsp:nvSpPr>
      <dsp:spPr>
        <a:xfrm>
          <a:off x="3401139" y="829270"/>
          <a:ext cx="1574601" cy="7558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536" tIns="165100" rIns="155536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03</a:t>
          </a:r>
        </a:p>
      </dsp:txBody>
      <dsp:txXfrm>
        <a:off x="3401139" y="829270"/>
        <a:ext cx="1574601" cy="755808"/>
      </dsp:txXfrm>
    </dsp:sp>
    <dsp:sp modelId="{46424DE1-BCDA-44ED-A4D5-2A6DC517D239}">
      <dsp:nvSpPr>
        <dsp:cNvPr id="0" name=""/>
        <dsp:cNvSpPr/>
      </dsp:nvSpPr>
      <dsp:spPr>
        <a:xfrm>
          <a:off x="5101709" y="829270"/>
          <a:ext cx="1574601" cy="18895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536" tIns="0" rIns="15553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Training using SVD </a:t>
          </a:r>
        </a:p>
      </dsp:txBody>
      <dsp:txXfrm>
        <a:off x="5101709" y="1585078"/>
        <a:ext cx="1574601" cy="1133713"/>
      </dsp:txXfrm>
    </dsp:sp>
    <dsp:sp modelId="{C5F27F27-EA00-4717-8A32-DACABD99AC90}">
      <dsp:nvSpPr>
        <dsp:cNvPr id="0" name=""/>
        <dsp:cNvSpPr/>
      </dsp:nvSpPr>
      <dsp:spPr>
        <a:xfrm>
          <a:off x="5101709" y="829270"/>
          <a:ext cx="1574601" cy="7558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536" tIns="165100" rIns="155536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04</a:t>
          </a:r>
        </a:p>
      </dsp:txBody>
      <dsp:txXfrm>
        <a:off x="5101709" y="829270"/>
        <a:ext cx="1574601" cy="755808"/>
      </dsp:txXfrm>
    </dsp:sp>
    <dsp:sp modelId="{21F71316-17BD-4EB2-988C-F499B948FFE9}">
      <dsp:nvSpPr>
        <dsp:cNvPr id="0" name=""/>
        <dsp:cNvSpPr/>
      </dsp:nvSpPr>
      <dsp:spPr>
        <a:xfrm>
          <a:off x="6802278" y="829270"/>
          <a:ext cx="1574601" cy="18895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536" tIns="0" rIns="15553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Given a query Q, we embed it into vector </a:t>
          </a:r>
        </a:p>
      </dsp:txBody>
      <dsp:txXfrm>
        <a:off x="6802278" y="1585078"/>
        <a:ext cx="1574601" cy="1133713"/>
      </dsp:txXfrm>
    </dsp:sp>
    <dsp:sp modelId="{140FF3C2-2E93-4F87-91B4-68071DEC8611}">
      <dsp:nvSpPr>
        <dsp:cNvPr id="0" name=""/>
        <dsp:cNvSpPr/>
      </dsp:nvSpPr>
      <dsp:spPr>
        <a:xfrm>
          <a:off x="6802278" y="829270"/>
          <a:ext cx="1574601" cy="7558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536" tIns="165100" rIns="155536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05</a:t>
          </a:r>
        </a:p>
      </dsp:txBody>
      <dsp:txXfrm>
        <a:off x="6802278" y="829270"/>
        <a:ext cx="1574601" cy="755808"/>
      </dsp:txXfrm>
    </dsp:sp>
    <dsp:sp modelId="{0B945265-6E6A-46C3-9059-8B0DFC8279AC}">
      <dsp:nvSpPr>
        <dsp:cNvPr id="0" name=""/>
        <dsp:cNvSpPr/>
      </dsp:nvSpPr>
      <dsp:spPr>
        <a:xfrm>
          <a:off x="8502848" y="829270"/>
          <a:ext cx="1574601" cy="18895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536" tIns="0" rIns="15553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Using Cosine Similarity, we find the similarity score</a:t>
          </a:r>
        </a:p>
      </dsp:txBody>
      <dsp:txXfrm>
        <a:off x="8502848" y="1585078"/>
        <a:ext cx="1574601" cy="1133713"/>
      </dsp:txXfrm>
    </dsp:sp>
    <dsp:sp modelId="{99FCABDC-4E3F-48FF-8D52-1E4E6369E514}">
      <dsp:nvSpPr>
        <dsp:cNvPr id="0" name=""/>
        <dsp:cNvSpPr/>
      </dsp:nvSpPr>
      <dsp:spPr>
        <a:xfrm>
          <a:off x="8502848" y="829270"/>
          <a:ext cx="1574601" cy="7558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536" tIns="165100" rIns="155536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06</a:t>
          </a:r>
        </a:p>
      </dsp:txBody>
      <dsp:txXfrm>
        <a:off x="8502848" y="829270"/>
        <a:ext cx="1574601" cy="7558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1ABC5-227F-4D10-8440-7CF74A40FE0E}">
      <dsp:nvSpPr>
        <dsp:cNvPr id="0" name=""/>
        <dsp:cNvSpPr/>
      </dsp:nvSpPr>
      <dsp:spPr>
        <a:xfrm>
          <a:off x="0" y="48952"/>
          <a:ext cx="10077557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Word2Vec – </a:t>
          </a:r>
          <a:r>
            <a:rPr lang="en-US" sz="3300" kern="1200" dirty="0" err="1"/>
            <a:t>CBow</a:t>
          </a:r>
          <a:endParaRPr lang="en-US" sz="3300" kern="1200" dirty="0"/>
        </a:p>
      </dsp:txBody>
      <dsp:txXfrm>
        <a:off x="38638" y="87590"/>
        <a:ext cx="10000281" cy="714229"/>
      </dsp:txXfrm>
    </dsp:sp>
    <dsp:sp modelId="{F87DA0C4-AAA9-42F6-9371-FEFCF28B471F}">
      <dsp:nvSpPr>
        <dsp:cNvPr id="0" name=""/>
        <dsp:cNvSpPr/>
      </dsp:nvSpPr>
      <dsp:spPr>
        <a:xfrm>
          <a:off x="0" y="935497"/>
          <a:ext cx="10077557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Word2Vec – SkipGram</a:t>
          </a:r>
        </a:p>
      </dsp:txBody>
      <dsp:txXfrm>
        <a:off x="38638" y="974135"/>
        <a:ext cx="10000281" cy="714229"/>
      </dsp:txXfrm>
    </dsp:sp>
    <dsp:sp modelId="{E927F77D-BA9E-46CC-9AC5-58C4DEFD8B10}">
      <dsp:nvSpPr>
        <dsp:cNvPr id="0" name=""/>
        <dsp:cNvSpPr/>
      </dsp:nvSpPr>
      <dsp:spPr>
        <a:xfrm>
          <a:off x="0" y="1822042"/>
          <a:ext cx="10077557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Glove</a:t>
          </a:r>
        </a:p>
      </dsp:txBody>
      <dsp:txXfrm>
        <a:off x="38638" y="1860680"/>
        <a:ext cx="10000281" cy="714229"/>
      </dsp:txXfrm>
    </dsp:sp>
    <dsp:sp modelId="{1AB1C469-1125-4111-A164-D8D90CA6D75C}">
      <dsp:nvSpPr>
        <dsp:cNvPr id="0" name=""/>
        <dsp:cNvSpPr/>
      </dsp:nvSpPr>
      <dsp:spPr>
        <a:xfrm>
          <a:off x="0" y="2708587"/>
          <a:ext cx="10077557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FastText</a:t>
          </a:r>
        </a:p>
      </dsp:txBody>
      <dsp:txXfrm>
        <a:off x="38638" y="2747225"/>
        <a:ext cx="10000281" cy="7142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F6C47-7999-4C84-9804-D54C30A044CC}">
      <dsp:nvSpPr>
        <dsp:cNvPr id="0" name=""/>
        <dsp:cNvSpPr/>
      </dsp:nvSpPr>
      <dsp:spPr>
        <a:xfrm>
          <a:off x="0" y="0"/>
          <a:ext cx="100775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26D4B-3991-4FC7-A05F-D566A448257A}">
      <dsp:nvSpPr>
        <dsp:cNvPr id="0" name=""/>
        <dsp:cNvSpPr/>
      </dsp:nvSpPr>
      <dsp:spPr>
        <a:xfrm>
          <a:off x="0" y="0"/>
          <a:ext cx="2015511" cy="3549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find sentence embedding, we have used the following strategy</a:t>
          </a:r>
        </a:p>
      </dsp:txBody>
      <dsp:txXfrm>
        <a:off x="0" y="0"/>
        <a:ext cx="2015511" cy="3549045"/>
      </dsp:txXfrm>
    </dsp:sp>
    <dsp:sp modelId="{5B00704B-F762-41BF-8229-001DC5B56A11}">
      <dsp:nvSpPr>
        <dsp:cNvPr id="0" name=""/>
        <dsp:cNvSpPr/>
      </dsp:nvSpPr>
      <dsp:spPr>
        <a:xfrm>
          <a:off x="2166674" y="55453"/>
          <a:ext cx="7910882" cy="1109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Tokenize a sentence into words</a:t>
          </a:r>
        </a:p>
      </dsp:txBody>
      <dsp:txXfrm>
        <a:off x="2166674" y="55453"/>
        <a:ext cx="7910882" cy="1109076"/>
      </dsp:txXfrm>
    </dsp:sp>
    <dsp:sp modelId="{997BB436-FA2E-45CA-A4C3-08FD62F1C2CA}">
      <dsp:nvSpPr>
        <dsp:cNvPr id="0" name=""/>
        <dsp:cNvSpPr/>
      </dsp:nvSpPr>
      <dsp:spPr>
        <a:xfrm>
          <a:off x="2015511" y="1164530"/>
          <a:ext cx="80620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200D5-0BFD-4B3A-BBD4-8623A384A7B1}">
      <dsp:nvSpPr>
        <dsp:cNvPr id="0" name=""/>
        <dsp:cNvSpPr/>
      </dsp:nvSpPr>
      <dsp:spPr>
        <a:xfrm>
          <a:off x="2166674" y="1219984"/>
          <a:ext cx="7910882" cy="1109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For each word get the embedding</a:t>
          </a:r>
        </a:p>
      </dsp:txBody>
      <dsp:txXfrm>
        <a:off x="2166674" y="1219984"/>
        <a:ext cx="7910882" cy="1109076"/>
      </dsp:txXfrm>
    </dsp:sp>
    <dsp:sp modelId="{CD3C1D0B-9D87-487E-90FA-5E75B9B7AB4D}">
      <dsp:nvSpPr>
        <dsp:cNvPr id="0" name=""/>
        <dsp:cNvSpPr/>
      </dsp:nvSpPr>
      <dsp:spPr>
        <a:xfrm>
          <a:off x="2015511" y="2329060"/>
          <a:ext cx="80620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CFC54-C1FB-4778-81B3-22C6E3700750}">
      <dsp:nvSpPr>
        <dsp:cNvPr id="0" name=""/>
        <dsp:cNvSpPr/>
      </dsp:nvSpPr>
      <dsp:spPr>
        <a:xfrm>
          <a:off x="2166674" y="2384514"/>
          <a:ext cx="7910882" cy="1109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Find mean of all the embeddings of words present in the sentence</a:t>
          </a:r>
        </a:p>
      </dsp:txBody>
      <dsp:txXfrm>
        <a:off x="2166674" y="2384514"/>
        <a:ext cx="7910882" cy="1109076"/>
      </dsp:txXfrm>
    </dsp:sp>
    <dsp:sp modelId="{7F9FA2E5-5C3E-4D40-B3FD-A652374A46E9}">
      <dsp:nvSpPr>
        <dsp:cNvPr id="0" name=""/>
        <dsp:cNvSpPr/>
      </dsp:nvSpPr>
      <dsp:spPr>
        <a:xfrm>
          <a:off x="2015511" y="3493591"/>
          <a:ext cx="80620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B79D1-DD0C-4EC5-8CAA-2EB55420DCAC}">
      <dsp:nvSpPr>
        <dsp:cNvPr id="0" name=""/>
        <dsp:cNvSpPr/>
      </dsp:nvSpPr>
      <dsp:spPr>
        <a:xfrm>
          <a:off x="0" y="48460"/>
          <a:ext cx="9144381" cy="7915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MAX POOLING</a:t>
          </a:r>
        </a:p>
      </dsp:txBody>
      <dsp:txXfrm>
        <a:off x="38638" y="87098"/>
        <a:ext cx="9067105" cy="714229"/>
      </dsp:txXfrm>
    </dsp:sp>
    <dsp:sp modelId="{C2B4622A-99DA-4060-9497-A0FC5F9DB504}">
      <dsp:nvSpPr>
        <dsp:cNvPr id="0" name=""/>
        <dsp:cNvSpPr/>
      </dsp:nvSpPr>
      <dsp:spPr>
        <a:xfrm>
          <a:off x="0" y="935006"/>
          <a:ext cx="9144381" cy="7915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MEAN POOLING</a:t>
          </a:r>
        </a:p>
      </dsp:txBody>
      <dsp:txXfrm>
        <a:off x="38638" y="973644"/>
        <a:ext cx="9067105" cy="714229"/>
      </dsp:txXfrm>
    </dsp:sp>
    <dsp:sp modelId="{141B976F-E598-4BF6-A0E3-05F372E7A8C0}">
      <dsp:nvSpPr>
        <dsp:cNvPr id="0" name=""/>
        <dsp:cNvSpPr/>
      </dsp:nvSpPr>
      <dsp:spPr>
        <a:xfrm>
          <a:off x="0" y="1821551"/>
          <a:ext cx="9144381" cy="7915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LINE BY LINE POOLING</a:t>
          </a:r>
        </a:p>
      </dsp:txBody>
      <dsp:txXfrm>
        <a:off x="38638" y="1860189"/>
        <a:ext cx="9067105" cy="714229"/>
      </dsp:txXfrm>
    </dsp:sp>
    <dsp:sp modelId="{911695F9-F05A-47C7-925C-C62814678D35}">
      <dsp:nvSpPr>
        <dsp:cNvPr id="0" name=""/>
        <dsp:cNvSpPr/>
      </dsp:nvSpPr>
      <dsp:spPr>
        <a:xfrm>
          <a:off x="0" y="2708096"/>
          <a:ext cx="9144381" cy="7915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WHOLE POOLING</a:t>
          </a:r>
        </a:p>
      </dsp:txBody>
      <dsp:txXfrm>
        <a:off x="38638" y="2746734"/>
        <a:ext cx="9067105" cy="7142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C2A79-46CA-4C4A-AD00-D4877B1D77EC}">
      <dsp:nvSpPr>
        <dsp:cNvPr id="0" name=""/>
        <dsp:cNvSpPr/>
      </dsp:nvSpPr>
      <dsp:spPr>
        <a:xfrm>
          <a:off x="0" y="78202"/>
          <a:ext cx="1007755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Download the pre-trained embeddings for different models</a:t>
          </a:r>
        </a:p>
      </dsp:txBody>
      <dsp:txXfrm>
        <a:off x="18734" y="96936"/>
        <a:ext cx="10040089" cy="346292"/>
      </dsp:txXfrm>
    </dsp:sp>
    <dsp:sp modelId="{6FD93171-FC54-4001-8E90-440320C5AA20}">
      <dsp:nvSpPr>
        <dsp:cNvPr id="0" name=""/>
        <dsp:cNvSpPr/>
      </dsp:nvSpPr>
      <dsp:spPr>
        <a:xfrm>
          <a:off x="0" y="508042"/>
          <a:ext cx="1007755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Basic Preprocessing on the commentaries</a:t>
          </a:r>
        </a:p>
      </dsp:txBody>
      <dsp:txXfrm>
        <a:off x="18734" y="526776"/>
        <a:ext cx="10040089" cy="346292"/>
      </dsp:txXfrm>
    </dsp:sp>
    <dsp:sp modelId="{D5381C25-CC52-41CD-9516-9B7A17A4A7AD}">
      <dsp:nvSpPr>
        <dsp:cNvPr id="0" name=""/>
        <dsp:cNvSpPr/>
      </dsp:nvSpPr>
      <dsp:spPr>
        <a:xfrm>
          <a:off x="0" y="937882"/>
          <a:ext cx="1007755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Computation Of Max Pooling Matrix</a:t>
          </a:r>
        </a:p>
      </dsp:txBody>
      <dsp:txXfrm>
        <a:off x="18734" y="956616"/>
        <a:ext cx="10040089" cy="346292"/>
      </dsp:txXfrm>
    </dsp:sp>
    <dsp:sp modelId="{1559D48E-F561-4785-84D0-536291945618}">
      <dsp:nvSpPr>
        <dsp:cNvPr id="0" name=""/>
        <dsp:cNvSpPr/>
      </dsp:nvSpPr>
      <dsp:spPr>
        <a:xfrm>
          <a:off x="0" y="1367722"/>
          <a:ext cx="1007755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Computation Of Mean Pooling Matrix</a:t>
          </a:r>
        </a:p>
      </dsp:txBody>
      <dsp:txXfrm>
        <a:off x="18734" y="1386456"/>
        <a:ext cx="10040089" cy="346292"/>
      </dsp:txXfrm>
    </dsp:sp>
    <dsp:sp modelId="{8A7F0B7A-E93B-495D-97B4-03F819BDE8D4}">
      <dsp:nvSpPr>
        <dsp:cNvPr id="0" name=""/>
        <dsp:cNvSpPr/>
      </dsp:nvSpPr>
      <dsp:spPr>
        <a:xfrm>
          <a:off x="0" y="1797562"/>
          <a:ext cx="1007755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Computation Of Line-by-Line 3d Matrix</a:t>
          </a:r>
        </a:p>
      </dsp:txBody>
      <dsp:txXfrm>
        <a:off x="18734" y="1816296"/>
        <a:ext cx="10040089" cy="346292"/>
      </dsp:txXfrm>
    </dsp:sp>
    <dsp:sp modelId="{B1CEB793-0F83-4F1C-9C34-AC109A1B8206}">
      <dsp:nvSpPr>
        <dsp:cNvPr id="0" name=""/>
        <dsp:cNvSpPr/>
      </dsp:nvSpPr>
      <dsp:spPr>
        <a:xfrm>
          <a:off x="0" y="2227402"/>
          <a:ext cx="1007755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Computation Of Whole Pooling Matrix</a:t>
          </a:r>
        </a:p>
      </dsp:txBody>
      <dsp:txXfrm>
        <a:off x="18734" y="2246136"/>
        <a:ext cx="10040089" cy="346292"/>
      </dsp:txXfrm>
    </dsp:sp>
    <dsp:sp modelId="{4F15BC87-AE63-4121-A045-D538FDC33FF7}">
      <dsp:nvSpPr>
        <dsp:cNvPr id="0" name=""/>
        <dsp:cNvSpPr/>
      </dsp:nvSpPr>
      <dsp:spPr>
        <a:xfrm>
          <a:off x="0" y="2657242"/>
          <a:ext cx="1007755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Pickle Them.</a:t>
          </a:r>
        </a:p>
      </dsp:txBody>
      <dsp:txXfrm>
        <a:off x="18734" y="2675976"/>
        <a:ext cx="10040089" cy="346292"/>
      </dsp:txXfrm>
    </dsp:sp>
    <dsp:sp modelId="{6699B80A-37C6-435A-952A-3DAF0C1DCB9E}">
      <dsp:nvSpPr>
        <dsp:cNvPr id="0" name=""/>
        <dsp:cNvSpPr/>
      </dsp:nvSpPr>
      <dsp:spPr>
        <a:xfrm>
          <a:off x="0" y="3087082"/>
          <a:ext cx="1007755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NOTE: </a:t>
          </a:r>
          <a:r>
            <a:rPr lang="en-US" sz="1600" kern="1200"/>
            <a:t>We have used trained Word2Vec (Skipgram and CBow) on Bhagavad Gita Dataset </a:t>
          </a:r>
        </a:p>
      </dsp:txBody>
      <dsp:txXfrm>
        <a:off x="18734" y="3105816"/>
        <a:ext cx="10040089" cy="3462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E1EB1-C59A-44F9-A7E3-305EF99E6964}">
      <dsp:nvSpPr>
        <dsp:cNvPr id="0" name=""/>
        <dsp:cNvSpPr/>
      </dsp:nvSpPr>
      <dsp:spPr>
        <a:xfrm>
          <a:off x="228332" y="914661"/>
          <a:ext cx="914353" cy="9143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2EF21-2DFB-4C36-8AD1-A57E1E04A23E}">
      <dsp:nvSpPr>
        <dsp:cNvPr id="0" name=""/>
        <dsp:cNvSpPr/>
      </dsp:nvSpPr>
      <dsp:spPr>
        <a:xfrm>
          <a:off x="420346" y="1106675"/>
          <a:ext cx="530325" cy="5303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B5883-3A02-49E2-B8BB-545787964B1B}">
      <dsp:nvSpPr>
        <dsp:cNvPr id="0" name=""/>
        <dsp:cNvSpPr/>
      </dsp:nvSpPr>
      <dsp:spPr>
        <a:xfrm>
          <a:off x="1338618" y="914661"/>
          <a:ext cx="2155261" cy="914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Created Ground-Truth values for a set of 30 Queries</a:t>
          </a:r>
        </a:p>
      </dsp:txBody>
      <dsp:txXfrm>
        <a:off x="1338618" y="914661"/>
        <a:ext cx="2155261" cy="914353"/>
      </dsp:txXfrm>
    </dsp:sp>
    <dsp:sp modelId="{910420B2-477C-4938-80DB-CFC7523074FC}">
      <dsp:nvSpPr>
        <dsp:cNvPr id="0" name=""/>
        <dsp:cNvSpPr/>
      </dsp:nvSpPr>
      <dsp:spPr>
        <a:xfrm>
          <a:off x="3869418" y="914661"/>
          <a:ext cx="914353" cy="9143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97C66-7B3E-460D-8E0F-33CE261A85C1}">
      <dsp:nvSpPr>
        <dsp:cNvPr id="0" name=""/>
        <dsp:cNvSpPr/>
      </dsp:nvSpPr>
      <dsp:spPr>
        <a:xfrm>
          <a:off x="4061432" y="1106675"/>
          <a:ext cx="530325" cy="5303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BE6EA-2495-4150-BA3B-81F3A3596080}">
      <dsp:nvSpPr>
        <dsp:cNvPr id="0" name=""/>
        <dsp:cNvSpPr/>
      </dsp:nvSpPr>
      <dsp:spPr>
        <a:xfrm>
          <a:off x="4979704" y="914661"/>
          <a:ext cx="2155261" cy="914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Each Query contains related chapter number and verse number pairs </a:t>
          </a:r>
        </a:p>
      </dsp:txBody>
      <dsp:txXfrm>
        <a:off x="4979704" y="914661"/>
        <a:ext cx="2155261" cy="914353"/>
      </dsp:txXfrm>
    </dsp:sp>
    <dsp:sp modelId="{267EB676-03CE-47CD-B13C-CFF0016ABEFE}">
      <dsp:nvSpPr>
        <dsp:cNvPr id="0" name=""/>
        <dsp:cNvSpPr/>
      </dsp:nvSpPr>
      <dsp:spPr>
        <a:xfrm>
          <a:off x="7510504" y="914661"/>
          <a:ext cx="914353" cy="91435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2B7E9C-2231-4BDD-84EB-97CDD6BF94B4}">
      <dsp:nvSpPr>
        <dsp:cNvPr id="0" name=""/>
        <dsp:cNvSpPr/>
      </dsp:nvSpPr>
      <dsp:spPr>
        <a:xfrm>
          <a:off x="7702518" y="1106675"/>
          <a:ext cx="530325" cy="5303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53018-4012-4CD9-9D24-2C7B45279C60}">
      <dsp:nvSpPr>
        <dsp:cNvPr id="0" name=""/>
        <dsp:cNvSpPr/>
      </dsp:nvSpPr>
      <dsp:spPr>
        <a:xfrm>
          <a:off x="8620790" y="914661"/>
          <a:ext cx="2155261" cy="914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Around 10 outputs for each query</a:t>
          </a:r>
        </a:p>
      </dsp:txBody>
      <dsp:txXfrm>
        <a:off x="8620790" y="914661"/>
        <a:ext cx="2155261" cy="914353"/>
      </dsp:txXfrm>
    </dsp:sp>
    <dsp:sp modelId="{913CD387-66CF-4CF2-A45A-C095D096E473}">
      <dsp:nvSpPr>
        <dsp:cNvPr id="0" name=""/>
        <dsp:cNvSpPr/>
      </dsp:nvSpPr>
      <dsp:spPr>
        <a:xfrm>
          <a:off x="228332" y="2578249"/>
          <a:ext cx="914353" cy="91435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E4D65-570F-4368-A8D8-2A5D232754D2}">
      <dsp:nvSpPr>
        <dsp:cNvPr id="0" name=""/>
        <dsp:cNvSpPr/>
      </dsp:nvSpPr>
      <dsp:spPr>
        <a:xfrm>
          <a:off x="420346" y="2770263"/>
          <a:ext cx="530325" cy="5303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D8870-2177-446A-A996-403872D08D1A}">
      <dsp:nvSpPr>
        <dsp:cNvPr id="0" name=""/>
        <dsp:cNvSpPr/>
      </dsp:nvSpPr>
      <dsp:spPr>
        <a:xfrm>
          <a:off x="1338618" y="2578249"/>
          <a:ext cx="2155261" cy="914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 have found the Ground-Truth values by verifying outputs of different model</a:t>
          </a:r>
        </a:p>
      </dsp:txBody>
      <dsp:txXfrm>
        <a:off x="1338618" y="2578249"/>
        <a:ext cx="2155261" cy="914353"/>
      </dsp:txXfrm>
    </dsp:sp>
    <dsp:sp modelId="{D1EE88CB-112A-4210-82CA-3B7AA4B2DE92}">
      <dsp:nvSpPr>
        <dsp:cNvPr id="0" name=""/>
        <dsp:cNvSpPr/>
      </dsp:nvSpPr>
      <dsp:spPr>
        <a:xfrm>
          <a:off x="3869418" y="2578249"/>
          <a:ext cx="914353" cy="91435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831E7-F8B9-453D-8F26-74A0BFD32941}">
      <dsp:nvSpPr>
        <dsp:cNvPr id="0" name=""/>
        <dsp:cNvSpPr/>
      </dsp:nvSpPr>
      <dsp:spPr>
        <a:xfrm>
          <a:off x="4061432" y="2770263"/>
          <a:ext cx="530325" cy="5303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77A68-557E-4F30-9E22-1BEB7B7FFA9B}">
      <dsp:nvSpPr>
        <dsp:cNvPr id="0" name=""/>
        <dsp:cNvSpPr/>
      </dsp:nvSpPr>
      <dsp:spPr>
        <a:xfrm>
          <a:off x="4979704" y="2578249"/>
          <a:ext cx="2155261" cy="914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Evaluation Metrics: Mean Average Precision (</a:t>
          </a:r>
          <a:r>
            <a:rPr lang="en-US" sz="1600" b="0" kern="1200" dirty="0" err="1"/>
            <a:t>mAP</a:t>
          </a:r>
          <a:r>
            <a:rPr lang="en-US" sz="1600" b="0" kern="1200" dirty="0"/>
            <a:t>)</a:t>
          </a:r>
        </a:p>
      </dsp:txBody>
      <dsp:txXfrm>
        <a:off x="4979704" y="2578249"/>
        <a:ext cx="2155261" cy="914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035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055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429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50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23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837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5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799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3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258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35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6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17" r:id="rId6"/>
    <p:sldLayoutId id="2147483813" r:id="rId7"/>
    <p:sldLayoutId id="2147483814" r:id="rId8"/>
    <p:sldLayoutId id="2147483815" r:id="rId9"/>
    <p:sldLayoutId id="2147483816" r:id="rId10"/>
    <p:sldLayoutId id="214748381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1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8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9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1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E3DF9-1E3C-45DE-9A55-BF7737542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9785" y="787068"/>
            <a:ext cx="5386039" cy="189066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Information Retrieval System On Semantic Meaning Of </a:t>
            </a:r>
            <a:br>
              <a:rPr lang="en-US" sz="3100"/>
            </a:br>
            <a:r>
              <a:rPr lang="en-US" sz="3100"/>
              <a:t>Bhagavad Gita</a:t>
            </a: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4D3DCC26-7A29-8522-C979-442AEBD6A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" r="-1" b="-1"/>
          <a:stretch/>
        </p:blipFill>
        <p:spPr>
          <a:xfrm>
            <a:off x="-9637" y="10"/>
            <a:ext cx="5030847" cy="3428990"/>
          </a:xfrm>
          <a:prstGeom prst="rect">
            <a:avLst/>
          </a:prstGeom>
        </p:spPr>
      </p:pic>
      <p:grpSp>
        <p:nvGrpSpPr>
          <p:cNvPr id="98" name="Graphic 78">
            <a:extLst>
              <a:ext uri="{FF2B5EF4-FFF2-40B4-BE49-F238E27FC236}">
                <a16:creationId xmlns:a16="http://schemas.microsoft.com/office/drawing/2014/main" id="{5E46079A-4648-465E-9D1A-479174C99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09785" y="3092185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9" name="Graphic 78">
              <a:extLst>
                <a:ext uri="{FF2B5EF4-FFF2-40B4-BE49-F238E27FC236}">
                  <a16:creationId xmlns:a16="http://schemas.microsoft.com/office/drawing/2014/main" id="{A3BA42E0-6D8E-44BF-AC6B-5FB25C200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aphic 78">
              <a:extLst>
                <a:ext uri="{FF2B5EF4-FFF2-40B4-BE49-F238E27FC236}">
                  <a16:creationId xmlns:a16="http://schemas.microsoft.com/office/drawing/2014/main" id="{91EF6403-FD18-4EC0-840F-8F70F3494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1" name="Graphic 78">
                <a:extLst>
                  <a:ext uri="{FF2B5EF4-FFF2-40B4-BE49-F238E27FC236}">
                    <a16:creationId xmlns:a16="http://schemas.microsoft.com/office/drawing/2014/main" id="{92B6AD13-0D11-4C0C-A362-E048C9732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Graphic 78">
                <a:extLst>
                  <a:ext uri="{FF2B5EF4-FFF2-40B4-BE49-F238E27FC236}">
                    <a16:creationId xmlns:a16="http://schemas.microsoft.com/office/drawing/2014/main" id="{61DDD1A9-F0A4-4900-9DEF-F6B383361B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Graphic 78">
                <a:extLst>
                  <a:ext uri="{FF2B5EF4-FFF2-40B4-BE49-F238E27FC236}">
                    <a16:creationId xmlns:a16="http://schemas.microsoft.com/office/drawing/2014/main" id="{F26977AE-F962-40FD-945B-D1E106951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Graphic 78">
                <a:extLst>
                  <a:ext uri="{FF2B5EF4-FFF2-40B4-BE49-F238E27FC236}">
                    <a16:creationId xmlns:a16="http://schemas.microsoft.com/office/drawing/2014/main" id="{6078955A-1871-4463-B23D-8AD33984C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760E664-321C-4B56-8B18-897AA14EE8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1" r="-1" b="-1"/>
          <a:stretch/>
        </p:blipFill>
        <p:spPr>
          <a:xfrm>
            <a:off x="-9637" y="1"/>
            <a:ext cx="5030847" cy="6857999"/>
          </a:xfrm>
          <a:prstGeom prst="rect">
            <a:avLst/>
          </a:prstGeom>
        </p:spPr>
      </p:pic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62F1D297-74F5-4948-9655-BC87A30A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637" y="5738001"/>
            <a:ext cx="3892331" cy="1119999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56DB040-BB4B-446D-9172-7253A566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520" y="5268428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8AE7480-26E8-4D60-9ABF-DF801570B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644645D-B360-4E3D-A96A-6D9CE4F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99C8E1E-3260-4E6A-83CA-933468316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2" name="Graphic 12">
              <a:extLst>
                <a:ext uri="{FF2B5EF4-FFF2-40B4-BE49-F238E27FC236}">
                  <a16:creationId xmlns:a16="http://schemas.microsoft.com/office/drawing/2014/main" id="{3A551C21-5423-4320-86B3-CA6956E70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Graphic 15">
              <a:extLst>
                <a:ext uri="{FF2B5EF4-FFF2-40B4-BE49-F238E27FC236}">
                  <a16:creationId xmlns:a16="http://schemas.microsoft.com/office/drawing/2014/main" id="{6D1A9E3F-8323-45A6-B267-8EA6B1A00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Graphic 15">
              <a:extLst>
                <a:ext uri="{FF2B5EF4-FFF2-40B4-BE49-F238E27FC236}">
                  <a16:creationId xmlns:a16="http://schemas.microsoft.com/office/drawing/2014/main" id="{F4049F71-8749-4860-8F6D-611D459A9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9D62868-92E4-42DF-9CF9-A9190CC14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5DDBB11-2567-42A7-A5CA-2D05E7A15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9785" y="3429000"/>
            <a:ext cx="5386039" cy="264193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/>
              <a:t>Project Submitted By</a:t>
            </a:r>
          </a:p>
          <a:p>
            <a:pPr>
              <a:lnSpc>
                <a:spcPct val="100000"/>
              </a:lnSpc>
            </a:pPr>
            <a:r>
              <a:rPr lang="en-US"/>
              <a:t>Abhishek Sahu (21111002)</a:t>
            </a:r>
          </a:p>
          <a:p>
            <a:pPr>
              <a:lnSpc>
                <a:spcPct val="100000"/>
              </a:lnSpc>
            </a:pPr>
            <a:r>
              <a:rPr lang="en-US"/>
              <a:t>Alok Trivedi (21111008)</a:t>
            </a:r>
          </a:p>
          <a:p>
            <a:pPr>
              <a:lnSpc>
                <a:spcPct val="100000"/>
              </a:lnSpc>
            </a:pPr>
            <a:r>
              <a:rPr lang="en-US"/>
              <a:t>Ashutosh More (21111017)</a:t>
            </a:r>
          </a:p>
          <a:p>
            <a:pPr>
              <a:lnSpc>
                <a:spcPct val="100000"/>
              </a:lnSpc>
            </a:pPr>
            <a:r>
              <a:rPr lang="en-US"/>
              <a:t>Shivam Kharwar (21111058)</a:t>
            </a:r>
          </a:p>
          <a:p>
            <a:pPr>
              <a:lnSpc>
                <a:spcPct val="100000"/>
              </a:lnSpc>
            </a:pPr>
            <a:r>
              <a:rPr lang="en-US"/>
              <a:t>Tanikella Sai Kiran (21111061)</a:t>
            </a:r>
          </a:p>
        </p:txBody>
      </p:sp>
    </p:spTree>
    <p:extLst>
      <p:ext uri="{BB962C8B-B14F-4D97-AF65-F5344CB8AC3E}">
        <p14:creationId xmlns:p14="http://schemas.microsoft.com/office/powerpoint/2010/main" val="2663362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7BCC-1CAC-4549-BC9E-BDB2193C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86D444-B123-0827-CD0D-31622BD8B0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5717" y="2521885"/>
          <a:ext cx="10077557" cy="354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54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9A0A-F9DE-4310-AEC2-19739B70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173C6-D289-4E13-B6BF-3A6840135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Given a query Q, we have to do basic preprocessing and find its embedding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Different Strategy have used for retrieval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Max Pooling with Cosine Similarity and Euclidean 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Mean Pooling with Cosine Similarity and Euclidean 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Line-by-Line Pooling with Cosine Similarity and Euclidean 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Whole Pooling with Cosine Similarity and Euclidean 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KMeans</a:t>
            </a:r>
            <a:r>
              <a:rPr lang="en-US" dirty="0"/>
              <a:t> Clustering with Max Matrix, Mean Matrix and Whole Pooling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0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9B49-7ED3-4062-BDCA-EE9A38C9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C2C4-6551-46E4-BE01-149D0AF4D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Sentence Bert transformer which is trained on 100 languages including Hindi and English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Cleaning Commentaries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Construction Of Max Pooling Matrix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Construction Of Mean Pooling Matrix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Construction Of Line-by-Line Pooling 3D Matrix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Construction Of Whole Pooling Matrix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4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9B49-7ED3-4062-BDCA-EE9A38C9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C2C4-6551-46E4-BE01-149D0AF4D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Given a query Q either in Hindi or English, we have to do basic preprocessing and find its sentence embedding.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Different Strategy have used for retrieval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Max Pooling with Cosine Similarity and Euclidean 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Mean Pooling with Cosine Similarity and Euclidean 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Line-by-Line Pooling with Cosine Similarity and Euclidean 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Whole Pooling with Cosine Similarity and Euclidean 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KMeans</a:t>
            </a:r>
            <a:r>
              <a:rPr lang="en-US" dirty="0"/>
              <a:t> Clustering with Max Matrix, Mean Matrix and Whole Pooling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07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4932-D975-4350-A81E-C11A57A7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4331005E-4E02-42E3-A953-B20FDA7C6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18" y="2929540"/>
            <a:ext cx="9421540" cy="2734057"/>
          </a:xfrm>
        </p:spPr>
      </p:pic>
    </p:spTree>
    <p:extLst>
      <p:ext uri="{BB962C8B-B14F-4D97-AF65-F5344CB8AC3E}">
        <p14:creationId xmlns:p14="http://schemas.microsoft.com/office/powerpoint/2010/main" val="6794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4932-D975-4350-A81E-C11A57A7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31005E-4E02-42E3-A953-B20FDA7C6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04"/>
          <a:stretch/>
        </p:blipFill>
        <p:spPr>
          <a:xfrm>
            <a:off x="853418" y="3133649"/>
            <a:ext cx="10161966" cy="1930720"/>
          </a:xfrm>
        </p:spPr>
      </p:pic>
    </p:spTree>
    <p:extLst>
      <p:ext uri="{BB962C8B-B14F-4D97-AF65-F5344CB8AC3E}">
        <p14:creationId xmlns:p14="http://schemas.microsoft.com/office/powerpoint/2010/main" val="427779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4932-D975-4350-A81E-C11A57A7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pic>
        <p:nvPicPr>
          <p:cNvPr id="7" name="Content Placeholder 6" descr="A picture containing qr code&#10;&#10;Description automatically generated">
            <a:extLst>
              <a:ext uri="{FF2B5EF4-FFF2-40B4-BE49-F238E27FC236}">
                <a16:creationId xmlns:a16="http://schemas.microsoft.com/office/drawing/2014/main" id="{7D839522-C251-4F0A-AA78-1096BAE2F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68" y="2706975"/>
            <a:ext cx="10092563" cy="2385954"/>
          </a:xfrm>
        </p:spPr>
      </p:pic>
    </p:spTree>
    <p:extLst>
      <p:ext uri="{BB962C8B-B14F-4D97-AF65-F5344CB8AC3E}">
        <p14:creationId xmlns:p14="http://schemas.microsoft.com/office/powerpoint/2010/main" val="394677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4932-D975-4350-A81E-C11A57A7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842F639D-DCCD-4555-9B59-8EA01A0E5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23" y="3143883"/>
            <a:ext cx="9345329" cy="2305372"/>
          </a:xfrm>
        </p:spPr>
      </p:pic>
    </p:spTree>
    <p:extLst>
      <p:ext uri="{BB962C8B-B14F-4D97-AF65-F5344CB8AC3E}">
        <p14:creationId xmlns:p14="http://schemas.microsoft.com/office/powerpoint/2010/main" val="335962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521F2-837F-43F2-8DAD-7F761787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US" dirty="0"/>
              <a:t>Evaluation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E9CA48-3FCC-C079-8F55-1180BE009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28900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3332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DE71-1274-4B51-89CC-9099AE09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0390C5-2C73-64DE-39A1-D8C57B71EE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5717" y="2521885"/>
          <a:ext cx="10077557" cy="354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226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B58C-0BB7-46D6-953E-C9475238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477C-6B5F-4917-A571-433983BB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Bhagavad Gita is considered the quintessence of the philosophy of life.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invaluable treasure of knowledge is limited to those who can understand its complex language and deep essence.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Our Goal is to design a Multi-lingual Information Retrieval System which can understand the query of user i.e. semantics and provide with an appropriate solution from the Bhagavat Gita.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01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D01B2-484D-493B-B632-64AF6FF3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BB485E-743E-2C4A-6491-1BBD74A073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756770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4218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9200-1AFE-4350-896F-84200F1F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B066-C93E-4731-A682-E6BCD28CF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Multi-Lingual Information Retrieval System used for the Semantic meaning of the Bhagavad Gita provided a diverse range of results based on the Language and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Sentence BERT shows good results when it comes to the semantic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LSA and BM25 are light-weight, fast and shows some good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Mean pooling with cosine similarity outperform other similarity measures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KMeans</a:t>
            </a:r>
            <a:r>
              <a:rPr lang="en-US" dirty="0"/>
              <a:t> clustering with Max Pooling shows good results</a:t>
            </a:r>
          </a:p>
        </p:txBody>
      </p:sp>
    </p:spTree>
    <p:extLst>
      <p:ext uri="{BB962C8B-B14F-4D97-AF65-F5344CB8AC3E}">
        <p14:creationId xmlns:p14="http://schemas.microsoft.com/office/powerpoint/2010/main" val="1921713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6D42-E8C5-45B1-9EB1-682F2F76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BBDB-AD68-44D2-8910-566A5771F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1971083" cy="3837351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Abhishek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LSA (H,O) ,Glove (H,O) ,Word2Vec (E,O,H) , </a:t>
            </a:r>
            <a:r>
              <a:rPr lang="en-US" dirty="0" err="1"/>
              <a:t>SentBert</a:t>
            </a:r>
            <a:r>
              <a:rPr lang="en-US" dirty="0"/>
              <a:t> (H, E) , </a:t>
            </a:r>
            <a:r>
              <a:rPr lang="en-US" dirty="0" err="1"/>
              <a:t>FastText</a:t>
            </a:r>
            <a:r>
              <a:rPr lang="en-US" dirty="0"/>
              <a:t> (O) ,Basic (H, O)</a:t>
            </a:r>
          </a:p>
          <a:p>
            <a:r>
              <a:rPr lang="en-US" b="1" dirty="0"/>
              <a:t>Alok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LSA (E,H) , Glove (E) , Word2Vec(H) , </a:t>
            </a:r>
            <a:r>
              <a:rPr lang="en-US" dirty="0" err="1"/>
              <a:t>FastText</a:t>
            </a:r>
            <a:r>
              <a:rPr lang="en-US" dirty="0"/>
              <a:t> (E) ,Basic (H)</a:t>
            </a:r>
          </a:p>
          <a:p>
            <a:r>
              <a:rPr lang="en-US" b="1" dirty="0" err="1"/>
              <a:t>Ashitosh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LSA (E,H) , Glove (H) , Word2Vec (E, H) ,</a:t>
            </a:r>
            <a:r>
              <a:rPr lang="en-US" dirty="0" err="1"/>
              <a:t>FastText</a:t>
            </a:r>
            <a:r>
              <a:rPr lang="en-US" dirty="0"/>
              <a:t> (H,E), Basic ( H, E)</a:t>
            </a:r>
          </a:p>
          <a:p>
            <a:r>
              <a:rPr lang="en-US" b="1" dirty="0" err="1"/>
              <a:t>Shivam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LSA (E,H) , Glove (E,H) , Word2Vec (E, H) ,</a:t>
            </a:r>
            <a:r>
              <a:rPr lang="en-US" dirty="0" err="1"/>
              <a:t>FastText</a:t>
            </a:r>
            <a:r>
              <a:rPr lang="en-US" dirty="0"/>
              <a:t> (H,E), Basic ( H, E)</a:t>
            </a:r>
          </a:p>
          <a:p>
            <a:r>
              <a:rPr lang="en-US" b="1" dirty="0"/>
              <a:t>Sai Kiran</a:t>
            </a:r>
          </a:p>
          <a:p>
            <a:r>
              <a:rPr lang="en-US" dirty="0"/>
              <a:t>LSA (E,T) , Glove (T) , Word2Vec (T) ,</a:t>
            </a:r>
            <a:r>
              <a:rPr lang="en-US" dirty="0" err="1"/>
              <a:t>FastText</a:t>
            </a:r>
            <a:r>
              <a:rPr lang="en-US" dirty="0"/>
              <a:t> (T), </a:t>
            </a:r>
            <a:r>
              <a:rPr lang="en-US" dirty="0" err="1"/>
              <a:t>SentBert</a:t>
            </a:r>
            <a:r>
              <a:rPr lang="en-US" dirty="0"/>
              <a:t> (H, E), Basic ( T, 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88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03" name="Freeform: Shape 6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4" name="Freeform: Shape 6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5" name="Freeform: Shape 6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6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10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4" name="Picture 53" descr="White perfect ring gift small box">
            <a:extLst>
              <a:ext uri="{FF2B5EF4-FFF2-40B4-BE49-F238E27FC236}">
                <a16:creationId xmlns:a16="http://schemas.microsoft.com/office/drawing/2014/main" id="{70B2B943-BB49-7570-9C0D-1BD03B73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489" r="-1" b="1121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76388F-CB21-492E-B48A-00B1063D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238" y="1145080"/>
            <a:ext cx="9090476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15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0" name="Freeform: Shape 93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1" name="Freeform: Shape 94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2" name="Freeform: Shape 95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3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99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86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5872-4216-4C8D-B2F6-B5D1A1AE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57CDAB7-D9BF-3CFA-44CB-EC43E4B5F1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879875"/>
              </p:ext>
            </p:extLst>
          </p:nvPr>
        </p:nvGraphicFramePr>
        <p:xfrm>
          <a:off x="525717" y="2521885"/>
          <a:ext cx="10077557" cy="3962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469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A70F7-89C7-4650-8310-7603FD90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US" dirty="0"/>
              <a:t>Basic Models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5FF80E-DE09-46BF-EAF8-BCFC070BA1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447769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735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2A33E-3E29-4241-A204-8C86062A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29" y="2898769"/>
            <a:ext cx="4421731" cy="4542073"/>
          </a:xfrm>
        </p:spPr>
        <p:txBody>
          <a:bodyPr anchor="t">
            <a:normAutofit/>
          </a:bodyPr>
          <a:lstStyle/>
          <a:p>
            <a:r>
              <a:rPr lang="en-US" dirty="0"/>
              <a:t>Basic Models</a:t>
            </a:r>
          </a:p>
        </p:txBody>
      </p:sp>
      <p:sp>
        <p:nvSpPr>
          <p:cNvPr id="29" name="Freeform: Shape 10">
            <a:extLst>
              <a:ext uri="{FF2B5EF4-FFF2-40B4-BE49-F238E27FC236}">
                <a16:creationId xmlns:a16="http://schemas.microsoft.com/office/drawing/2014/main" id="{3ED2C98F-B668-4CD9-862F-6BF4AE5D2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976378" cy="127377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9724AD-DC40-07BB-B836-21E499A9E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499804"/>
              </p:ext>
            </p:extLst>
          </p:nvPr>
        </p:nvGraphicFramePr>
        <p:xfrm>
          <a:off x="5068561" y="582842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175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93F1C-BCF6-4BEF-8C7B-D2DCA7053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US" dirty="0"/>
              <a:t>Latent Semantic Analysis</a:t>
            </a:r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A725DC-CBE7-9679-87E4-280F82A65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107536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38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8EA9-F891-46B2-8DA5-BEE25BF7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Embedding Models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DB19F5F4-A50D-A5AC-36AD-17682DBAC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376048"/>
              </p:ext>
            </p:extLst>
          </p:nvPr>
        </p:nvGraphicFramePr>
        <p:xfrm>
          <a:off x="525717" y="2521885"/>
          <a:ext cx="10077557" cy="354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985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AC52-DBA2-4CFB-B6CD-C018B47E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Embedding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34069E-FAF3-60F2-29BE-6C396E26B2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5717" y="2521885"/>
          <a:ext cx="10077557" cy="354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063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E0A55-9F0D-4490-89D4-149E62E0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735307"/>
            <a:ext cx="10915158" cy="1432559"/>
          </a:xfrm>
        </p:spPr>
        <p:txBody>
          <a:bodyPr>
            <a:normAutofit/>
          </a:bodyPr>
          <a:lstStyle/>
          <a:p>
            <a:r>
              <a:rPr lang="en-US" dirty="0"/>
              <a:t>Passage Embedding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262907E-3263-4F8C-8D5C-69E49155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223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5E9DBF64-4177-41D3-AA4D-C099F5F4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5546CA24-A5EF-409F-99A2-D0131AE90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79E62C40-0CA5-4755-86D8-03D076F84F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596152FA-4464-4219-802D-3ED79BA322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170D7D1A-E2C7-49B3-92C2-A96021793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CCCDE866-922A-4BE9-A245-42CB249801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2597A8B-414A-4F6D-9710-2F1BE256E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06502" y="5652122"/>
            <a:ext cx="2685498" cy="120587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BA142B-E03A-4CCD-8C46-8BDDD96A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548459" y="5639171"/>
            <a:ext cx="886144" cy="635293"/>
            <a:chOff x="10948005" y="3379098"/>
            <a:chExt cx="868640" cy="62274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071096-5B07-42AC-9C76-6B3D847D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86A8581-41D2-4ED9-94DE-6EE3A38B2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5">
              <a:extLst>
                <a:ext uri="{FF2B5EF4-FFF2-40B4-BE49-F238E27FC236}">
                  <a16:creationId xmlns:a16="http://schemas.microsoft.com/office/drawing/2014/main" id="{DA930EF0-907F-46F9-B728-0C189FCB4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F8E83A83-33D7-4E07-98AC-CA07C0F1E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A03248-3CE4-4D20-8293-BFDF226CD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4353BF-293B-A7A3-51CB-D7B48CB42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405855"/>
              </p:ext>
            </p:extLst>
          </p:nvPr>
        </p:nvGraphicFramePr>
        <p:xfrm>
          <a:off x="525463" y="2522538"/>
          <a:ext cx="9144381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741631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1107</Words>
  <Application>Microsoft Office PowerPoint</Application>
  <PresentationFormat>Widescreen</PresentationFormat>
  <Paragraphs>143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Avenir Next LT Pro</vt:lpstr>
      <vt:lpstr>Avenir Next LT Pro Light</vt:lpstr>
      <vt:lpstr>Georgia Pro Semibold</vt:lpstr>
      <vt:lpstr>RocaVTI</vt:lpstr>
      <vt:lpstr>Information Retrieval System On Semantic Meaning Of  Bhagavad Gita</vt:lpstr>
      <vt:lpstr>Motivation And Problem Statement</vt:lpstr>
      <vt:lpstr>Data Collection</vt:lpstr>
      <vt:lpstr>Basic Models</vt:lpstr>
      <vt:lpstr>Basic Models</vt:lpstr>
      <vt:lpstr>Latent Semantic Analysis</vt:lpstr>
      <vt:lpstr>Machine Learning Embedding Models</vt:lpstr>
      <vt:lpstr>Sentence Embedding</vt:lpstr>
      <vt:lpstr>Passage Embedding</vt:lpstr>
      <vt:lpstr>Common Preprocessing</vt:lpstr>
      <vt:lpstr>Implementation</vt:lpstr>
      <vt:lpstr>Sentence BERT</vt:lpstr>
      <vt:lpstr>Sentence BERT</vt:lpstr>
      <vt:lpstr>Outputs</vt:lpstr>
      <vt:lpstr>Outputs</vt:lpstr>
      <vt:lpstr>Outputs</vt:lpstr>
      <vt:lpstr>Outputs</vt:lpstr>
      <vt:lpstr>Evaluation</vt:lpstr>
      <vt:lpstr>Findings</vt:lpstr>
      <vt:lpstr>Future Work</vt:lpstr>
      <vt:lpstr>Conclusion</vt:lpstr>
      <vt:lpstr>Contributions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System On Semantic Meaning Of  Bhagavad Gita</dc:title>
  <dc:creator>Abhishek Sahu</dc:creator>
  <cp:lastModifiedBy>Abhishek Sahu</cp:lastModifiedBy>
  <cp:revision>7</cp:revision>
  <dcterms:created xsi:type="dcterms:W3CDTF">2022-04-23T16:27:35Z</dcterms:created>
  <dcterms:modified xsi:type="dcterms:W3CDTF">2022-04-26T21:05:30Z</dcterms:modified>
</cp:coreProperties>
</file>