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0" r:id="rId2"/>
    <p:sldId id="4422" r:id="rId3"/>
    <p:sldId id="4423" r:id="rId4"/>
    <p:sldId id="4424" r:id="rId5"/>
    <p:sldId id="4425" r:id="rId6"/>
    <p:sldId id="4426" r:id="rId7"/>
    <p:sldId id="4421" r:id="rId8"/>
    <p:sldId id="4427" r:id="rId9"/>
    <p:sldId id="4428" r:id="rId10"/>
    <p:sldId id="4429" r:id="rId11"/>
    <p:sldId id="4430" r:id="rId12"/>
    <p:sldId id="4431" r:id="rId13"/>
    <p:sldId id="4432" r:id="rId14"/>
    <p:sldId id="4433" r:id="rId15"/>
    <p:sldId id="4434" r:id="rId16"/>
    <p:sldId id="4435" r:id="rId17"/>
    <p:sldId id="4436" r:id="rId18"/>
    <p:sldId id="4437" r:id="rId19"/>
    <p:sldId id="4438" r:id="rId20"/>
    <p:sldId id="4439" r:id="rId21"/>
    <p:sldId id="4440" r:id="rId22"/>
    <p:sldId id="4441" r:id="rId23"/>
    <p:sldId id="4442" r:id="rId24"/>
    <p:sldId id="4443" r:id="rId25"/>
    <p:sldId id="4444" r:id="rId26"/>
    <p:sldId id="4445" r:id="rId27"/>
    <p:sldId id="4446" r:id="rId28"/>
    <p:sldId id="4447" r:id="rId29"/>
    <p:sldId id="4448" r:id="rId30"/>
    <p:sldId id="4449" r:id="rId31"/>
    <p:sldId id="4450" r:id="rId32"/>
    <p:sldId id="4451" r:id="rId33"/>
    <p:sldId id="4452" r:id="rId34"/>
    <p:sldId id="4453" r:id="rId35"/>
    <p:sldId id="4454" r:id="rId36"/>
    <p:sldId id="4455" r:id="rId37"/>
    <p:sldId id="4456" r:id="rId38"/>
    <p:sldId id="4457" r:id="rId39"/>
    <p:sldId id="4458" r:id="rId40"/>
    <p:sldId id="4459" r:id="rId41"/>
    <p:sldId id="4460" r:id="rId42"/>
    <p:sldId id="4461" r:id="rId43"/>
    <p:sldId id="4462" r:id="rId44"/>
    <p:sldId id="4463" r:id="rId45"/>
    <p:sldId id="4464" r:id="rId46"/>
    <p:sldId id="4465" r:id="rId47"/>
    <p:sldId id="4466" r:id="rId48"/>
    <p:sldId id="4467" r:id="rId49"/>
    <p:sldId id="4468" r:id="rId50"/>
    <p:sldId id="446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M" userId="95509c1a-8f96-460a-b3d5-ec1bbc21110a" providerId="ADAL" clId="{BAE91FC1-2E45-4099-BA4E-D9C1063ED35F}"/>
    <pc:docChg chg="modSld">
      <pc:chgData name="Satish M" userId="95509c1a-8f96-460a-b3d5-ec1bbc21110a" providerId="ADAL" clId="{BAE91FC1-2E45-4099-BA4E-D9C1063ED35F}" dt="2024-05-04T13:25:28.096" v="17" actId="1076"/>
      <pc:docMkLst>
        <pc:docMk/>
      </pc:docMkLst>
      <pc:sldChg chg="modSp mod">
        <pc:chgData name="Satish M" userId="95509c1a-8f96-460a-b3d5-ec1bbc21110a" providerId="ADAL" clId="{BAE91FC1-2E45-4099-BA4E-D9C1063ED35F}" dt="2024-05-04T13:22:51.288" v="15" actId="1076"/>
        <pc:sldMkLst>
          <pc:docMk/>
          <pc:sldMk cId="0" sldId="260"/>
        </pc:sldMkLst>
        <pc:spChg chg="mod">
          <ac:chgData name="Satish M" userId="95509c1a-8f96-460a-b3d5-ec1bbc21110a" providerId="ADAL" clId="{BAE91FC1-2E45-4099-BA4E-D9C1063ED35F}" dt="2024-05-04T13:22:48.307" v="14" actId="1076"/>
          <ac:spMkLst>
            <pc:docMk/>
            <pc:sldMk cId="0" sldId="260"/>
            <ac:spMk id="2" creationId="{ED66556B-B256-8D8D-E60E-0C5895B5FFA5}"/>
          </ac:spMkLst>
        </pc:spChg>
        <pc:spChg chg="mod">
          <ac:chgData name="Satish M" userId="95509c1a-8f96-460a-b3d5-ec1bbc21110a" providerId="ADAL" clId="{BAE91FC1-2E45-4099-BA4E-D9C1063ED35F}" dt="2024-05-04T13:22:45.572" v="13" actId="1076"/>
          <ac:spMkLst>
            <pc:docMk/>
            <pc:sldMk cId="0" sldId="260"/>
            <ac:spMk id="3" creationId="{21F87AA7-2FEF-9248-CC8B-6951622F8F14}"/>
          </ac:spMkLst>
        </pc:spChg>
        <pc:spChg chg="mod">
          <ac:chgData name="Satish M" userId="95509c1a-8f96-460a-b3d5-ec1bbc21110a" providerId="ADAL" clId="{BAE91FC1-2E45-4099-BA4E-D9C1063ED35F}" dt="2024-05-04T13:22:40.008" v="11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43.321" v="12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51.288" v="15" actId="1076"/>
          <ac:spMkLst>
            <pc:docMk/>
            <pc:sldMk cId="0" sldId="260"/>
            <ac:spMk id="8" creationId="{00000000-0000-0000-0000-000000000000}"/>
          </ac:spMkLst>
        </pc:spChg>
      </pc:sldChg>
      <pc:sldChg chg="addSp modSp mod">
        <pc:chgData name="Satish M" userId="95509c1a-8f96-460a-b3d5-ec1bbc21110a" providerId="ADAL" clId="{BAE91FC1-2E45-4099-BA4E-D9C1063ED35F}" dt="2024-05-04T13:25:28.096" v="17" actId="1076"/>
        <pc:sldMkLst>
          <pc:docMk/>
          <pc:sldMk cId="4051022129" sldId="4421"/>
        </pc:sldMkLst>
        <pc:spChg chg="add mod">
          <ac:chgData name="Satish M" userId="95509c1a-8f96-460a-b3d5-ec1bbc21110a" providerId="ADAL" clId="{BAE91FC1-2E45-4099-BA4E-D9C1063ED35F}" dt="2024-05-04T13:25:28.096" v="17" actId="1076"/>
          <ac:spMkLst>
            <pc:docMk/>
            <pc:sldMk cId="4051022129" sldId="4421"/>
            <ac:spMk id="4" creationId="{DC834CDC-2435-88E7-E908-66FF8BBA87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Datacenter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06 April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71896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10097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267428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24427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71714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03016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5319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97611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14333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36554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1.Static routing using 3 routers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703918"/>
            <a:ext cx="55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Add the devices &amp; connect them with appropriate wires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74044-45A4-4E06-928F-315C0BCF0D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"/>
          <a:stretch/>
        </p:blipFill>
        <p:spPr bwMode="auto">
          <a:xfrm>
            <a:off x="1044717" y="1196361"/>
            <a:ext cx="10102565" cy="4852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366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6560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233447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82078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7959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50918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776068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945249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754533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759580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2443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108629" y="183500"/>
            <a:ext cx="1193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rgbClr val="0187CC"/>
                </a:solidFill>
                <a:latin typeface="HK Grotesk"/>
              </a:rPr>
              <a:t>NOTE</a:t>
            </a:r>
            <a:r>
              <a:rPr lang="en-US" dirty="0">
                <a:solidFill>
                  <a:srgbClr val="0187CC"/>
                </a:solidFill>
                <a:latin typeface="HK Grotesk"/>
              </a:rPr>
              <a:t>: As the used Router 2811 contains only 2 fast ethernet port we have to add another ethernet port to the router1 then only it will able to make 3 connections.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4CBE8-270D-4C8C-BAAB-9B225ACA95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67" y="829831"/>
            <a:ext cx="5544866" cy="56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2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2519428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420082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252397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062051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475912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610420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2208335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542548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077640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51154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108629" y="37179"/>
            <a:ext cx="1195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187CC"/>
                </a:solidFill>
                <a:latin typeface="HK Grotesk"/>
              </a:rPr>
              <a:t> Configure IP address of each device</a:t>
            </a:r>
          </a:p>
          <a:p>
            <a:r>
              <a:rPr lang="en-US" dirty="0">
                <a:solidFill>
                  <a:srgbClr val="0187CC"/>
                </a:solidFill>
                <a:latin typeface="HK Grotesk"/>
              </a:rPr>
              <a:t>	PCO:						PC1: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D016-F35F-4E63-869D-F4F02F727E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6" y="745739"/>
            <a:ext cx="5341604" cy="5589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5F7BD-0630-484E-9B4D-8BA8771E679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89" y="766436"/>
            <a:ext cx="5686073" cy="55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1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286318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604686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2298996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2430121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906184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2888272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2730125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799137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3500226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59476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108630" y="37179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PC2: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C9FCF-AE93-4C5A-9CC6-7B9929277D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" y="406511"/>
            <a:ext cx="5199266" cy="5657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9EFC1F-CBBE-4107-AE7A-E440B70950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46" y="406512"/>
            <a:ext cx="5857240" cy="56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99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407649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108630" y="37179"/>
            <a:ext cx="1179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Configure all routers</a:t>
            </a:r>
          </a:p>
          <a:p>
            <a:r>
              <a:rPr lang="en-US" dirty="0">
                <a:solidFill>
                  <a:srgbClr val="0187CC"/>
                </a:solidFill>
                <a:latin typeface="HK Grotesk"/>
              </a:rPr>
              <a:t>	Router0:						Router1: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CF1E9-9080-46DB-835B-6AA02DC242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2" y="683509"/>
            <a:ext cx="5664487" cy="5652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017201-59BD-473A-9A63-AEB6334677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85" y="683509"/>
            <a:ext cx="5664487" cy="56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3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8300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76322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720</Words>
  <Application>Microsoft Office PowerPoint</Application>
  <PresentationFormat>Widescreen</PresentationFormat>
  <Paragraphs>199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Aptos</vt:lpstr>
      <vt:lpstr>Aptos Display</vt:lpstr>
      <vt:lpstr>Arial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Ashutosh Nayak</cp:lastModifiedBy>
  <cp:revision>2</cp:revision>
  <dcterms:created xsi:type="dcterms:W3CDTF">2024-05-04T13:11:57Z</dcterms:created>
  <dcterms:modified xsi:type="dcterms:W3CDTF">2024-05-04T15:15:01Z</dcterms:modified>
</cp:coreProperties>
</file>