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C04D6-DE24-4B93-B82D-AACF09918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A527F-0DF6-461E-B96D-54442309C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105F5-FBDE-4186-8A11-36B68258C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7C20-1E59-41E2-B42A-C06C00D09BE7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30B29-4A53-4358-B861-6128A458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19F49-91E8-4807-B5A2-554045FB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732E-576F-43B4-8EAF-86B0534EE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62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66B30-6308-4085-BCA3-EF7EC9A6F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EF9AD-DD05-4AAB-AED9-0C83554C7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7678C-67E4-4665-9660-C5333798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7C20-1E59-41E2-B42A-C06C00D09BE7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85558-36DF-4439-842C-4D30E5E52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5B475-8FDF-4079-8123-E7B4A5EC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732E-576F-43B4-8EAF-86B0534EE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25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CA5726-9D77-4DF0-8354-DC9A92185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C5B9B-4151-4805-B061-2CD212A9E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8289A-A489-4965-9FDD-9E374BD7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7C20-1E59-41E2-B42A-C06C00D09BE7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04EFC-34B3-4BF5-808C-0F081269E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4366E-5BE2-4B64-9EAD-E4B7463C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732E-576F-43B4-8EAF-86B0534EE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57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28474-8013-4BA1-9563-5A7E3991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E1EDE-3831-4E42-AEEC-DC64EF499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EAC09-BB32-4BD2-BFB4-0632E2C8D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7C20-1E59-41E2-B42A-C06C00D09BE7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1730D-D250-427C-AFD0-2D89A465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80154-1EA9-4755-A608-86E9BC2C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732E-576F-43B4-8EAF-86B0534EE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4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16F5F-C8F6-43A6-95E3-B3DFBD3B9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8874D-5341-415C-A5A9-C9EE5ACE3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446F5-0B09-4F8C-A2F1-F475D838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7C20-1E59-41E2-B42A-C06C00D09BE7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88E2B-901D-4D1E-9E1C-369AC57E1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4BC3A-5E58-4E97-9074-6E051C484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732E-576F-43B4-8EAF-86B0534EE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783CE-4AA8-402F-A92C-C9504BA1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54D91-B602-4EB5-847D-26DFEEC37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DF657-406F-484F-99FA-F0E11B127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8D969-F0AD-4C9D-AB4B-531778F27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7C20-1E59-41E2-B42A-C06C00D09BE7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57745-8BEA-49EC-9755-F9399532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259DF-5848-434E-9765-1B8A6460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732E-576F-43B4-8EAF-86B0534EE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74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5844F-FE18-49EB-B62C-92651DF3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AF376-DA63-463B-924C-F90DCBCB4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36722-1242-4D43-A313-CDED027FC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77FD7E-89D5-4A2B-BF4B-A5CDD40A4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CC76A5-760E-4FC8-A49B-6D12FDA1DA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EF05CF-F5DA-4D0D-B1EB-0E1E6D15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7C20-1E59-41E2-B42A-C06C00D09BE7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6E474C-9FB5-426F-B013-F43C721C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6847D4-96FA-4FFE-8B62-B11FF2E1D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732E-576F-43B4-8EAF-86B0534EE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10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0A8A0-B21C-4BEE-93FE-0CBEE6116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5E5941-8FEB-467A-8CED-863054006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7C20-1E59-41E2-B42A-C06C00D09BE7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46C4E-5D89-4293-BF36-6D573DDEC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C74AB-0297-4888-89EE-3E74B2C5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732E-576F-43B4-8EAF-86B0534EE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87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57413-3D5E-49EE-B3F0-3659015BB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7C20-1E59-41E2-B42A-C06C00D09BE7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DE6B2-7A24-401E-A2A9-400D34F5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706D0-A707-463C-98C9-25D4FEA99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732E-576F-43B4-8EAF-86B0534EE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07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60F79-5FFB-46F8-95FB-D0979A435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E4580-92F2-4279-811E-D3CA3516C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52AAB-EB6D-45F1-B4CA-BF1D8B0D1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F6432-B0EF-4C8C-8552-804B2A65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7C20-1E59-41E2-B42A-C06C00D09BE7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BEA14-B646-476E-8ABF-8FB99F16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9E2FE-BD3C-4073-9641-19525966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732E-576F-43B4-8EAF-86B0534EE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82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1B57-601B-4B61-8635-E69B7B1F2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19290-61C6-48CA-A2C1-8E077DA7E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F985F-06C6-4269-8949-67F333EC8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AFD19-F7F2-4F2E-9AC6-844ED56E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7C20-1E59-41E2-B42A-C06C00D09BE7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53B4C-190C-4BFD-B2BA-24CA0D85E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0BCE4-E4D5-4733-99DA-EE4F3995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732E-576F-43B4-8EAF-86B0534EE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16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EE4644-D1EF-48BD-B71A-77FF226B5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A794A-1DEA-4CDE-AFA7-AD135721F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DBE0E-18C7-40E5-9BB0-298507F261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27C20-1E59-41E2-B42A-C06C00D09BE7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63680-5360-470E-A887-080887CC0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0C7D0-B8C7-4910-B306-AB4C5AFD1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5732E-576F-43B4-8EAF-86B0534EE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93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8F3B-A15D-48C4-9F76-A0CECD7E42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5D1A4-177C-49ED-B9A8-025EF248D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24AED5-1D1B-4EB8-BD78-097DC63E314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51" y="1824122"/>
            <a:ext cx="5731510" cy="143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98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F719-2A84-417E-8EF5-5F5C40675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Permanently mounted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29385A-C599-4FF6-8A77-D2BB9BE26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93" y="2150702"/>
            <a:ext cx="9507277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07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EB390-1C6C-4657-A134-E158D491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8F31B1-31F3-48A8-9727-D050D4B10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6345" y="1825625"/>
            <a:ext cx="5599310" cy="4351338"/>
          </a:xfrm>
        </p:spPr>
      </p:pic>
    </p:spTree>
    <p:extLst>
      <p:ext uri="{BB962C8B-B14F-4D97-AF65-F5344CB8AC3E}">
        <p14:creationId xmlns:p14="http://schemas.microsoft.com/office/powerpoint/2010/main" val="3315489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1DC1-6DDC-4FA2-B08F-2E5E7C5D5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6CD696-862F-40FF-BEC1-63712DE66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8284" y="2143660"/>
            <a:ext cx="7935432" cy="3715268"/>
          </a:xfrm>
        </p:spPr>
      </p:pic>
    </p:spTree>
    <p:extLst>
      <p:ext uri="{BB962C8B-B14F-4D97-AF65-F5344CB8AC3E}">
        <p14:creationId xmlns:p14="http://schemas.microsoft.com/office/powerpoint/2010/main" val="1886241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FE51F-7FC1-4CF9-86A6-856E3E8F1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the partitions from those disks added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F21363-D754-4305-AB71-DF3EADB83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9048" y="1923840"/>
            <a:ext cx="5753903" cy="3010320"/>
          </a:xfrm>
        </p:spPr>
      </p:pic>
    </p:spTree>
    <p:extLst>
      <p:ext uri="{BB962C8B-B14F-4D97-AF65-F5344CB8AC3E}">
        <p14:creationId xmlns:p14="http://schemas.microsoft.com/office/powerpoint/2010/main" val="1933060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74F33-6EC7-4372-966F-D825F8BC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Created vg group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291CF1-F21F-4E30-8A84-A54A506B9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2785" y="3105819"/>
            <a:ext cx="6306430" cy="1790950"/>
          </a:xfrm>
        </p:spPr>
      </p:pic>
    </p:spTree>
    <p:extLst>
      <p:ext uri="{BB962C8B-B14F-4D97-AF65-F5344CB8AC3E}">
        <p14:creationId xmlns:p14="http://schemas.microsoft.com/office/powerpoint/2010/main" val="2160343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820AE-8EB9-44B2-88C0-6BC145CD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4489FD-424E-4D54-9101-69216B6DD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019" y="3086766"/>
            <a:ext cx="9211961" cy="1829055"/>
          </a:xfrm>
        </p:spPr>
      </p:pic>
    </p:spTree>
    <p:extLst>
      <p:ext uri="{BB962C8B-B14F-4D97-AF65-F5344CB8AC3E}">
        <p14:creationId xmlns:p14="http://schemas.microsoft.com/office/powerpoint/2010/main" val="185031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45CE-1BA9-49EA-808C-B1011E099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F8B330-CECC-4F37-ABC4-2EC5B8DC7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6567" y="1825625"/>
            <a:ext cx="6238866" cy="4351338"/>
          </a:xfrm>
        </p:spPr>
      </p:pic>
    </p:spTree>
    <p:extLst>
      <p:ext uri="{BB962C8B-B14F-4D97-AF65-F5344CB8AC3E}">
        <p14:creationId xmlns:p14="http://schemas.microsoft.com/office/powerpoint/2010/main" val="606148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255A9-0CBD-4A83-862C-5D0A13BF2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9E0487-67C8-4B72-BC7D-31A6E11AF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310" y="2915292"/>
            <a:ext cx="8097380" cy="2172003"/>
          </a:xfrm>
        </p:spPr>
      </p:pic>
    </p:spTree>
    <p:extLst>
      <p:ext uri="{BB962C8B-B14F-4D97-AF65-F5344CB8AC3E}">
        <p14:creationId xmlns:p14="http://schemas.microsoft.com/office/powerpoint/2010/main" val="3840272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B2B7-4427-4793-B6C8-B5A4C1E65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mount point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6BF0F-5D69-4F94-9F18-D9F320E9F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/</a:t>
            </a:r>
            <a:r>
              <a:rPr lang="en-US" dirty="0" err="1"/>
              <a:t>lvm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1999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910B9-A37D-4EFC-8D7C-B1ABC8AE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vim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fstab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3EEB4C-4246-4E33-BBC1-F87F92A12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51448"/>
            <a:ext cx="10515600" cy="3299692"/>
          </a:xfrm>
        </p:spPr>
      </p:pic>
    </p:spTree>
    <p:extLst>
      <p:ext uri="{BB962C8B-B14F-4D97-AF65-F5344CB8AC3E}">
        <p14:creationId xmlns:p14="http://schemas.microsoft.com/office/powerpoint/2010/main" val="2504341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0F2C-4D5A-480F-82E1-0B8DBF817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2F9C1A-1824-4B74-983D-071833E896F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919" y="1027906"/>
            <a:ext cx="47321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61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A603-AF7E-4646-9276-9AF597E38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9FAB44-6BED-42D5-B29C-A5B129129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308" y="2334186"/>
            <a:ext cx="9907383" cy="3334215"/>
          </a:xfrm>
        </p:spPr>
      </p:pic>
    </p:spTree>
    <p:extLst>
      <p:ext uri="{BB962C8B-B14F-4D97-AF65-F5344CB8AC3E}">
        <p14:creationId xmlns:p14="http://schemas.microsoft.com/office/powerpoint/2010/main" val="2859459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E69F-0F70-411B-87E1-6313B358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top Command	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AD7AC1-364F-459A-BF0B-7A487415E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4383" y="1825625"/>
            <a:ext cx="6223234" cy="4351338"/>
          </a:xfrm>
        </p:spPr>
      </p:pic>
    </p:spTree>
    <p:extLst>
      <p:ext uri="{BB962C8B-B14F-4D97-AF65-F5344CB8AC3E}">
        <p14:creationId xmlns:p14="http://schemas.microsoft.com/office/powerpoint/2010/main" val="3001315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CD9D0-BC5A-4791-B90E-EDEEDE7DC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D24EB0-6357-4D9C-BF94-B5193504D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6944" y="3553556"/>
            <a:ext cx="3658111" cy="895475"/>
          </a:xfrm>
        </p:spPr>
      </p:pic>
    </p:spTree>
    <p:extLst>
      <p:ext uri="{BB962C8B-B14F-4D97-AF65-F5344CB8AC3E}">
        <p14:creationId xmlns:p14="http://schemas.microsoft.com/office/powerpoint/2010/main" val="2011289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9C63-DFDF-40F8-8A66-C0C67D85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4572D9-AED6-4FA7-A9E9-235E08DE8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2891" y="2386581"/>
            <a:ext cx="5506218" cy="3229426"/>
          </a:xfrm>
        </p:spPr>
      </p:pic>
    </p:spTree>
    <p:extLst>
      <p:ext uri="{BB962C8B-B14F-4D97-AF65-F5344CB8AC3E}">
        <p14:creationId xmlns:p14="http://schemas.microsoft.com/office/powerpoint/2010/main" val="1504487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EE8B-8926-417A-8EC1-64E10B60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09EBBE-6692-4D25-AFA8-A055ED630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4653" y="2920055"/>
            <a:ext cx="6582694" cy="2162477"/>
          </a:xfrm>
        </p:spPr>
      </p:pic>
    </p:spTree>
    <p:extLst>
      <p:ext uri="{BB962C8B-B14F-4D97-AF65-F5344CB8AC3E}">
        <p14:creationId xmlns:p14="http://schemas.microsoft.com/office/powerpoint/2010/main" val="2247730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826A4-EBBD-49BF-9F60-1D4D2971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4C2C08-AAE0-41D2-8EBB-581159D5A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4994" y="2491371"/>
            <a:ext cx="7602011" cy="3019846"/>
          </a:xfrm>
        </p:spPr>
      </p:pic>
    </p:spTree>
    <p:extLst>
      <p:ext uri="{BB962C8B-B14F-4D97-AF65-F5344CB8AC3E}">
        <p14:creationId xmlns:p14="http://schemas.microsoft.com/office/powerpoint/2010/main" val="578206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77DDD-6BA5-46A5-AF2C-04225BB8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3489D-783E-4381-86C6-A16A9F819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8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769F3-A20B-4CE4-89B2-152282E8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08B4E5-CC5A-47FE-B3D9-D9868B1AA95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178" y="2186528"/>
            <a:ext cx="8011643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59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552D-0EE2-4325-82CC-6AA037BF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D466BB-645E-4262-8288-B59A493102B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336" y="2805739"/>
            <a:ext cx="8259328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4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68A4D-54C3-4A92-90C3-4A8DB420D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12B087-04DE-41B8-9DC2-5AD78FDFB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8598" y="2600923"/>
            <a:ext cx="9154803" cy="2800741"/>
          </a:xfrm>
        </p:spPr>
      </p:pic>
    </p:spTree>
    <p:extLst>
      <p:ext uri="{BB962C8B-B14F-4D97-AF65-F5344CB8AC3E}">
        <p14:creationId xmlns:p14="http://schemas.microsoft.com/office/powerpoint/2010/main" val="2169186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EFEC6-4CDF-498E-B9E5-64D6EAC3D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2F63B8-3C76-4F29-B799-5C8AB79FC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07" y="2742685"/>
            <a:ext cx="8364117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2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91525-C974-4284-9BD0-B3C12C05B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mount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B0E088-5B1C-4AFE-AFC3-26F11A8E1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309" y="2558055"/>
            <a:ext cx="8459381" cy="2886478"/>
          </a:xfrm>
        </p:spPr>
      </p:pic>
    </p:spTree>
    <p:extLst>
      <p:ext uri="{BB962C8B-B14F-4D97-AF65-F5344CB8AC3E}">
        <p14:creationId xmlns:p14="http://schemas.microsoft.com/office/powerpoint/2010/main" val="595350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788BB-B6BA-4A9E-B6A1-BEBB649A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unmount the temporary mount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346E68-04E6-4CA6-9EFE-369D2CD27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3915" y="2567581"/>
            <a:ext cx="8564170" cy="2867425"/>
          </a:xfrm>
        </p:spPr>
      </p:pic>
    </p:spTree>
    <p:extLst>
      <p:ext uri="{BB962C8B-B14F-4D97-AF65-F5344CB8AC3E}">
        <p14:creationId xmlns:p14="http://schemas.microsoft.com/office/powerpoint/2010/main" val="902442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CB88-2CA2-47F4-9B11-1D90D5DA9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99EA86-548C-4710-B76D-ED27D10EB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89985"/>
            <a:ext cx="10515600" cy="2917941"/>
          </a:xfrm>
        </p:spPr>
      </p:pic>
    </p:spTree>
    <p:extLst>
      <p:ext uri="{BB962C8B-B14F-4D97-AF65-F5344CB8AC3E}">
        <p14:creationId xmlns:p14="http://schemas.microsoft.com/office/powerpoint/2010/main" val="2664814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34</Words>
  <Application>Microsoft Office PowerPoint</Application>
  <PresentationFormat>Widescreen</PresentationFormat>
  <Paragraphs>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mount</vt:lpstr>
      <vt:lpstr>To unmount the temporary mount</vt:lpstr>
      <vt:lpstr>PowerPoint Presentation</vt:lpstr>
      <vt:lpstr>Permanently mounted</vt:lpstr>
      <vt:lpstr>PowerPoint Presentation</vt:lpstr>
      <vt:lpstr>PowerPoint Presentation</vt:lpstr>
      <vt:lpstr>Create the partitions from those disks added</vt:lpstr>
      <vt:lpstr>Created vg group</vt:lpstr>
      <vt:lpstr>PowerPoint Presentation</vt:lpstr>
      <vt:lpstr>PowerPoint Presentation</vt:lpstr>
      <vt:lpstr>PowerPoint Presentation</vt:lpstr>
      <vt:lpstr>Creating mount point</vt:lpstr>
      <vt:lpstr>vim /etc/fstab</vt:lpstr>
      <vt:lpstr>PowerPoint Presentation</vt:lpstr>
      <vt:lpstr>By top Command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Ashutosh Nayak</dc:creator>
  <cp:lastModifiedBy>Ashutosh Nayak</cp:lastModifiedBy>
  <cp:revision>1</cp:revision>
  <dcterms:created xsi:type="dcterms:W3CDTF">2024-04-25T04:18:39Z</dcterms:created>
  <dcterms:modified xsi:type="dcterms:W3CDTF">2024-04-25T12:31:54Z</dcterms:modified>
</cp:coreProperties>
</file>