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442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M" userId="95509c1a-8f96-460a-b3d5-ec1bbc21110a" providerId="ADAL" clId="{BAE91FC1-2E45-4099-BA4E-D9C1063ED35F}"/>
    <pc:docChg chg="modSld">
      <pc:chgData name="Satish M" userId="95509c1a-8f96-460a-b3d5-ec1bbc21110a" providerId="ADAL" clId="{BAE91FC1-2E45-4099-BA4E-D9C1063ED35F}" dt="2024-05-04T13:25:28.096" v="17" actId="1076"/>
      <pc:docMkLst>
        <pc:docMk/>
      </pc:docMkLst>
      <pc:sldChg chg="modSp mod">
        <pc:chgData name="Satish M" userId="95509c1a-8f96-460a-b3d5-ec1bbc21110a" providerId="ADAL" clId="{BAE91FC1-2E45-4099-BA4E-D9C1063ED35F}" dt="2024-05-04T13:22:51.288" v="15" actId="1076"/>
        <pc:sldMkLst>
          <pc:docMk/>
          <pc:sldMk cId="0" sldId="260"/>
        </pc:sldMkLst>
        <pc:spChg chg="mod">
          <ac:chgData name="Satish M" userId="95509c1a-8f96-460a-b3d5-ec1bbc21110a" providerId="ADAL" clId="{BAE91FC1-2E45-4099-BA4E-D9C1063ED35F}" dt="2024-05-04T13:22:48.307" v="14" actId="1076"/>
          <ac:spMkLst>
            <pc:docMk/>
            <pc:sldMk cId="0" sldId="260"/>
            <ac:spMk id="2" creationId="{ED66556B-B256-8D8D-E60E-0C5895B5FFA5}"/>
          </ac:spMkLst>
        </pc:spChg>
        <pc:spChg chg="mod">
          <ac:chgData name="Satish M" userId="95509c1a-8f96-460a-b3d5-ec1bbc21110a" providerId="ADAL" clId="{BAE91FC1-2E45-4099-BA4E-D9C1063ED35F}" dt="2024-05-04T13:22:45.572" v="13" actId="1076"/>
          <ac:spMkLst>
            <pc:docMk/>
            <pc:sldMk cId="0" sldId="260"/>
            <ac:spMk id="3" creationId="{21F87AA7-2FEF-9248-CC8B-6951622F8F14}"/>
          </ac:spMkLst>
        </pc:spChg>
        <pc:spChg chg="mod">
          <ac:chgData name="Satish M" userId="95509c1a-8f96-460a-b3d5-ec1bbc21110a" providerId="ADAL" clId="{BAE91FC1-2E45-4099-BA4E-D9C1063ED35F}" dt="2024-05-04T13:22:40.008" v="11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43.321" v="12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tish M" userId="95509c1a-8f96-460a-b3d5-ec1bbc21110a" providerId="ADAL" clId="{BAE91FC1-2E45-4099-BA4E-D9C1063ED35F}" dt="2024-05-04T13:22:51.288" v="15" actId="1076"/>
          <ac:spMkLst>
            <pc:docMk/>
            <pc:sldMk cId="0" sldId="260"/>
            <ac:spMk id="8" creationId="{00000000-0000-0000-0000-000000000000}"/>
          </ac:spMkLst>
        </pc:spChg>
      </pc:sldChg>
      <pc:sldChg chg="addSp modSp mod">
        <pc:chgData name="Satish M" userId="95509c1a-8f96-460a-b3d5-ec1bbc21110a" providerId="ADAL" clId="{BAE91FC1-2E45-4099-BA4E-D9C1063ED35F}" dt="2024-05-04T13:25:28.096" v="17" actId="1076"/>
        <pc:sldMkLst>
          <pc:docMk/>
          <pc:sldMk cId="4051022129" sldId="4421"/>
        </pc:sldMkLst>
        <pc:spChg chg="add mod">
          <ac:chgData name="Satish M" userId="95509c1a-8f96-460a-b3d5-ec1bbc21110a" providerId="ADAL" clId="{BAE91FC1-2E45-4099-BA4E-D9C1063ED35F}" dt="2024-05-04T13:25:28.096" v="17" actId="1076"/>
          <ac:spMkLst>
            <pc:docMk/>
            <pc:sldMk cId="4051022129" sldId="4421"/>
            <ac:spMk id="4" creationId="{DC834CDC-2435-88E7-E908-66FF8BBA87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Datacenter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06 April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Satish M</cp:lastModifiedBy>
  <cp:revision>1</cp:revision>
  <dcterms:created xsi:type="dcterms:W3CDTF">2024-05-04T13:11:57Z</dcterms:created>
  <dcterms:modified xsi:type="dcterms:W3CDTF">2024-05-04T13:25:28Z</dcterms:modified>
</cp:coreProperties>
</file>