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7" r:id="rId8"/>
    <p:sldId id="4428" r:id="rId9"/>
    <p:sldId id="44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Datacenter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06 April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966896" y="201521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187CC"/>
                </a:solidFill>
                <a:latin typeface="HK Grotesk"/>
              </a:rPr>
              <a:t>Dc_Server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Machine: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F2477-8578-4FBB-BF41-EF77D9F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06" y="689062"/>
            <a:ext cx="7582188" cy="56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966896" y="201521"/>
            <a:ext cx="68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Member Machine (Already Domain joined with server):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2F05E-C1CC-4A67-AA54-2D3D1AD7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52" y="678287"/>
            <a:ext cx="7344896" cy="55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966896" y="201521"/>
            <a:ext cx="68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Go to tools &amp; select “Group Policy Management”: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D72A0-5FD0-4845-8997-C8DE1540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67" y="633082"/>
            <a:ext cx="7921066" cy="56284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1F117-9E0E-4BA3-AB51-82639C1707E1}"/>
              </a:ext>
            </a:extLst>
          </p:cNvPr>
          <p:cNvCxnSpPr/>
          <p:nvPr/>
        </p:nvCxnSpPr>
        <p:spPr>
          <a:xfrm>
            <a:off x="7661429" y="3375735"/>
            <a:ext cx="10830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6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979836" y="175570"/>
            <a:ext cx="68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Right Click on Domain name &amp; select “Create a GPO…” option: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560DB-02AF-4F9F-80D3-4DAFCA52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30" y="570853"/>
            <a:ext cx="8157940" cy="57895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B46BE3-D52D-469D-B4FA-00D52DD72A62}"/>
              </a:ext>
            </a:extLst>
          </p:cNvPr>
          <p:cNvCxnSpPr>
            <a:cxnSpLocks/>
          </p:cNvCxnSpPr>
          <p:nvPr/>
        </p:nvCxnSpPr>
        <p:spPr>
          <a:xfrm>
            <a:off x="3968318" y="2902998"/>
            <a:ext cx="1944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754396" y="1036015"/>
            <a:ext cx="212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Name the GPO: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C57E1-2F74-40EF-BDD5-C891661B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3" y="1501028"/>
            <a:ext cx="5908087" cy="413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01092-B8AA-4D1B-A8A6-58E834B7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38" y="1501028"/>
            <a:ext cx="5388139" cy="4136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BE7A0-9A4C-4890-8ADA-148472E5D957}"/>
              </a:ext>
            </a:extLst>
          </p:cNvPr>
          <p:cNvSpPr txBox="1"/>
          <p:nvPr/>
        </p:nvSpPr>
        <p:spPr>
          <a:xfrm>
            <a:off x="6594835" y="1036015"/>
            <a:ext cx="48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Right click on the “Wallpaper policy” &amp; click edit: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759BA-1A3F-4DB1-81FA-6B01FDED7A87}"/>
              </a:ext>
            </a:extLst>
          </p:cNvPr>
          <p:cNvCxnSpPr/>
          <p:nvPr/>
        </p:nvCxnSpPr>
        <p:spPr>
          <a:xfrm>
            <a:off x="7892249" y="3657600"/>
            <a:ext cx="2752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1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A9520-900D-4690-A6CF-93FD5EC4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8" y="1202022"/>
            <a:ext cx="6022417" cy="45176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0C3389-52F6-4D87-B5BB-087ADBA4E202}"/>
              </a:ext>
            </a:extLst>
          </p:cNvPr>
          <p:cNvCxnSpPr/>
          <p:nvPr/>
        </p:nvCxnSpPr>
        <p:spPr>
          <a:xfrm>
            <a:off x="3932808" y="2867487"/>
            <a:ext cx="7812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37526AC-32A0-4AC4-BD85-FBE7FBCD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19" y="1202022"/>
            <a:ext cx="5199753" cy="45203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03A32E-604E-44EE-B3CD-3E4EE3364A52}"/>
              </a:ext>
            </a:extLst>
          </p:cNvPr>
          <p:cNvSpPr txBox="1"/>
          <p:nvPr/>
        </p:nvSpPr>
        <p:spPr>
          <a:xfrm>
            <a:off x="754396" y="769025"/>
            <a:ext cx="317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Click on Desktop Wallpaper: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D4E80-E9F9-4B41-907C-CAAAA53E9AB3}"/>
              </a:ext>
            </a:extLst>
          </p:cNvPr>
          <p:cNvSpPr txBox="1"/>
          <p:nvPr/>
        </p:nvSpPr>
        <p:spPr>
          <a:xfrm>
            <a:off x="6831695" y="555691"/>
            <a:ext cx="45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Enable it &amp; enter the “network path” picture you wanted as wallpaper: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7F13D8-1C62-4B82-980E-14F1B13C2A81}"/>
              </a:ext>
            </a:extLst>
          </p:cNvPr>
          <p:cNvCxnSpPr>
            <a:cxnSpLocks/>
          </p:cNvCxnSpPr>
          <p:nvPr/>
        </p:nvCxnSpPr>
        <p:spPr>
          <a:xfrm>
            <a:off x="6831695" y="3460832"/>
            <a:ext cx="1149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31513" y="1243976"/>
            <a:ext cx="68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Run this command to update the Group policy: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27900-5DE1-4386-8E9D-92288098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3" y="1688933"/>
            <a:ext cx="5412382" cy="3009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22754-70EC-453D-9C22-D7955CE0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16" y="1682655"/>
            <a:ext cx="5807981" cy="300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5B5ADE-588B-4955-91F7-56AEEB7C5B65}"/>
              </a:ext>
            </a:extLst>
          </p:cNvPr>
          <p:cNvSpPr txBox="1"/>
          <p:nvPr/>
        </p:nvSpPr>
        <p:spPr>
          <a:xfrm>
            <a:off x="548401" y="5339457"/>
            <a:ext cx="91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Note: After Running this command either restart or sign out &amp; re-login again</a:t>
            </a:r>
          </a:p>
        </p:txBody>
      </p:sp>
    </p:spTree>
    <p:extLst>
      <p:ext uri="{BB962C8B-B14F-4D97-AF65-F5344CB8AC3E}">
        <p14:creationId xmlns:p14="http://schemas.microsoft.com/office/powerpoint/2010/main" val="349683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D2883-5219-4C92-8A8D-9558AD59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41" y="682782"/>
            <a:ext cx="8711918" cy="5735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C75F2-023C-4291-9D5A-79B8E8BEFDE5}"/>
              </a:ext>
            </a:extLst>
          </p:cNvPr>
          <p:cNvSpPr txBox="1"/>
          <p:nvPr/>
        </p:nvSpPr>
        <p:spPr>
          <a:xfrm>
            <a:off x="976338" y="254755"/>
            <a:ext cx="212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Changed wallpaper:</a:t>
            </a:r>
          </a:p>
        </p:txBody>
      </p:sp>
    </p:spTree>
    <p:extLst>
      <p:ext uri="{BB962C8B-B14F-4D97-AF65-F5344CB8AC3E}">
        <p14:creationId xmlns:p14="http://schemas.microsoft.com/office/powerpoint/2010/main" val="331465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Ashutosh Nayak</cp:lastModifiedBy>
  <cp:revision>2</cp:revision>
  <dcterms:created xsi:type="dcterms:W3CDTF">2024-05-04T13:11:57Z</dcterms:created>
  <dcterms:modified xsi:type="dcterms:W3CDTF">2024-05-05T12:35:12Z</dcterms:modified>
</cp:coreProperties>
</file>