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71" r:id="rId4"/>
    <p:sldId id="256" r:id="rId5"/>
    <p:sldId id="272" r:id="rId6"/>
    <p:sldId id="267" r:id="rId7"/>
    <p:sldId id="262" r:id="rId8"/>
    <p:sldId id="263" r:id="rId9"/>
    <p:sldId id="258" r:id="rId10"/>
    <p:sldId id="259" r:id="rId11"/>
    <p:sldId id="273" r:id="rId12"/>
    <p:sldId id="260" r:id="rId13"/>
    <p:sldId id="264" r:id="rId14"/>
    <p:sldId id="265" r:id="rId15"/>
    <p:sldId id="268" r:id="rId16"/>
    <p:sldId id="270" r:id="rId17"/>
    <p:sldId id="26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5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9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077A-0AC8-4873-9071-02CC4317627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CC32-09CF-43DF-A53B-A6664515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7987"/>
            <a:ext cx="9144000" cy="5545137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solidFill>
                  <a:schemeClr val="accent1">
                    <a:lumMod val="75000"/>
                  </a:schemeClr>
                </a:solidFill>
              </a:rPr>
              <a:t>Workshop 1:</a:t>
            </a:r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</a:rPr>
              <a:t> and Python</a:t>
            </a:r>
            <a:endParaRPr lang="en-US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What is GitHub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25" y="2295525"/>
            <a:ext cx="10258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GitHub is most common version control hosting service.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Owned by Microsoft now and majority of the companies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It is decentralized version control system – super fast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7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Careful with 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787" y="2009775"/>
            <a:ext cx="10258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Free version of GitHub is public (anyone can see and download the files/data)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Do not share data in GitHub from companies (for e.g. working with a company in practicum) unless you have authorization (which in most cases will be a NO from company)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If you collect your own data (e.g. surveys), share the data so that the person cannot be identified or traced back (anonymize the data: to avoid personally identifiable information)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0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Why learn about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and GitHub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25" y="2295525"/>
            <a:ext cx="10258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Good to add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profile in your resume. Recruiters and hiring managers get to know your profile better (and it also helps in standing out in the competition)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Its easy to use and it is similar to maintaining all your projects over the course of MSBA in one 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You will most probably need to learn it when working in a team. Most companies use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1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Working in a team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787" y="1639639"/>
            <a:ext cx="10258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In a team, you will be working on one section of a large code. Here, you can create a new branch, write your code here and merge if with the final code (when you are done with your code)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4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24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24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24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24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24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4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24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4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3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7242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242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242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242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242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242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242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242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33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315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315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15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15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5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5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15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15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34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S6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8248650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48650" y="541020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48650" y="552450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48650" y="562927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8650" y="574357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48650" y="584835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48650" y="596265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48650" y="606742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48650" y="618172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33700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95625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07719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69644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308056" y="5625256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69981" y="5381981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434388" y="6306324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S7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1819275" y="5281435"/>
            <a:ext cx="7477125" cy="1376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26245" y="5674667"/>
            <a:ext cx="89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Master branch</a:t>
            </a:r>
            <a:endParaRPr lang="en-US" sz="1200" dirty="0"/>
          </a:p>
        </p:txBody>
      </p:sp>
      <p:sp>
        <p:nvSpPr>
          <p:cNvPr id="52" name="Right Arrow 51"/>
          <p:cNvSpPr/>
          <p:nvPr/>
        </p:nvSpPr>
        <p:spPr>
          <a:xfrm>
            <a:off x="1337073" y="5810249"/>
            <a:ext cx="265509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19072060">
            <a:off x="6371378" y="4652843"/>
            <a:ext cx="115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 branch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717506" y="4437876"/>
            <a:ext cx="892969" cy="80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71712" y="3907616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7771712" y="396476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1712" y="407906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71712" y="418384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71712" y="429814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771712" y="440291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71712" y="451721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1712" y="462199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71712" y="473629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90788" y="4860116"/>
            <a:ext cx="4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Sb1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9329738" y="3907616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9329738" y="396476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329738" y="407906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329738" y="418384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329738" y="429814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329738" y="440291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329738" y="451721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329738" y="462199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329738" y="473629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548814" y="4860116"/>
            <a:ext cx="4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Sb2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552074" y="4306558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13999" y="4063283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252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Working in a team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787" y="1639639"/>
            <a:ext cx="10258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In a team, you will be working on one section of a large code. Here, you can create a new branch, write your code here and merge if with the final code (when you are done with your code)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4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24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24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24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24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24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4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24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4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3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7242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242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242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242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242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242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242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242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33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315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315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15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15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5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5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15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15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34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S6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8248650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48650" y="541020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48650" y="552450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48650" y="562927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8650" y="574357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48650" y="584835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48650" y="596265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48650" y="606742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48650" y="618172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33700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95625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07719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69644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308056" y="5625256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69981" y="5381981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434388" y="6306324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S7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1819276" y="5281435"/>
            <a:ext cx="10287000" cy="1376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26245" y="5674667"/>
            <a:ext cx="89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Master branch</a:t>
            </a:r>
            <a:endParaRPr lang="en-US" sz="1200" dirty="0"/>
          </a:p>
        </p:txBody>
      </p:sp>
      <p:sp>
        <p:nvSpPr>
          <p:cNvPr id="52" name="Right Arrow 51"/>
          <p:cNvSpPr/>
          <p:nvPr/>
        </p:nvSpPr>
        <p:spPr>
          <a:xfrm>
            <a:off x="1337073" y="5810249"/>
            <a:ext cx="265509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19072060">
            <a:off x="6371378" y="4652843"/>
            <a:ext cx="115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 branch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717506" y="4437876"/>
            <a:ext cx="892969" cy="8008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71712" y="3907616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7771712" y="396476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1712" y="407906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71712" y="418384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71712" y="429814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771712" y="440291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71712" y="451721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1712" y="462199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71712" y="473629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90788" y="4860116"/>
            <a:ext cx="4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Sb1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9329738" y="3907616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9329738" y="396476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329738" y="407906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329738" y="418384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329738" y="429814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329738" y="440291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329738" y="4517216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329738" y="462199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329738" y="4736291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548814" y="4860116"/>
            <a:ext cx="4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Sb2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552074" y="4306558"/>
            <a:ext cx="75247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13999" y="4063283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11203780" y="5381981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11203780" y="5439131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203780" y="5553431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203780" y="5658206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203780" y="5772506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1203780" y="5877281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1203780" y="5991581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1203780" y="6096356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203780" y="6210656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389518" y="6335255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S11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 rot="2007079">
            <a:off x="10330611" y="4508967"/>
            <a:ext cx="115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Merge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 rot="4535019" flipV="1">
            <a:off x="10379984" y="4389316"/>
            <a:ext cx="892969" cy="8008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0270330" y="5625256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432255" y="5381981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952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>Introduction to </a:t>
            </a:r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2795588"/>
            <a:ext cx="6496050" cy="36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Python or R programming language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25" y="2295525"/>
            <a:ext cx="109061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At this point, its personal preference (both are equally good and easy – personally I find python easier)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Python is used more in machine learning community, R is used more in statistics community. Python might be easier to start with but visualization in R is much better than python.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 will be using python and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jupyter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notebooks for these workshops and tutorials. Should be very similar in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(you can also use python IDE, Anaconda IDE,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pyCharm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, google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colab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3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Installing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 your local computer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25" y="2295525"/>
            <a:ext cx="10258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Start with Anaconda: Open source distribution of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It comes with most python libraries (and makes it easy to install others)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Search for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anaconda.com and go to downloads (and install it based on your computer configuration – windows/mac</a:t>
            </a:r>
          </a:p>
        </p:txBody>
      </p:sp>
    </p:spTree>
    <p:extLst>
      <p:ext uri="{BB962C8B-B14F-4D97-AF65-F5344CB8AC3E}">
        <p14:creationId xmlns:p14="http://schemas.microsoft.com/office/powerpoint/2010/main" val="315283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notebook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3" y="3625959"/>
            <a:ext cx="6324600" cy="3149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1690688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Jupyter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Notebook allows you to document and code simultaneously while you are working. Useful form of presentation (its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faster to work with as it saves data in workspace). R has “markdowns” which are similar to python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jupyter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notebook. 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Can also look for google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colab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3752850" y="4095750"/>
            <a:ext cx="1143000" cy="1104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flipH="1">
            <a:off x="8001000" y="5200650"/>
            <a:ext cx="523875" cy="352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10650" y="4863405"/>
            <a:ext cx="318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Anaconda interface after installation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787" y="1866900"/>
            <a:ext cx="10258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Introduction to </a:t>
            </a:r>
            <a:r>
              <a:rPr lang="en-US" sz="3600" b="1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sz="3600" b="1" dirty="0" err="1" smtClean="0">
                <a:solidFill>
                  <a:schemeClr val="bg2">
                    <a:lumMod val="50000"/>
                  </a:schemeClr>
                </a:solidFill>
              </a:rPr>
              <a:t>github</a:t>
            </a:r>
            <a:endParaRPr lang="en-US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Introduction to python and </a:t>
            </a:r>
            <a:r>
              <a:rPr lang="en-US" sz="3600" b="1" dirty="0" err="1" smtClean="0">
                <a:solidFill>
                  <a:schemeClr val="bg2">
                    <a:lumMod val="50000"/>
                  </a:schemeClr>
                </a:solidFill>
              </a:rPr>
              <a:t>jupyter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 notebooks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Introduction to Python: Different types of Loops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Some sources on installation for </a:t>
            </a:r>
            <a:r>
              <a:rPr lang="en-US" sz="3600" b="1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 and Python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>Introduction to GitHub </a:t>
            </a:r>
            <a:endParaRPr lang="en-US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35" y="3524250"/>
            <a:ext cx="6380129" cy="29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6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>Introduction to </a:t>
            </a:r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>Hub </a:t>
            </a:r>
            <a:endParaRPr lang="en-US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35" y="3524250"/>
            <a:ext cx="6380129" cy="29519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476500" y="2495550"/>
            <a:ext cx="1990725" cy="2857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775" y="2311182"/>
            <a:ext cx="2567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Version control system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flipV="1">
            <a:off x="4700587" y="2438400"/>
            <a:ext cx="1095375" cy="323165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6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>Introduction to </a:t>
            </a:r>
            <a:r>
              <a:rPr lang="en-US" sz="8000" b="1" dirty="0" smtClean="0">
                <a:solidFill>
                  <a:srgbClr val="7030A0"/>
                </a:solidFill>
              </a:rPr>
              <a:t>GitHub</a:t>
            </a:r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35" y="3524250"/>
            <a:ext cx="6380129" cy="29519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476500" y="2495550"/>
            <a:ext cx="1990725" cy="2857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775" y="2311182"/>
            <a:ext cx="2567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Version control system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flipV="1">
            <a:off x="4700587" y="2438400"/>
            <a:ext cx="1095375" cy="323165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 flipV="1">
            <a:off x="4700587" y="2836752"/>
            <a:ext cx="2786063" cy="323165"/>
          </a:xfrm>
          <a:prstGeom prst="blockArc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71589" y="2998334"/>
            <a:ext cx="164863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7463" y="2582835"/>
            <a:ext cx="2567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Remote </a:t>
            </a:r>
            <a:r>
              <a:rPr lang="en-US" sz="2400" b="1" dirty="0" err="1" smtClean="0">
                <a:solidFill>
                  <a:srgbClr val="7030A0"/>
                </a:solidFill>
              </a:rPr>
              <a:t>Git</a:t>
            </a:r>
            <a:r>
              <a:rPr lang="en-US" sz="2400" b="1" dirty="0" smtClean="0">
                <a:solidFill>
                  <a:srgbClr val="7030A0"/>
                </a:solidFill>
              </a:rPr>
              <a:t> repository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3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What is Version Control System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787" y="1866900"/>
            <a:ext cx="102584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 version control system keeps track of changes we made in the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Because of this, we can always go back to a working state if we make some changes that don’t work (and we cant remember what changes we did on the working version)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4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24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24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4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24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4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24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4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24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43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242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242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242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242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242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242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242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242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242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33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315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15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5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15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15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15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15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15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34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S6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8248650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8248650" y="5410200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48650" y="5524500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48650" y="5629275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48650" y="5743575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48650" y="5848350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48650" y="5962650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48650" y="6067425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48650" y="6181725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91475" y="6305550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S7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Code doesn’t work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33700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5625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607719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9644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08056" y="5625256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69981" y="5381981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779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What is Version Control System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787" y="1866900"/>
            <a:ext cx="102584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 version control system keeps track of changes we made in the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Because of this, we can always go back to a working state if we make some changes that don’t work (and we cant remember what we did)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4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24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24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4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24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4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24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4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24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43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242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242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242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242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242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242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242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242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242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33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315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15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5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15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15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15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15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15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34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S6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8248650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8248650" y="5410200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48650" y="5524500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48650" y="5629275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48650" y="5743575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48650" y="5848350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48650" y="5962650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48650" y="6067425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48650" y="6181725"/>
            <a:ext cx="781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96125" y="6305550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S7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Code doesn’t work: delete this update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33700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5625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607719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9644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08056" y="5625256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69981" y="5381981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7278291" y="6086475"/>
            <a:ext cx="770334" cy="49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69981" y="5860627"/>
            <a:ext cx="52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 back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8120062" y="5000625"/>
            <a:ext cx="1102519" cy="1581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What is Version Control System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787" y="1866900"/>
            <a:ext cx="102584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 version control system keeps track of changes we made in the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Because of this, we can always go back to a working state if we make some changes that don’t work (and we cant remember what we did)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4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24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24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4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24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4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24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4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24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43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242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242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242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242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242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242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242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242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242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33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S2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315075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15075" y="54102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5075" y="552450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15075" y="56292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075" y="574357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15075" y="58483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15075" y="596265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15075" y="60674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15075" y="6181725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34151" y="6305550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S6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8248650" y="5353050"/>
            <a:ext cx="781050" cy="866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8248650" y="541020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48650" y="552450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48650" y="562927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48650" y="574357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48650" y="584835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48650" y="5962650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48650" y="606742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48650" y="6181725"/>
            <a:ext cx="7810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33700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5625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607719" y="5629275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9644" y="5386000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08056" y="5625256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69981" y="5381981"/>
            <a:ext cx="5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8434388" y="6306324"/>
            <a:ext cx="4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88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4952999"/>
            <a:ext cx="1800225" cy="1800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6787" y="1866900"/>
            <a:ext cx="10258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Think of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as a software that helps in version controls (tracks different versions)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It uses an efficient (and therefore fast) system/algorithm for version control (track changes)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3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802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Workshop 1:  Introduction to Git and Python</vt:lpstr>
      <vt:lpstr>Topics </vt:lpstr>
      <vt:lpstr>Introduction to GitHub </vt:lpstr>
      <vt:lpstr>Introduction to GitHub </vt:lpstr>
      <vt:lpstr>Introduction to GitHub </vt:lpstr>
      <vt:lpstr>What is Version Control System</vt:lpstr>
      <vt:lpstr>What is Version Control System</vt:lpstr>
      <vt:lpstr>What is Version Control System</vt:lpstr>
      <vt:lpstr>What is Git</vt:lpstr>
      <vt:lpstr>What is GitHub</vt:lpstr>
      <vt:lpstr>Careful with Data</vt:lpstr>
      <vt:lpstr>Why learn about Git and GitHub</vt:lpstr>
      <vt:lpstr>Working in a team</vt:lpstr>
      <vt:lpstr>Working in a team</vt:lpstr>
      <vt:lpstr>Introduction to Python </vt:lpstr>
      <vt:lpstr>Python or R programming language</vt:lpstr>
      <vt:lpstr>Installing python in your local computer</vt:lpstr>
      <vt:lpstr>Jupyter notebook</vt:lpstr>
    </vt:vector>
  </TitlesOfParts>
  <Company>UC Davis GSM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Ashutosh Nayak</dc:creator>
  <cp:lastModifiedBy>Ashutosh Nayak</cp:lastModifiedBy>
  <cp:revision>27</cp:revision>
  <dcterms:created xsi:type="dcterms:W3CDTF">2020-11-02T00:06:25Z</dcterms:created>
  <dcterms:modified xsi:type="dcterms:W3CDTF">2020-11-17T01:50:06Z</dcterms:modified>
</cp:coreProperties>
</file>