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drawings/drawing2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drawings/drawing3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4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7.xml" ContentType="application/vnd.openxmlformats-officedocument.themeOverride+xml"/>
  <Override PartName="/ppt/notesSlides/notesSlide5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8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9.xml" ContentType="application/vnd.openxmlformats-officedocument.themeOverride+xml"/>
  <Override PartName="/ppt/notesSlides/notesSlide6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0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11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12.xml" ContentType="application/vnd.openxmlformats-officedocument.themeOverr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13.xml" ContentType="application/vnd.openxmlformats-officedocument.themeOverr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heme/themeOverride14.xml" ContentType="application/vnd.openxmlformats-officedocument.themeOverr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heme/themeOverride15.xml" ContentType="application/vnd.openxmlformats-officedocument.themeOverr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theme/themeOverride16.xml" ContentType="application/vnd.openxmlformats-officedocument.themeOverr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93" r:id="rId3"/>
    <p:sldId id="310" r:id="rId4"/>
    <p:sldId id="257" r:id="rId5"/>
    <p:sldId id="295" r:id="rId6"/>
    <p:sldId id="262" r:id="rId7"/>
    <p:sldId id="312" r:id="rId8"/>
    <p:sldId id="267" r:id="rId9"/>
    <p:sldId id="264" r:id="rId10"/>
    <p:sldId id="316" r:id="rId11"/>
    <p:sldId id="317" r:id="rId12"/>
    <p:sldId id="271" r:id="rId13"/>
    <p:sldId id="296" r:id="rId14"/>
    <p:sldId id="272" r:id="rId15"/>
    <p:sldId id="318" r:id="rId16"/>
    <p:sldId id="319" r:id="rId17"/>
    <p:sldId id="275" r:id="rId18"/>
    <p:sldId id="323" r:id="rId19"/>
    <p:sldId id="320" r:id="rId20"/>
    <p:sldId id="276" r:id="rId21"/>
    <p:sldId id="297" r:id="rId22"/>
    <p:sldId id="301" r:id="rId23"/>
    <p:sldId id="302" r:id="rId24"/>
    <p:sldId id="298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A35"/>
    <a:srgbClr val="182E67"/>
    <a:srgbClr val="1B2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1599" autoAdjust="0"/>
  </p:normalViewPr>
  <p:slideViewPr>
    <p:cSldViewPr>
      <p:cViewPr varScale="1">
        <p:scale>
          <a:sx n="55" d="100"/>
          <a:sy n="55" d="100"/>
        </p:scale>
        <p:origin x="174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Z:\PhD_Research\mc_balancing\micro_results\ipc_deviation_results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\\AION\HPCL\axj936\PhD_Research\mc_balancing\micro_results\control_stats_X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\\AION\HPCL\axj936\PhD_Research\mc_balancing\micro_results\control_stats_X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\\aion.cse.psu.edu\hpcl\axj936\PhD_Research\mc_balancing\micro_results\ipc-results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oleObject" Target="file:///\\AION\HPCL\axj936\PhD_Research\mc_balancing\micro_results\control_stats_X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file:///\\AION\HPCL\axj936\PhD_Research\mc_balancing\micro_results\control_stats_X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oleObject" Target="file:///\\AION\HPCL\axj936\PhD_Research\mc_balancing\micro_results\find_dy_crt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\\AION\HPCL\axj936\PhD_Research\mc_balancing\micro_results\find_dy_crt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\\AION\HPCL\axj936\PhD_Research\mc_balancing\micro_results\find_dy_crt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\\AION\HPCL\axj936\PhD_Research\mc_balancing\micro_results\find_dy_crt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oleObject" Target="file:///\\AION\HPCL\axj936\PhD_Research\mc_balancing\micro_results\ipc-result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\\aion.cse.psu.edu\hpcl\axj936\PhD_Research\mc_balancing\micro_results\pcc_sources.xlsx" TargetMode="Externa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oleObject" Target="file:///\\AION\HPCL\axj936\PhD_Research\mc_balancing\micro_results\ipc-results.xlsx" TargetMode="Externa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6.xml"/><Relationship Id="rId2" Type="http://schemas.microsoft.com/office/2011/relationships/chartColorStyle" Target="colors21.xml"/><Relationship Id="rId1" Type="http://schemas.microsoft.com/office/2011/relationships/chartStyle" Target="style21.xml"/><Relationship Id="rId4" Type="http://schemas.openxmlformats.org/officeDocument/2006/relationships/oleObject" Target="file:///\\AION\HPCL\axj936\PhD_Research\mc_balancing\micro_results\ipc-results.xlsx" TargetMode="Externa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\\aion.cse.psu.edu\hpcl\axj936\PhD_Research\mc_balancing\micro_results\bw_dist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\\aion.cse.psu.edu\hpcl\axj936\PhD_Research\mc_balancing\micro_results\pcc_source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5" Type="http://schemas.openxmlformats.org/officeDocument/2006/relationships/chartUserShapes" Target="../drawings/drawing1.xml"/><Relationship Id="rId4" Type="http://schemas.openxmlformats.org/officeDocument/2006/relationships/oleObject" Target="file:///\\AION\HPCL\axj936\PhD_Research\mc_balancing\micro_results\motivation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5" Type="http://schemas.openxmlformats.org/officeDocument/2006/relationships/chartUserShapes" Target="../drawings/drawing2.xml"/><Relationship Id="rId4" Type="http://schemas.openxmlformats.org/officeDocument/2006/relationships/oleObject" Target="file:///\\AION\HPCL\axj936\PhD_Research\mc_balancing\micro_results\motivation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5" Type="http://schemas.openxmlformats.org/officeDocument/2006/relationships/chartUserShapes" Target="../drawings/drawing3.xml"/><Relationship Id="rId4" Type="http://schemas.openxmlformats.org/officeDocument/2006/relationships/oleObject" Target="file:///\\AION\HPCL\axj936\PhD_Research\mc_balancing\micro_results\motivation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AION\HPCL\axj936\PhD_Research\mc_balancing\micro_results\motivation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4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\\AION\HPCL\axj936\PhD_Research\mc_balancing\micro_results\ipc-results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AION\HPCL\axj936\PhD_Research\mc_balancing\micro_results\ipc-resul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0271272327591"/>
          <c:y val="0.163864410565701"/>
          <c:w val="0.82328757528685403"/>
          <c:h val="0.4729751334274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summary!$C$32</c:f>
              <c:strCache>
                <c:ptCount val="1"/>
                <c:pt idx="0">
                  <c:v>Latency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multiLvlStrRef>
              <c:f>summary!$A$33:$B$79</c:f>
              <c:multiLvlStrCache>
                <c:ptCount val="47"/>
                <c:lvl>
                  <c:pt idx="0">
                    <c:v>1xB</c:v>
                  </c:pt>
                  <c:pt idx="1">
                    <c:v>2xB</c:v>
                  </c:pt>
                  <c:pt idx="2">
                    <c:v>4xB</c:v>
                  </c:pt>
                  <c:pt idx="4">
                    <c:v>1xB</c:v>
                  </c:pt>
                  <c:pt idx="5">
                    <c:v>2xB</c:v>
                  </c:pt>
                  <c:pt idx="6">
                    <c:v>4xB</c:v>
                  </c:pt>
                  <c:pt idx="8">
                    <c:v>1xB</c:v>
                  </c:pt>
                  <c:pt idx="9">
                    <c:v>2xB</c:v>
                  </c:pt>
                  <c:pt idx="10">
                    <c:v>4xB</c:v>
                  </c:pt>
                  <c:pt idx="12">
                    <c:v>1xB</c:v>
                  </c:pt>
                  <c:pt idx="13">
                    <c:v>2xB</c:v>
                  </c:pt>
                  <c:pt idx="14">
                    <c:v>4xB</c:v>
                  </c:pt>
                  <c:pt idx="16">
                    <c:v>1xB</c:v>
                  </c:pt>
                  <c:pt idx="17">
                    <c:v>2xB</c:v>
                  </c:pt>
                  <c:pt idx="18">
                    <c:v>4xB</c:v>
                  </c:pt>
                  <c:pt idx="20">
                    <c:v>1xB</c:v>
                  </c:pt>
                  <c:pt idx="21">
                    <c:v>2xB</c:v>
                  </c:pt>
                  <c:pt idx="22">
                    <c:v>4xB</c:v>
                  </c:pt>
                  <c:pt idx="24">
                    <c:v>1xB</c:v>
                  </c:pt>
                  <c:pt idx="25">
                    <c:v>2xB</c:v>
                  </c:pt>
                  <c:pt idx="26">
                    <c:v>4xB</c:v>
                  </c:pt>
                  <c:pt idx="28">
                    <c:v>1xB</c:v>
                  </c:pt>
                  <c:pt idx="29">
                    <c:v>2xB</c:v>
                  </c:pt>
                  <c:pt idx="30">
                    <c:v>4xB</c:v>
                  </c:pt>
                  <c:pt idx="32">
                    <c:v>1xB</c:v>
                  </c:pt>
                  <c:pt idx="33">
                    <c:v>2xB</c:v>
                  </c:pt>
                  <c:pt idx="34">
                    <c:v>4xB</c:v>
                  </c:pt>
                  <c:pt idx="36">
                    <c:v>1xB</c:v>
                  </c:pt>
                  <c:pt idx="37">
                    <c:v>2xB</c:v>
                  </c:pt>
                  <c:pt idx="38">
                    <c:v>4xB</c:v>
                  </c:pt>
                  <c:pt idx="40">
                    <c:v>1xB</c:v>
                  </c:pt>
                  <c:pt idx="41">
                    <c:v>2xB</c:v>
                  </c:pt>
                  <c:pt idx="42">
                    <c:v>4xB</c:v>
                  </c:pt>
                  <c:pt idx="44">
                    <c:v>1xB</c:v>
                  </c:pt>
                  <c:pt idx="45">
                    <c:v>2xB</c:v>
                  </c:pt>
                  <c:pt idx="46">
                    <c:v>4xB</c:v>
                  </c:pt>
                </c:lvl>
                <c:lvl>
                  <c:pt idx="0">
                    <c:v>LUH</c:v>
                  </c:pt>
                  <c:pt idx="4">
                    <c:v>RED </c:v>
                  </c:pt>
                  <c:pt idx="8">
                    <c:v>SCAN</c:v>
                  </c:pt>
                  <c:pt idx="12">
                    <c:v>LPS</c:v>
                  </c:pt>
                  <c:pt idx="16">
                    <c:v>RAY</c:v>
                  </c:pt>
                  <c:pt idx="20">
                    <c:v>CONS</c:v>
                  </c:pt>
                  <c:pt idx="24">
                    <c:v>SCP</c:v>
                  </c:pt>
                  <c:pt idx="28">
                    <c:v>BLK</c:v>
                  </c:pt>
                  <c:pt idx="32">
                    <c:v>HS</c:v>
                  </c:pt>
                  <c:pt idx="36">
                    <c:v>CFD</c:v>
                  </c:pt>
                  <c:pt idx="40">
                    <c:v>GAUSS</c:v>
                  </c:pt>
                  <c:pt idx="44">
                    <c:v>AVG.</c:v>
                  </c:pt>
                </c:lvl>
              </c:multiLvlStrCache>
            </c:multiLvlStrRef>
          </c:cat>
          <c:val>
            <c:numRef>
              <c:f>summary!$C$33:$C$79</c:f>
              <c:numCache>
                <c:formatCode>General</c:formatCode>
                <c:ptCount val="47"/>
                <c:pt idx="0">
                  <c:v>0.12</c:v>
                </c:pt>
                <c:pt idx="1">
                  <c:v>8.8888888888888906E-2</c:v>
                </c:pt>
                <c:pt idx="2">
                  <c:v>1.9199999999999998E-2</c:v>
                </c:pt>
                <c:pt idx="4">
                  <c:v>0.18</c:v>
                </c:pt>
                <c:pt idx="5">
                  <c:v>0.17</c:v>
                </c:pt>
                <c:pt idx="6">
                  <c:v>3.0599999999999999E-2</c:v>
                </c:pt>
                <c:pt idx="8">
                  <c:v>0.19</c:v>
                </c:pt>
                <c:pt idx="9">
                  <c:v>0.153055555555556</c:v>
                </c:pt>
                <c:pt idx="10">
                  <c:v>4.1799999999999997E-2</c:v>
                </c:pt>
                <c:pt idx="12">
                  <c:v>0.05</c:v>
                </c:pt>
                <c:pt idx="13">
                  <c:v>0.03</c:v>
                </c:pt>
                <c:pt idx="14">
                  <c:v>3.5000000000000001E-3</c:v>
                </c:pt>
                <c:pt idx="16">
                  <c:v>0.38</c:v>
                </c:pt>
                <c:pt idx="17">
                  <c:v>0.28875000000000001</c:v>
                </c:pt>
                <c:pt idx="18">
                  <c:v>7.5899999999999995E-2</c:v>
                </c:pt>
                <c:pt idx="20">
                  <c:v>0.09</c:v>
                </c:pt>
                <c:pt idx="21">
                  <c:v>2.2499999999999999E-2</c:v>
                </c:pt>
                <c:pt idx="22">
                  <c:v>4.4999999999999997E-3</c:v>
                </c:pt>
                <c:pt idx="24">
                  <c:v>0.06</c:v>
                </c:pt>
                <c:pt idx="25">
                  <c:v>0.03</c:v>
                </c:pt>
                <c:pt idx="26">
                  <c:v>4.1999999999999997E-3</c:v>
                </c:pt>
                <c:pt idx="28">
                  <c:v>0.05</c:v>
                </c:pt>
                <c:pt idx="29">
                  <c:v>3.3333333333333298E-2</c:v>
                </c:pt>
                <c:pt idx="30">
                  <c:v>4.0000000000000001E-3</c:v>
                </c:pt>
                <c:pt idx="32">
                  <c:v>7.0000000000000007E-2</c:v>
                </c:pt>
                <c:pt idx="33">
                  <c:v>5.04E-2</c:v>
                </c:pt>
                <c:pt idx="34">
                  <c:v>1.12E-2</c:v>
                </c:pt>
                <c:pt idx="36">
                  <c:v>7.0000000000000007E-2</c:v>
                </c:pt>
                <c:pt idx="37">
                  <c:v>6.2631578947368399E-2</c:v>
                </c:pt>
                <c:pt idx="38">
                  <c:v>1.1900000000000001E-2</c:v>
                </c:pt>
                <c:pt idx="40">
                  <c:v>0.08</c:v>
                </c:pt>
                <c:pt idx="41">
                  <c:v>5.53846153846154E-2</c:v>
                </c:pt>
                <c:pt idx="42">
                  <c:v>1.2800000000000001E-2</c:v>
                </c:pt>
                <c:pt idx="44">
                  <c:v>0.117272727272727</c:v>
                </c:pt>
                <c:pt idx="45">
                  <c:v>8.9540361100887506E-2</c:v>
                </c:pt>
                <c:pt idx="46">
                  <c:v>1.9963636363636399E-2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A3-484C-8AE6-58C373ED0B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043786832"/>
        <c:axId val="-2044715680"/>
      </c:barChart>
      <c:lineChart>
        <c:grouping val="standard"/>
        <c:varyColors val="0"/>
        <c:ser>
          <c:idx val="1"/>
          <c:order val="1"/>
          <c:tx>
            <c:strRef>
              <c:f>summary!$D$32</c:f>
              <c:strCache>
                <c:ptCount val="1"/>
                <c:pt idx="0">
                  <c:v>IPC</c:v>
                </c:pt>
              </c:strCache>
            </c:strRef>
          </c:tx>
          <c:spPr>
            <a:ln w="44450" cap="rnd">
              <a:solidFill>
                <a:srgbClr val="FF0000"/>
              </a:solidFill>
              <a:round/>
            </a:ln>
            <a:effectLst/>
          </c:spPr>
          <c:marker>
            <c:symbol val="triangle"/>
            <c:size val="8"/>
            <c:spPr>
              <a:solidFill>
                <a:srgbClr val="FF0000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multiLvlStrRef>
              <c:f>summary!$A$33:$B$79</c:f>
              <c:multiLvlStrCache>
                <c:ptCount val="47"/>
                <c:lvl>
                  <c:pt idx="0">
                    <c:v>1xB</c:v>
                  </c:pt>
                  <c:pt idx="1">
                    <c:v>2xB</c:v>
                  </c:pt>
                  <c:pt idx="2">
                    <c:v>4xB</c:v>
                  </c:pt>
                  <c:pt idx="4">
                    <c:v>1xB</c:v>
                  </c:pt>
                  <c:pt idx="5">
                    <c:v>2xB</c:v>
                  </c:pt>
                  <c:pt idx="6">
                    <c:v>4xB</c:v>
                  </c:pt>
                  <c:pt idx="8">
                    <c:v>1xB</c:v>
                  </c:pt>
                  <c:pt idx="9">
                    <c:v>2xB</c:v>
                  </c:pt>
                  <c:pt idx="10">
                    <c:v>4xB</c:v>
                  </c:pt>
                  <c:pt idx="12">
                    <c:v>1xB</c:v>
                  </c:pt>
                  <c:pt idx="13">
                    <c:v>2xB</c:v>
                  </c:pt>
                  <c:pt idx="14">
                    <c:v>4xB</c:v>
                  </c:pt>
                  <c:pt idx="16">
                    <c:v>1xB</c:v>
                  </c:pt>
                  <c:pt idx="17">
                    <c:v>2xB</c:v>
                  </c:pt>
                  <c:pt idx="18">
                    <c:v>4xB</c:v>
                  </c:pt>
                  <c:pt idx="20">
                    <c:v>1xB</c:v>
                  </c:pt>
                  <c:pt idx="21">
                    <c:v>2xB</c:v>
                  </c:pt>
                  <c:pt idx="22">
                    <c:v>4xB</c:v>
                  </c:pt>
                  <c:pt idx="24">
                    <c:v>1xB</c:v>
                  </c:pt>
                  <c:pt idx="25">
                    <c:v>2xB</c:v>
                  </c:pt>
                  <c:pt idx="26">
                    <c:v>4xB</c:v>
                  </c:pt>
                  <c:pt idx="28">
                    <c:v>1xB</c:v>
                  </c:pt>
                  <c:pt idx="29">
                    <c:v>2xB</c:v>
                  </c:pt>
                  <c:pt idx="30">
                    <c:v>4xB</c:v>
                  </c:pt>
                  <c:pt idx="32">
                    <c:v>1xB</c:v>
                  </c:pt>
                  <c:pt idx="33">
                    <c:v>2xB</c:v>
                  </c:pt>
                  <c:pt idx="34">
                    <c:v>4xB</c:v>
                  </c:pt>
                  <c:pt idx="36">
                    <c:v>1xB</c:v>
                  </c:pt>
                  <c:pt idx="37">
                    <c:v>2xB</c:v>
                  </c:pt>
                  <c:pt idx="38">
                    <c:v>4xB</c:v>
                  </c:pt>
                  <c:pt idx="40">
                    <c:v>1xB</c:v>
                  </c:pt>
                  <c:pt idx="41">
                    <c:v>2xB</c:v>
                  </c:pt>
                  <c:pt idx="42">
                    <c:v>4xB</c:v>
                  </c:pt>
                  <c:pt idx="44">
                    <c:v>1xB</c:v>
                  </c:pt>
                  <c:pt idx="45">
                    <c:v>2xB</c:v>
                  </c:pt>
                  <c:pt idx="46">
                    <c:v>4xB</c:v>
                  </c:pt>
                </c:lvl>
                <c:lvl>
                  <c:pt idx="0">
                    <c:v>LUH</c:v>
                  </c:pt>
                  <c:pt idx="4">
                    <c:v>RED </c:v>
                  </c:pt>
                  <c:pt idx="8">
                    <c:v>SCAN</c:v>
                  </c:pt>
                  <c:pt idx="12">
                    <c:v>LPS</c:v>
                  </c:pt>
                  <c:pt idx="16">
                    <c:v>RAY</c:v>
                  </c:pt>
                  <c:pt idx="20">
                    <c:v>CONS</c:v>
                  </c:pt>
                  <c:pt idx="24">
                    <c:v>SCP</c:v>
                  </c:pt>
                  <c:pt idx="28">
                    <c:v>BLK</c:v>
                  </c:pt>
                  <c:pt idx="32">
                    <c:v>HS</c:v>
                  </c:pt>
                  <c:pt idx="36">
                    <c:v>CFD</c:v>
                  </c:pt>
                  <c:pt idx="40">
                    <c:v>GAUSS</c:v>
                  </c:pt>
                  <c:pt idx="44">
                    <c:v>AVG.</c:v>
                  </c:pt>
                </c:lvl>
              </c:multiLvlStrCache>
            </c:multiLvlStrRef>
          </c:cat>
          <c:val>
            <c:numRef>
              <c:f>summary!$D$33:$D$79</c:f>
              <c:numCache>
                <c:formatCode>General</c:formatCode>
                <c:ptCount val="47"/>
                <c:pt idx="0">
                  <c:v>0.18</c:v>
                </c:pt>
                <c:pt idx="1">
                  <c:v>0.14210526315789501</c:v>
                </c:pt>
                <c:pt idx="2">
                  <c:v>6.4799999999999996E-2</c:v>
                </c:pt>
                <c:pt idx="4">
                  <c:v>0.2</c:v>
                </c:pt>
                <c:pt idx="5">
                  <c:v>0.19</c:v>
                </c:pt>
                <c:pt idx="6">
                  <c:v>3.7999999999999999E-2</c:v>
                </c:pt>
                <c:pt idx="8">
                  <c:v>0.11</c:v>
                </c:pt>
                <c:pt idx="9">
                  <c:v>9.2888888888888896E-2</c:v>
                </c:pt>
                <c:pt idx="10">
                  <c:v>3.5200000000000002E-2</c:v>
                </c:pt>
                <c:pt idx="12">
                  <c:v>0.39</c:v>
                </c:pt>
                <c:pt idx="13">
                  <c:v>0.36279069767441902</c:v>
                </c:pt>
                <c:pt idx="14">
                  <c:v>0.15210000000000001</c:v>
                </c:pt>
                <c:pt idx="16">
                  <c:v>0.38</c:v>
                </c:pt>
                <c:pt idx="17">
                  <c:v>0.236883116883117</c:v>
                </c:pt>
                <c:pt idx="18">
                  <c:v>0.1482</c:v>
                </c:pt>
                <c:pt idx="20">
                  <c:v>0.12</c:v>
                </c:pt>
                <c:pt idx="21">
                  <c:v>3.78947368421053E-2</c:v>
                </c:pt>
                <c:pt idx="22">
                  <c:v>1.32E-2</c:v>
                </c:pt>
                <c:pt idx="24">
                  <c:v>0.17</c:v>
                </c:pt>
                <c:pt idx="25">
                  <c:v>0.14085714285714299</c:v>
                </c:pt>
                <c:pt idx="26">
                  <c:v>8.8400000000000006E-2</c:v>
                </c:pt>
                <c:pt idx="28">
                  <c:v>0.09</c:v>
                </c:pt>
                <c:pt idx="29">
                  <c:v>0.06</c:v>
                </c:pt>
                <c:pt idx="30">
                  <c:v>1.6199999999999999E-2</c:v>
                </c:pt>
                <c:pt idx="32">
                  <c:v>0.05</c:v>
                </c:pt>
                <c:pt idx="33">
                  <c:v>3.4000000000000002E-2</c:v>
                </c:pt>
                <c:pt idx="34">
                  <c:v>8.0000000000000002E-3</c:v>
                </c:pt>
                <c:pt idx="36">
                  <c:v>0.19</c:v>
                </c:pt>
                <c:pt idx="37">
                  <c:v>0.186415094339623</c:v>
                </c:pt>
                <c:pt idx="38">
                  <c:v>9.8799999999999999E-2</c:v>
                </c:pt>
                <c:pt idx="40">
                  <c:v>7.0000000000000007E-2</c:v>
                </c:pt>
                <c:pt idx="41">
                  <c:v>6.1463414634146403E-2</c:v>
                </c:pt>
                <c:pt idx="42">
                  <c:v>2.52E-2</c:v>
                </c:pt>
                <c:pt idx="44">
                  <c:v>0.177272727272727</c:v>
                </c:pt>
                <c:pt idx="45">
                  <c:v>0.14048166866157599</c:v>
                </c:pt>
                <c:pt idx="46">
                  <c:v>6.2554545454545502E-2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A3-484C-8AE6-58C373ED0B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3786832"/>
        <c:axId val="-2044715680"/>
      </c:lineChart>
      <c:catAx>
        <c:axId val="-2043786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044715680"/>
        <c:crosses val="autoZero"/>
        <c:auto val="1"/>
        <c:lblAlgn val="ctr"/>
        <c:lblOffset val="100"/>
        <c:noMultiLvlLbl val="0"/>
      </c:catAx>
      <c:valAx>
        <c:axId val="-2044715680"/>
        <c:scaling>
          <c:orientation val="minMax"/>
          <c:max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 dirty="0"/>
                  <a:t>Average Coefficient </a:t>
                </a:r>
              </a:p>
              <a:p>
                <a:pPr>
                  <a:defRPr sz="1600"/>
                </a:pPr>
                <a:r>
                  <a:rPr lang="en-US" sz="1600" dirty="0"/>
                  <a:t>of Variation (COV)</a:t>
                </a:r>
              </a:p>
            </c:rich>
          </c:tx>
          <c:layout>
            <c:manualLayout>
              <c:xMode val="edge"/>
              <c:yMode val="edge"/>
              <c:x val="2.5062045652352101E-2"/>
              <c:y val="0.128319172869348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043786832"/>
        <c:crosses val="autoZero"/>
        <c:crossBetween val="between"/>
        <c:majorUnit val="0.1"/>
      </c:valAx>
      <c:spPr>
        <a:noFill/>
        <a:ln w="12700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63363392875079605"/>
          <c:y val="0.167126662358695"/>
          <c:w val="0.34753478818692002"/>
          <c:h val="7.49201030722223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2698651099428299"/>
          <c:y val="0.12400146431383"/>
          <c:w val="0.76033666356477703"/>
          <c:h val="0.70429802026066102"/>
        </c:manualLayout>
      </c:layout>
      <c:lineChart>
        <c:grouping val="standard"/>
        <c:varyColors val="0"/>
        <c:ser>
          <c:idx val="0"/>
          <c:order val="0"/>
          <c:tx>
            <c:strRef>
              <c:f>scp_dy!$P$2</c:f>
              <c:strCache>
                <c:ptCount val="1"/>
                <c:pt idx="0">
                  <c:v>PCR(1)</c:v>
                </c:pt>
              </c:strCache>
            </c:strRef>
          </c:tx>
          <c:spPr>
            <a:ln w="25400" cap="rnd">
              <a:solidFill>
                <a:srgbClr val="FF3B3B"/>
              </a:solidFill>
              <a:round/>
            </a:ln>
            <a:effectLst/>
          </c:spPr>
          <c:marker>
            <c:symbol val="none"/>
          </c:marker>
          <c:val>
            <c:numRef>
              <c:f>scp_dy!$A$1:$A$292</c:f>
              <c:numCache>
                <c:formatCode>General</c:formatCode>
                <c:ptCount val="29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3.2</c:v>
                </c:pt>
                <c:pt idx="11">
                  <c:v>2.4</c:v>
                </c:pt>
                <c:pt idx="12">
                  <c:v>1.1000000000000001</c:v>
                </c:pt>
                <c:pt idx="13">
                  <c:v>3.2</c:v>
                </c:pt>
                <c:pt idx="14">
                  <c:v>5.9</c:v>
                </c:pt>
                <c:pt idx="15">
                  <c:v>2.8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0.7</c:v>
                </c:pt>
                <c:pt idx="22">
                  <c:v>2.2999999999999998</c:v>
                </c:pt>
                <c:pt idx="23">
                  <c:v>0.7</c:v>
                </c:pt>
                <c:pt idx="24">
                  <c:v>0</c:v>
                </c:pt>
                <c:pt idx="25">
                  <c:v>1.1000000000000001</c:v>
                </c:pt>
                <c:pt idx="26">
                  <c:v>1.6</c:v>
                </c:pt>
                <c:pt idx="27">
                  <c:v>0.5</c:v>
                </c:pt>
                <c:pt idx="28">
                  <c:v>1.6</c:v>
                </c:pt>
                <c:pt idx="29">
                  <c:v>6.7</c:v>
                </c:pt>
                <c:pt idx="30">
                  <c:v>4.2</c:v>
                </c:pt>
                <c:pt idx="31">
                  <c:v>6.3</c:v>
                </c:pt>
                <c:pt idx="32">
                  <c:v>21.1</c:v>
                </c:pt>
                <c:pt idx="33">
                  <c:v>4.0999999999999996</c:v>
                </c:pt>
                <c:pt idx="34">
                  <c:v>1.9</c:v>
                </c:pt>
                <c:pt idx="35">
                  <c:v>3.1</c:v>
                </c:pt>
                <c:pt idx="36">
                  <c:v>2.2999999999999998</c:v>
                </c:pt>
                <c:pt idx="37">
                  <c:v>3.3</c:v>
                </c:pt>
                <c:pt idx="38">
                  <c:v>2.4</c:v>
                </c:pt>
                <c:pt idx="39">
                  <c:v>5.4</c:v>
                </c:pt>
                <c:pt idx="40">
                  <c:v>1.3</c:v>
                </c:pt>
                <c:pt idx="41">
                  <c:v>4.5999999999999996</c:v>
                </c:pt>
                <c:pt idx="42">
                  <c:v>2.7</c:v>
                </c:pt>
                <c:pt idx="43">
                  <c:v>3.3</c:v>
                </c:pt>
                <c:pt idx="44">
                  <c:v>2.6</c:v>
                </c:pt>
                <c:pt idx="45">
                  <c:v>1.4</c:v>
                </c:pt>
                <c:pt idx="46">
                  <c:v>4.3</c:v>
                </c:pt>
                <c:pt idx="47">
                  <c:v>1</c:v>
                </c:pt>
                <c:pt idx="48">
                  <c:v>2.7</c:v>
                </c:pt>
                <c:pt idx="49">
                  <c:v>4.4000000000000004</c:v>
                </c:pt>
                <c:pt idx="50">
                  <c:v>3.1</c:v>
                </c:pt>
                <c:pt idx="51">
                  <c:v>3.4</c:v>
                </c:pt>
                <c:pt idx="52">
                  <c:v>5.2</c:v>
                </c:pt>
                <c:pt idx="53">
                  <c:v>7.7</c:v>
                </c:pt>
                <c:pt idx="54">
                  <c:v>7.5</c:v>
                </c:pt>
                <c:pt idx="55">
                  <c:v>4.2</c:v>
                </c:pt>
                <c:pt idx="56">
                  <c:v>6.7</c:v>
                </c:pt>
                <c:pt idx="57">
                  <c:v>3.2</c:v>
                </c:pt>
                <c:pt idx="58">
                  <c:v>12.7</c:v>
                </c:pt>
                <c:pt idx="59">
                  <c:v>11.7</c:v>
                </c:pt>
                <c:pt idx="60">
                  <c:v>12.7</c:v>
                </c:pt>
                <c:pt idx="61">
                  <c:v>10.1</c:v>
                </c:pt>
                <c:pt idx="62">
                  <c:v>8.5</c:v>
                </c:pt>
                <c:pt idx="63">
                  <c:v>4.9000000000000004</c:v>
                </c:pt>
                <c:pt idx="64">
                  <c:v>4.7</c:v>
                </c:pt>
                <c:pt idx="65">
                  <c:v>2.9</c:v>
                </c:pt>
                <c:pt idx="66">
                  <c:v>5.3</c:v>
                </c:pt>
                <c:pt idx="67">
                  <c:v>10</c:v>
                </c:pt>
                <c:pt idx="68">
                  <c:v>5.4</c:v>
                </c:pt>
                <c:pt idx="69">
                  <c:v>2.2999999999999998</c:v>
                </c:pt>
                <c:pt idx="70">
                  <c:v>2.1</c:v>
                </c:pt>
                <c:pt idx="71">
                  <c:v>5.0999999999999996</c:v>
                </c:pt>
                <c:pt idx="72">
                  <c:v>6.1</c:v>
                </c:pt>
                <c:pt idx="73">
                  <c:v>5.7</c:v>
                </c:pt>
                <c:pt idx="74">
                  <c:v>8</c:v>
                </c:pt>
                <c:pt idx="75">
                  <c:v>5.3</c:v>
                </c:pt>
                <c:pt idx="76">
                  <c:v>4.5</c:v>
                </c:pt>
                <c:pt idx="77">
                  <c:v>5.9</c:v>
                </c:pt>
                <c:pt idx="78">
                  <c:v>7.8</c:v>
                </c:pt>
                <c:pt idx="79">
                  <c:v>7.9</c:v>
                </c:pt>
                <c:pt idx="80">
                  <c:v>9.8000000000000007</c:v>
                </c:pt>
                <c:pt idx="81">
                  <c:v>7.2</c:v>
                </c:pt>
                <c:pt idx="82">
                  <c:v>7.9</c:v>
                </c:pt>
                <c:pt idx="83">
                  <c:v>6</c:v>
                </c:pt>
                <c:pt idx="84">
                  <c:v>8.3000000000000007</c:v>
                </c:pt>
                <c:pt idx="85">
                  <c:v>10.1</c:v>
                </c:pt>
                <c:pt idx="86">
                  <c:v>12.6</c:v>
                </c:pt>
                <c:pt idx="87">
                  <c:v>5.6</c:v>
                </c:pt>
                <c:pt idx="88">
                  <c:v>1.8</c:v>
                </c:pt>
                <c:pt idx="89">
                  <c:v>2.9</c:v>
                </c:pt>
                <c:pt idx="90">
                  <c:v>9.6</c:v>
                </c:pt>
                <c:pt idx="91">
                  <c:v>9</c:v>
                </c:pt>
                <c:pt idx="92">
                  <c:v>13.1</c:v>
                </c:pt>
                <c:pt idx="93">
                  <c:v>8.7000000000000011</c:v>
                </c:pt>
                <c:pt idx="94">
                  <c:v>6.8</c:v>
                </c:pt>
                <c:pt idx="95">
                  <c:v>9.8000000000000007</c:v>
                </c:pt>
                <c:pt idx="96">
                  <c:v>9.9</c:v>
                </c:pt>
                <c:pt idx="97">
                  <c:v>6.5</c:v>
                </c:pt>
                <c:pt idx="98">
                  <c:v>6.1</c:v>
                </c:pt>
                <c:pt idx="99">
                  <c:v>8.1</c:v>
                </c:pt>
                <c:pt idx="100">
                  <c:v>5.4</c:v>
                </c:pt>
                <c:pt idx="101">
                  <c:v>8.7000000000000011</c:v>
                </c:pt>
                <c:pt idx="102">
                  <c:v>11.9</c:v>
                </c:pt>
                <c:pt idx="103">
                  <c:v>6.7</c:v>
                </c:pt>
                <c:pt idx="104">
                  <c:v>4.4000000000000004</c:v>
                </c:pt>
                <c:pt idx="105">
                  <c:v>3.7</c:v>
                </c:pt>
                <c:pt idx="106">
                  <c:v>7.9</c:v>
                </c:pt>
                <c:pt idx="107">
                  <c:v>10.8</c:v>
                </c:pt>
                <c:pt idx="108">
                  <c:v>10.7</c:v>
                </c:pt>
                <c:pt idx="109">
                  <c:v>5.5</c:v>
                </c:pt>
                <c:pt idx="110">
                  <c:v>11.7</c:v>
                </c:pt>
                <c:pt idx="111">
                  <c:v>13.7</c:v>
                </c:pt>
                <c:pt idx="112">
                  <c:v>22.4</c:v>
                </c:pt>
                <c:pt idx="113">
                  <c:v>22.1</c:v>
                </c:pt>
                <c:pt idx="114">
                  <c:v>12.9</c:v>
                </c:pt>
                <c:pt idx="115">
                  <c:v>14.2</c:v>
                </c:pt>
                <c:pt idx="116">
                  <c:v>11.6</c:v>
                </c:pt>
                <c:pt idx="117">
                  <c:v>8.4</c:v>
                </c:pt>
                <c:pt idx="118">
                  <c:v>3.8</c:v>
                </c:pt>
                <c:pt idx="119">
                  <c:v>9.3000000000000007</c:v>
                </c:pt>
                <c:pt idx="120">
                  <c:v>7.4</c:v>
                </c:pt>
                <c:pt idx="121">
                  <c:v>7.5</c:v>
                </c:pt>
                <c:pt idx="122">
                  <c:v>11.4</c:v>
                </c:pt>
                <c:pt idx="123">
                  <c:v>7.3</c:v>
                </c:pt>
                <c:pt idx="124">
                  <c:v>9</c:v>
                </c:pt>
                <c:pt idx="125">
                  <c:v>5.6</c:v>
                </c:pt>
                <c:pt idx="126">
                  <c:v>9.4</c:v>
                </c:pt>
                <c:pt idx="127">
                  <c:v>7.3</c:v>
                </c:pt>
                <c:pt idx="128">
                  <c:v>11.5</c:v>
                </c:pt>
                <c:pt idx="129">
                  <c:v>1.1000000000000001</c:v>
                </c:pt>
                <c:pt idx="130">
                  <c:v>4.2</c:v>
                </c:pt>
                <c:pt idx="131">
                  <c:v>7.6</c:v>
                </c:pt>
                <c:pt idx="132">
                  <c:v>6.6</c:v>
                </c:pt>
                <c:pt idx="133">
                  <c:v>10.8</c:v>
                </c:pt>
                <c:pt idx="134">
                  <c:v>7</c:v>
                </c:pt>
                <c:pt idx="135">
                  <c:v>18.100000000000001</c:v>
                </c:pt>
                <c:pt idx="136">
                  <c:v>0.9</c:v>
                </c:pt>
                <c:pt idx="137">
                  <c:v>7.1</c:v>
                </c:pt>
                <c:pt idx="138">
                  <c:v>4.0999999999999996</c:v>
                </c:pt>
                <c:pt idx="139">
                  <c:v>5.7</c:v>
                </c:pt>
                <c:pt idx="140">
                  <c:v>8.9</c:v>
                </c:pt>
                <c:pt idx="141">
                  <c:v>2.5</c:v>
                </c:pt>
                <c:pt idx="142">
                  <c:v>10.8</c:v>
                </c:pt>
                <c:pt idx="143">
                  <c:v>16</c:v>
                </c:pt>
                <c:pt idx="144">
                  <c:v>15.6</c:v>
                </c:pt>
                <c:pt idx="145">
                  <c:v>22.5</c:v>
                </c:pt>
                <c:pt idx="146">
                  <c:v>23.4</c:v>
                </c:pt>
                <c:pt idx="147">
                  <c:v>9.1</c:v>
                </c:pt>
                <c:pt idx="148">
                  <c:v>7</c:v>
                </c:pt>
                <c:pt idx="149">
                  <c:v>11.1</c:v>
                </c:pt>
                <c:pt idx="150">
                  <c:v>14.3</c:v>
                </c:pt>
                <c:pt idx="151">
                  <c:v>20.2</c:v>
                </c:pt>
                <c:pt idx="152">
                  <c:v>14</c:v>
                </c:pt>
                <c:pt idx="153">
                  <c:v>0</c:v>
                </c:pt>
                <c:pt idx="154">
                  <c:v>33.299999999999997</c:v>
                </c:pt>
                <c:pt idx="155">
                  <c:v>13.5</c:v>
                </c:pt>
                <c:pt idx="156">
                  <c:v>12.2</c:v>
                </c:pt>
                <c:pt idx="157">
                  <c:v>13.4</c:v>
                </c:pt>
                <c:pt idx="158">
                  <c:v>6.9</c:v>
                </c:pt>
                <c:pt idx="159">
                  <c:v>25.3</c:v>
                </c:pt>
                <c:pt idx="160">
                  <c:v>14.6</c:v>
                </c:pt>
                <c:pt idx="161">
                  <c:v>15.4</c:v>
                </c:pt>
                <c:pt idx="162">
                  <c:v>12.4</c:v>
                </c:pt>
                <c:pt idx="163">
                  <c:v>11.1</c:v>
                </c:pt>
                <c:pt idx="164">
                  <c:v>26.5</c:v>
                </c:pt>
                <c:pt idx="165">
                  <c:v>15.4</c:v>
                </c:pt>
                <c:pt idx="166">
                  <c:v>4.5999999999999996</c:v>
                </c:pt>
                <c:pt idx="167">
                  <c:v>24.7</c:v>
                </c:pt>
                <c:pt idx="168">
                  <c:v>47.5</c:v>
                </c:pt>
                <c:pt idx="169">
                  <c:v>50.9</c:v>
                </c:pt>
                <c:pt idx="170">
                  <c:v>50.3</c:v>
                </c:pt>
                <c:pt idx="171">
                  <c:v>62.2</c:v>
                </c:pt>
                <c:pt idx="172">
                  <c:v>51.8</c:v>
                </c:pt>
                <c:pt idx="173">
                  <c:v>38.4</c:v>
                </c:pt>
                <c:pt idx="174">
                  <c:v>40.700000000000003</c:v>
                </c:pt>
                <c:pt idx="175">
                  <c:v>22.9</c:v>
                </c:pt>
                <c:pt idx="176">
                  <c:v>40.799999999999997</c:v>
                </c:pt>
                <c:pt idx="177">
                  <c:v>33.200000000000003</c:v>
                </c:pt>
                <c:pt idx="178">
                  <c:v>33.700000000000003</c:v>
                </c:pt>
                <c:pt idx="179">
                  <c:v>34.799999999999997</c:v>
                </c:pt>
                <c:pt idx="180">
                  <c:v>41.1</c:v>
                </c:pt>
                <c:pt idx="181">
                  <c:v>54</c:v>
                </c:pt>
                <c:pt idx="182">
                  <c:v>63</c:v>
                </c:pt>
                <c:pt idx="183">
                  <c:v>58.2</c:v>
                </c:pt>
                <c:pt idx="184">
                  <c:v>54.6</c:v>
                </c:pt>
                <c:pt idx="185">
                  <c:v>51.3</c:v>
                </c:pt>
                <c:pt idx="186">
                  <c:v>51.5</c:v>
                </c:pt>
                <c:pt idx="187">
                  <c:v>62.2</c:v>
                </c:pt>
                <c:pt idx="188">
                  <c:v>64.7</c:v>
                </c:pt>
                <c:pt idx="189">
                  <c:v>59.1</c:v>
                </c:pt>
                <c:pt idx="190">
                  <c:v>54.1</c:v>
                </c:pt>
                <c:pt idx="191">
                  <c:v>69.400000000000006</c:v>
                </c:pt>
                <c:pt idx="192">
                  <c:v>68.3</c:v>
                </c:pt>
                <c:pt idx="193">
                  <c:v>44.1</c:v>
                </c:pt>
                <c:pt idx="194">
                  <c:v>49.8</c:v>
                </c:pt>
                <c:pt idx="195">
                  <c:v>60.2</c:v>
                </c:pt>
                <c:pt idx="196">
                  <c:v>55.3</c:v>
                </c:pt>
                <c:pt idx="197">
                  <c:v>52.6</c:v>
                </c:pt>
                <c:pt idx="198">
                  <c:v>60</c:v>
                </c:pt>
                <c:pt idx="199">
                  <c:v>48.1</c:v>
                </c:pt>
                <c:pt idx="200">
                  <c:v>64.099999999999994</c:v>
                </c:pt>
                <c:pt idx="201">
                  <c:v>67</c:v>
                </c:pt>
                <c:pt idx="202">
                  <c:v>69.400000000000006</c:v>
                </c:pt>
                <c:pt idx="203">
                  <c:v>52.8</c:v>
                </c:pt>
                <c:pt idx="204">
                  <c:v>49.1</c:v>
                </c:pt>
                <c:pt idx="205">
                  <c:v>45.2</c:v>
                </c:pt>
                <c:pt idx="206">
                  <c:v>54.9</c:v>
                </c:pt>
                <c:pt idx="207">
                  <c:v>64.599999999999994</c:v>
                </c:pt>
                <c:pt idx="208">
                  <c:v>59.5</c:v>
                </c:pt>
                <c:pt idx="209">
                  <c:v>50.2</c:v>
                </c:pt>
                <c:pt idx="210">
                  <c:v>55</c:v>
                </c:pt>
                <c:pt idx="211">
                  <c:v>61.3</c:v>
                </c:pt>
                <c:pt idx="212">
                  <c:v>59.3</c:v>
                </c:pt>
                <c:pt idx="213">
                  <c:v>30.5</c:v>
                </c:pt>
                <c:pt idx="214">
                  <c:v>22.6</c:v>
                </c:pt>
                <c:pt idx="215">
                  <c:v>28.6</c:v>
                </c:pt>
                <c:pt idx="216">
                  <c:v>30.2</c:v>
                </c:pt>
                <c:pt idx="217">
                  <c:v>35.6</c:v>
                </c:pt>
                <c:pt idx="218">
                  <c:v>65.3</c:v>
                </c:pt>
                <c:pt idx="219">
                  <c:v>56</c:v>
                </c:pt>
                <c:pt idx="220">
                  <c:v>56.9</c:v>
                </c:pt>
                <c:pt idx="221">
                  <c:v>55.7</c:v>
                </c:pt>
                <c:pt idx="222">
                  <c:v>52.3</c:v>
                </c:pt>
                <c:pt idx="223">
                  <c:v>31.3</c:v>
                </c:pt>
                <c:pt idx="224">
                  <c:v>28.9</c:v>
                </c:pt>
                <c:pt idx="225">
                  <c:v>17.2</c:v>
                </c:pt>
                <c:pt idx="226">
                  <c:v>42.9</c:v>
                </c:pt>
                <c:pt idx="227">
                  <c:v>36.4</c:v>
                </c:pt>
                <c:pt idx="228">
                  <c:v>39.700000000000003</c:v>
                </c:pt>
                <c:pt idx="229">
                  <c:v>25.6</c:v>
                </c:pt>
                <c:pt idx="230">
                  <c:v>21.2</c:v>
                </c:pt>
                <c:pt idx="231">
                  <c:v>19.2</c:v>
                </c:pt>
                <c:pt idx="232">
                  <c:v>21.2</c:v>
                </c:pt>
                <c:pt idx="233">
                  <c:v>18.7</c:v>
                </c:pt>
                <c:pt idx="234">
                  <c:v>29.7</c:v>
                </c:pt>
                <c:pt idx="235">
                  <c:v>17.8</c:v>
                </c:pt>
                <c:pt idx="236">
                  <c:v>15.1</c:v>
                </c:pt>
                <c:pt idx="237">
                  <c:v>38</c:v>
                </c:pt>
                <c:pt idx="238">
                  <c:v>10.6</c:v>
                </c:pt>
                <c:pt idx="239">
                  <c:v>29.9</c:v>
                </c:pt>
                <c:pt idx="240">
                  <c:v>28.1</c:v>
                </c:pt>
                <c:pt idx="241">
                  <c:v>46.2</c:v>
                </c:pt>
                <c:pt idx="242">
                  <c:v>32.1</c:v>
                </c:pt>
                <c:pt idx="243">
                  <c:v>41.3</c:v>
                </c:pt>
                <c:pt idx="244">
                  <c:v>52.2</c:v>
                </c:pt>
                <c:pt idx="245">
                  <c:v>55.2</c:v>
                </c:pt>
                <c:pt idx="246">
                  <c:v>57.4</c:v>
                </c:pt>
                <c:pt idx="247">
                  <c:v>68.8</c:v>
                </c:pt>
                <c:pt idx="248">
                  <c:v>52.8</c:v>
                </c:pt>
                <c:pt idx="249">
                  <c:v>68.7</c:v>
                </c:pt>
                <c:pt idx="250">
                  <c:v>60.4</c:v>
                </c:pt>
                <c:pt idx="251">
                  <c:v>59.1</c:v>
                </c:pt>
                <c:pt idx="252">
                  <c:v>78.8</c:v>
                </c:pt>
                <c:pt idx="253">
                  <c:v>58.3</c:v>
                </c:pt>
                <c:pt idx="254">
                  <c:v>56.7</c:v>
                </c:pt>
                <c:pt idx="255">
                  <c:v>52.4</c:v>
                </c:pt>
                <c:pt idx="256">
                  <c:v>61.5</c:v>
                </c:pt>
                <c:pt idx="257">
                  <c:v>70.599999999999994</c:v>
                </c:pt>
                <c:pt idx="258">
                  <c:v>58.1</c:v>
                </c:pt>
                <c:pt idx="259">
                  <c:v>52.9</c:v>
                </c:pt>
                <c:pt idx="260">
                  <c:v>39.299999999999997</c:v>
                </c:pt>
                <c:pt idx="261">
                  <c:v>35.6</c:v>
                </c:pt>
                <c:pt idx="262">
                  <c:v>19.399999999999999</c:v>
                </c:pt>
                <c:pt idx="263">
                  <c:v>11.8</c:v>
                </c:pt>
                <c:pt idx="264">
                  <c:v>29.3</c:v>
                </c:pt>
                <c:pt idx="265">
                  <c:v>0.2</c:v>
                </c:pt>
                <c:pt idx="266">
                  <c:v>3.5</c:v>
                </c:pt>
                <c:pt idx="267">
                  <c:v>9.5</c:v>
                </c:pt>
                <c:pt idx="268">
                  <c:v>16</c:v>
                </c:pt>
                <c:pt idx="269">
                  <c:v>3.8</c:v>
                </c:pt>
                <c:pt idx="270">
                  <c:v>1.1000000000000001</c:v>
                </c:pt>
                <c:pt idx="271">
                  <c:v>19.8</c:v>
                </c:pt>
                <c:pt idx="272">
                  <c:v>2.1</c:v>
                </c:pt>
                <c:pt idx="273">
                  <c:v>7.1</c:v>
                </c:pt>
                <c:pt idx="274">
                  <c:v>4.7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F0-47C0-AA61-566DF1C40E49}"/>
            </c:ext>
          </c:extLst>
        </c:ser>
        <c:ser>
          <c:idx val="1"/>
          <c:order val="1"/>
          <c:tx>
            <c:strRef>
              <c:f>scp_dy!$P$3</c:f>
              <c:strCache>
                <c:ptCount val="1"/>
                <c:pt idx="0">
                  <c:v>PCR(4)</c:v>
                </c:pt>
              </c:strCache>
            </c:strRef>
          </c:tx>
          <c:spPr>
            <a:ln w="25400" cap="rnd">
              <a:solidFill>
                <a:srgbClr val="EEB400"/>
              </a:solidFill>
              <a:round/>
            </a:ln>
            <a:effectLst/>
          </c:spPr>
          <c:marker>
            <c:symbol val="none"/>
          </c:marker>
          <c:val>
            <c:numRef>
              <c:f>scp_dy!$D$1:$D$292</c:f>
              <c:numCache>
                <c:formatCode>General</c:formatCode>
                <c:ptCount val="29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1.2</c:v>
                </c:pt>
                <c:pt idx="9">
                  <c:v>4.0999999999999996</c:v>
                </c:pt>
                <c:pt idx="10">
                  <c:v>52.1</c:v>
                </c:pt>
                <c:pt idx="11">
                  <c:v>76.599999999999994</c:v>
                </c:pt>
                <c:pt idx="12">
                  <c:v>88.5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98.7</c:v>
                </c:pt>
                <c:pt idx="72">
                  <c:v>97.7</c:v>
                </c:pt>
                <c:pt idx="73">
                  <c:v>97.6</c:v>
                </c:pt>
                <c:pt idx="74">
                  <c:v>97.6</c:v>
                </c:pt>
                <c:pt idx="75">
                  <c:v>98.1</c:v>
                </c:pt>
                <c:pt idx="76">
                  <c:v>97.4</c:v>
                </c:pt>
                <c:pt idx="77">
                  <c:v>98.5</c:v>
                </c:pt>
                <c:pt idx="78">
                  <c:v>99.6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99.5</c:v>
                </c:pt>
                <c:pt idx="118">
                  <c:v>98.3</c:v>
                </c:pt>
                <c:pt idx="119">
                  <c:v>97.3</c:v>
                </c:pt>
                <c:pt idx="120">
                  <c:v>96</c:v>
                </c:pt>
                <c:pt idx="121">
                  <c:v>98.2</c:v>
                </c:pt>
                <c:pt idx="122">
                  <c:v>98</c:v>
                </c:pt>
                <c:pt idx="123">
                  <c:v>98.1</c:v>
                </c:pt>
                <c:pt idx="124">
                  <c:v>97.5</c:v>
                </c:pt>
                <c:pt idx="125">
                  <c:v>98.2</c:v>
                </c:pt>
                <c:pt idx="126">
                  <c:v>99.3</c:v>
                </c:pt>
                <c:pt idx="127">
                  <c:v>90.9</c:v>
                </c:pt>
                <c:pt idx="128">
                  <c:v>91.6</c:v>
                </c:pt>
                <c:pt idx="129">
                  <c:v>98</c:v>
                </c:pt>
                <c:pt idx="130">
                  <c:v>97.5</c:v>
                </c:pt>
                <c:pt idx="131">
                  <c:v>96.8</c:v>
                </c:pt>
                <c:pt idx="132">
                  <c:v>88.1</c:v>
                </c:pt>
                <c:pt idx="133">
                  <c:v>78.599999999999994</c:v>
                </c:pt>
                <c:pt idx="134">
                  <c:v>77.099999999999994</c:v>
                </c:pt>
                <c:pt idx="135">
                  <c:v>91.2</c:v>
                </c:pt>
                <c:pt idx="136">
                  <c:v>80.400000000000006</c:v>
                </c:pt>
                <c:pt idx="137">
                  <c:v>79</c:v>
                </c:pt>
                <c:pt idx="138">
                  <c:v>65</c:v>
                </c:pt>
                <c:pt idx="139">
                  <c:v>55.5</c:v>
                </c:pt>
                <c:pt idx="140">
                  <c:v>68.400000000000006</c:v>
                </c:pt>
                <c:pt idx="141">
                  <c:v>44.7</c:v>
                </c:pt>
                <c:pt idx="142">
                  <c:v>60.6</c:v>
                </c:pt>
                <c:pt idx="143">
                  <c:v>67.900000000000006</c:v>
                </c:pt>
                <c:pt idx="144">
                  <c:v>71.2</c:v>
                </c:pt>
                <c:pt idx="145">
                  <c:v>75.900000000000006</c:v>
                </c:pt>
                <c:pt idx="146">
                  <c:v>75</c:v>
                </c:pt>
                <c:pt idx="147">
                  <c:v>84.2</c:v>
                </c:pt>
                <c:pt idx="148">
                  <c:v>83.5</c:v>
                </c:pt>
                <c:pt idx="149">
                  <c:v>88.3</c:v>
                </c:pt>
                <c:pt idx="150">
                  <c:v>82.3</c:v>
                </c:pt>
                <c:pt idx="151">
                  <c:v>86.7</c:v>
                </c:pt>
                <c:pt idx="152">
                  <c:v>89</c:v>
                </c:pt>
                <c:pt idx="153">
                  <c:v>89.3</c:v>
                </c:pt>
                <c:pt idx="154">
                  <c:v>100</c:v>
                </c:pt>
                <c:pt idx="155">
                  <c:v>98.7</c:v>
                </c:pt>
                <c:pt idx="156">
                  <c:v>97.7</c:v>
                </c:pt>
                <c:pt idx="157">
                  <c:v>97.7</c:v>
                </c:pt>
                <c:pt idx="158">
                  <c:v>96.9</c:v>
                </c:pt>
                <c:pt idx="159">
                  <c:v>99.3</c:v>
                </c:pt>
                <c:pt idx="160">
                  <c:v>100</c:v>
                </c:pt>
                <c:pt idx="161">
                  <c:v>99.1</c:v>
                </c:pt>
                <c:pt idx="162">
                  <c:v>98.4</c:v>
                </c:pt>
                <c:pt idx="163">
                  <c:v>99.3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  <c:pt idx="188">
                  <c:v>100</c:v>
                </c:pt>
                <c:pt idx="189">
                  <c:v>100</c:v>
                </c:pt>
                <c:pt idx="190">
                  <c:v>100</c:v>
                </c:pt>
                <c:pt idx="191">
                  <c:v>100</c:v>
                </c:pt>
                <c:pt idx="192">
                  <c:v>100</c:v>
                </c:pt>
                <c:pt idx="193">
                  <c:v>100</c:v>
                </c:pt>
                <c:pt idx="194">
                  <c:v>100</c:v>
                </c:pt>
                <c:pt idx="195">
                  <c:v>100</c:v>
                </c:pt>
                <c:pt idx="196">
                  <c:v>100</c:v>
                </c:pt>
                <c:pt idx="197">
                  <c:v>100</c:v>
                </c:pt>
                <c:pt idx="198">
                  <c:v>100</c:v>
                </c:pt>
                <c:pt idx="199">
                  <c:v>100</c:v>
                </c:pt>
                <c:pt idx="200">
                  <c:v>100</c:v>
                </c:pt>
                <c:pt idx="201">
                  <c:v>100</c:v>
                </c:pt>
                <c:pt idx="202">
                  <c:v>100</c:v>
                </c:pt>
                <c:pt idx="203">
                  <c:v>100</c:v>
                </c:pt>
                <c:pt idx="204">
                  <c:v>100</c:v>
                </c:pt>
                <c:pt idx="205">
                  <c:v>100</c:v>
                </c:pt>
                <c:pt idx="206">
                  <c:v>100</c:v>
                </c:pt>
                <c:pt idx="207">
                  <c:v>100</c:v>
                </c:pt>
                <c:pt idx="208">
                  <c:v>100</c:v>
                </c:pt>
                <c:pt idx="209">
                  <c:v>100</c:v>
                </c:pt>
                <c:pt idx="210">
                  <c:v>100</c:v>
                </c:pt>
                <c:pt idx="211">
                  <c:v>100</c:v>
                </c:pt>
                <c:pt idx="212">
                  <c:v>99.6</c:v>
                </c:pt>
                <c:pt idx="213">
                  <c:v>99.1</c:v>
                </c:pt>
                <c:pt idx="214">
                  <c:v>98.1</c:v>
                </c:pt>
                <c:pt idx="215">
                  <c:v>97.8</c:v>
                </c:pt>
                <c:pt idx="216">
                  <c:v>100</c:v>
                </c:pt>
                <c:pt idx="217">
                  <c:v>100</c:v>
                </c:pt>
                <c:pt idx="218">
                  <c:v>100</c:v>
                </c:pt>
                <c:pt idx="219">
                  <c:v>100</c:v>
                </c:pt>
                <c:pt idx="220">
                  <c:v>100</c:v>
                </c:pt>
                <c:pt idx="221">
                  <c:v>100</c:v>
                </c:pt>
                <c:pt idx="222">
                  <c:v>100</c:v>
                </c:pt>
                <c:pt idx="223">
                  <c:v>100</c:v>
                </c:pt>
                <c:pt idx="224">
                  <c:v>100</c:v>
                </c:pt>
                <c:pt idx="225">
                  <c:v>100</c:v>
                </c:pt>
                <c:pt idx="226">
                  <c:v>100</c:v>
                </c:pt>
                <c:pt idx="227">
                  <c:v>100</c:v>
                </c:pt>
                <c:pt idx="228">
                  <c:v>100</c:v>
                </c:pt>
                <c:pt idx="229">
                  <c:v>100</c:v>
                </c:pt>
                <c:pt idx="230">
                  <c:v>100</c:v>
                </c:pt>
                <c:pt idx="231">
                  <c:v>100</c:v>
                </c:pt>
                <c:pt idx="232">
                  <c:v>100</c:v>
                </c:pt>
                <c:pt idx="233">
                  <c:v>100</c:v>
                </c:pt>
                <c:pt idx="234">
                  <c:v>100</c:v>
                </c:pt>
                <c:pt idx="235">
                  <c:v>100</c:v>
                </c:pt>
                <c:pt idx="236">
                  <c:v>100</c:v>
                </c:pt>
                <c:pt idx="237">
                  <c:v>100</c:v>
                </c:pt>
                <c:pt idx="238">
                  <c:v>96.6</c:v>
                </c:pt>
                <c:pt idx="239">
                  <c:v>95.1</c:v>
                </c:pt>
                <c:pt idx="240">
                  <c:v>100</c:v>
                </c:pt>
                <c:pt idx="241">
                  <c:v>99.6</c:v>
                </c:pt>
                <c:pt idx="242">
                  <c:v>98.6</c:v>
                </c:pt>
                <c:pt idx="243">
                  <c:v>98.2</c:v>
                </c:pt>
                <c:pt idx="244">
                  <c:v>98.2</c:v>
                </c:pt>
                <c:pt idx="245">
                  <c:v>100</c:v>
                </c:pt>
                <c:pt idx="246">
                  <c:v>100</c:v>
                </c:pt>
                <c:pt idx="247">
                  <c:v>100</c:v>
                </c:pt>
                <c:pt idx="248">
                  <c:v>100</c:v>
                </c:pt>
                <c:pt idx="249">
                  <c:v>100</c:v>
                </c:pt>
                <c:pt idx="250">
                  <c:v>100</c:v>
                </c:pt>
                <c:pt idx="251">
                  <c:v>100</c:v>
                </c:pt>
                <c:pt idx="252">
                  <c:v>100</c:v>
                </c:pt>
                <c:pt idx="253">
                  <c:v>100</c:v>
                </c:pt>
                <c:pt idx="254">
                  <c:v>100</c:v>
                </c:pt>
                <c:pt idx="255">
                  <c:v>98.5</c:v>
                </c:pt>
                <c:pt idx="256">
                  <c:v>100</c:v>
                </c:pt>
                <c:pt idx="257">
                  <c:v>100</c:v>
                </c:pt>
                <c:pt idx="258">
                  <c:v>96</c:v>
                </c:pt>
                <c:pt idx="259">
                  <c:v>86.9</c:v>
                </c:pt>
                <c:pt idx="260">
                  <c:v>97</c:v>
                </c:pt>
                <c:pt idx="261">
                  <c:v>95</c:v>
                </c:pt>
                <c:pt idx="262">
                  <c:v>95.3</c:v>
                </c:pt>
                <c:pt idx="263">
                  <c:v>90.8</c:v>
                </c:pt>
                <c:pt idx="264">
                  <c:v>93.6</c:v>
                </c:pt>
                <c:pt idx="265">
                  <c:v>91.2</c:v>
                </c:pt>
                <c:pt idx="266">
                  <c:v>97</c:v>
                </c:pt>
                <c:pt idx="267">
                  <c:v>96.9</c:v>
                </c:pt>
                <c:pt idx="268">
                  <c:v>97.8</c:v>
                </c:pt>
                <c:pt idx="269">
                  <c:v>88.4</c:v>
                </c:pt>
                <c:pt idx="270">
                  <c:v>73.5</c:v>
                </c:pt>
                <c:pt idx="271">
                  <c:v>97.1</c:v>
                </c:pt>
                <c:pt idx="272">
                  <c:v>95.2</c:v>
                </c:pt>
                <c:pt idx="273">
                  <c:v>84.1</c:v>
                </c:pt>
                <c:pt idx="274">
                  <c:v>39.9</c:v>
                </c:pt>
                <c:pt idx="275">
                  <c:v>16.7</c:v>
                </c:pt>
                <c:pt idx="276">
                  <c:v>81.2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5F0-47C0-AA61-566DF1C40E49}"/>
            </c:ext>
          </c:extLst>
        </c:ser>
        <c:ser>
          <c:idx val="2"/>
          <c:order val="2"/>
          <c:tx>
            <c:strRef>
              <c:f>scp_dy!$P$4</c:f>
              <c:strCache>
                <c:ptCount val="1"/>
                <c:pt idx="0">
                  <c:v>PCR(7)</c:v>
                </c:pt>
              </c:strCache>
            </c:strRef>
          </c:tx>
          <c:spPr>
            <a:ln w="2540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val>
            <c:numRef>
              <c:f>scp_dy!$G$1:$G$292</c:f>
              <c:numCache>
                <c:formatCode>General</c:formatCode>
                <c:ptCount val="29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12.1</c:v>
                </c:pt>
                <c:pt idx="7">
                  <c:v>9.1</c:v>
                </c:pt>
                <c:pt idx="8">
                  <c:v>11</c:v>
                </c:pt>
                <c:pt idx="9">
                  <c:v>15.1</c:v>
                </c:pt>
                <c:pt idx="10">
                  <c:v>52.1</c:v>
                </c:pt>
                <c:pt idx="11">
                  <c:v>76.599999999999994</c:v>
                </c:pt>
                <c:pt idx="12">
                  <c:v>88.5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98.3</c:v>
                </c:pt>
                <c:pt idx="143">
                  <c:v>97</c:v>
                </c:pt>
                <c:pt idx="144">
                  <c:v>97.9</c:v>
                </c:pt>
                <c:pt idx="145">
                  <c:v>98.2</c:v>
                </c:pt>
                <c:pt idx="146">
                  <c:v>98.3</c:v>
                </c:pt>
                <c:pt idx="147">
                  <c:v>98.9</c:v>
                </c:pt>
                <c:pt idx="148">
                  <c:v>97.9</c:v>
                </c:pt>
                <c:pt idx="149">
                  <c:v>98.5</c:v>
                </c:pt>
                <c:pt idx="150">
                  <c:v>98.9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  <c:pt idx="188">
                  <c:v>100</c:v>
                </c:pt>
                <c:pt idx="189">
                  <c:v>100</c:v>
                </c:pt>
                <c:pt idx="190">
                  <c:v>100</c:v>
                </c:pt>
                <c:pt idx="191">
                  <c:v>100</c:v>
                </c:pt>
                <c:pt idx="192">
                  <c:v>100</c:v>
                </c:pt>
                <c:pt idx="193">
                  <c:v>100</c:v>
                </c:pt>
                <c:pt idx="194">
                  <c:v>100</c:v>
                </c:pt>
                <c:pt idx="195">
                  <c:v>100</c:v>
                </c:pt>
                <c:pt idx="196">
                  <c:v>100</c:v>
                </c:pt>
                <c:pt idx="197">
                  <c:v>100</c:v>
                </c:pt>
                <c:pt idx="198">
                  <c:v>100</c:v>
                </c:pt>
                <c:pt idx="199">
                  <c:v>100</c:v>
                </c:pt>
                <c:pt idx="200">
                  <c:v>100</c:v>
                </c:pt>
                <c:pt idx="201">
                  <c:v>100</c:v>
                </c:pt>
                <c:pt idx="202">
                  <c:v>100</c:v>
                </c:pt>
                <c:pt idx="203">
                  <c:v>100</c:v>
                </c:pt>
                <c:pt idx="204">
                  <c:v>100</c:v>
                </c:pt>
                <c:pt idx="205">
                  <c:v>100</c:v>
                </c:pt>
                <c:pt idx="206">
                  <c:v>100</c:v>
                </c:pt>
                <c:pt idx="207">
                  <c:v>100</c:v>
                </c:pt>
                <c:pt idx="208">
                  <c:v>100</c:v>
                </c:pt>
                <c:pt idx="209">
                  <c:v>100</c:v>
                </c:pt>
                <c:pt idx="210">
                  <c:v>100</c:v>
                </c:pt>
                <c:pt idx="211">
                  <c:v>100</c:v>
                </c:pt>
                <c:pt idx="212">
                  <c:v>100</c:v>
                </c:pt>
                <c:pt idx="213">
                  <c:v>100</c:v>
                </c:pt>
                <c:pt idx="214">
                  <c:v>100</c:v>
                </c:pt>
                <c:pt idx="215">
                  <c:v>100</c:v>
                </c:pt>
                <c:pt idx="216">
                  <c:v>100</c:v>
                </c:pt>
                <c:pt idx="217">
                  <c:v>100</c:v>
                </c:pt>
                <c:pt idx="218">
                  <c:v>100</c:v>
                </c:pt>
                <c:pt idx="219">
                  <c:v>100</c:v>
                </c:pt>
                <c:pt idx="220">
                  <c:v>100</c:v>
                </c:pt>
                <c:pt idx="221">
                  <c:v>100</c:v>
                </c:pt>
                <c:pt idx="222">
                  <c:v>100</c:v>
                </c:pt>
                <c:pt idx="223">
                  <c:v>100</c:v>
                </c:pt>
                <c:pt idx="224">
                  <c:v>100</c:v>
                </c:pt>
                <c:pt idx="225">
                  <c:v>100</c:v>
                </c:pt>
                <c:pt idx="226">
                  <c:v>100</c:v>
                </c:pt>
                <c:pt idx="227">
                  <c:v>100</c:v>
                </c:pt>
                <c:pt idx="228">
                  <c:v>100</c:v>
                </c:pt>
                <c:pt idx="229">
                  <c:v>100</c:v>
                </c:pt>
                <c:pt idx="230">
                  <c:v>100</c:v>
                </c:pt>
                <c:pt idx="231">
                  <c:v>100</c:v>
                </c:pt>
                <c:pt idx="232">
                  <c:v>100</c:v>
                </c:pt>
                <c:pt idx="233">
                  <c:v>100</c:v>
                </c:pt>
                <c:pt idx="234">
                  <c:v>100</c:v>
                </c:pt>
                <c:pt idx="235">
                  <c:v>100</c:v>
                </c:pt>
                <c:pt idx="236">
                  <c:v>100</c:v>
                </c:pt>
                <c:pt idx="237">
                  <c:v>100</c:v>
                </c:pt>
                <c:pt idx="238">
                  <c:v>100</c:v>
                </c:pt>
                <c:pt idx="239">
                  <c:v>100</c:v>
                </c:pt>
                <c:pt idx="240">
                  <c:v>100</c:v>
                </c:pt>
                <c:pt idx="241">
                  <c:v>100</c:v>
                </c:pt>
                <c:pt idx="242">
                  <c:v>100</c:v>
                </c:pt>
                <c:pt idx="243">
                  <c:v>100</c:v>
                </c:pt>
                <c:pt idx="244">
                  <c:v>100</c:v>
                </c:pt>
                <c:pt idx="245">
                  <c:v>100</c:v>
                </c:pt>
                <c:pt idx="246">
                  <c:v>100</c:v>
                </c:pt>
                <c:pt idx="247">
                  <c:v>100</c:v>
                </c:pt>
                <c:pt idx="248">
                  <c:v>100</c:v>
                </c:pt>
                <c:pt idx="249">
                  <c:v>100</c:v>
                </c:pt>
                <c:pt idx="250">
                  <c:v>100</c:v>
                </c:pt>
                <c:pt idx="251">
                  <c:v>100</c:v>
                </c:pt>
                <c:pt idx="252">
                  <c:v>100</c:v>
                </c:pt>
                <c:pt idx="253">
                  <c:v>100</c:v>
                </c:pt>
                <c:pt idx="254">
                  <c:v>100</c:v>
                </c:pt>
                <c:pt idx="255">
                  <c:v>100</c:v>
                </c:pt>
                <c:pt idx="256">
                  <c:v>100</c:v>
                </c:pt>
                <c:pt idx="257">
                  <c:v>100</c:v>
                </c:pt>
                <c:pt idx="258">
                  <c:v>100</c:v>
                </c:pt>
                <c:pt idx="259">
                  <c:v>100</c:v>
                </c:pt>
                <c:pt idx="260">
                  <c:v>100</c:v>
                </c:pt>
                <c:pt idx="261">
                  <c:v>100</c:v>
                </c:pt>
                <c:pt idx="262">
                  <c:v>100</c:v>
                </c:pt>
                <c:pt idx="263">
                  <c:v>100</c:v>
                </c:pt>
                <c:pt idx="264">
                  <c:v>100</c:v>
                </c:pt>
                <c:pt idx="265">
                  <c:v>100</c:v>
                </c:pt>
                <c:pt idx="266">
                  <c:v>100</c:v>
                </c:pt>
                <c:pt idx="267">
                  <c:v>100</c:v>
                </c:pt>
                <c:pt idx="268">
                  <c:v>100</c:v>
                </c:pt>
                <c:pt idx="269">
                  <c:v>96.7</c:v>
                </c:pt>
                <c:pt idx="270">
                  <c:v>95.1</c:v>
                </c:pt>
                <c:pt idx="271">
                  <c:v>100</c:v>
                </c:pt>
                <c:pt idx="272">
                  <c:v>95.2</c:v>
                </c:pt>
                <c:pt idx="273">
                  <c:v>99</c:v>
                </c:pt>
                <c:pt idx="274">
                  <c:v>96.9</c:v>
                </c:pt>
                <c:pt idx="275">
                  <c:v>75</c:v>
                </c:pt>
                <c:pt idx="276">
                  <c:v>93.8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5F0-47C0-AA61-566DF1C40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03310592"/>
        <c:axId val="-2004481552"/>
      </c:lineChart>
      <c:catAx>
        <c:axId val="-2003310592"/>
        <c:scaling>
          <c:orientation val="minMax"/>
        </c:scaling>
        <c:delete val="1"/>
        <c:axPos val="b"/>
        <c:majorTickMark val="out"/>
        <c:minorTickMark val="none"/>
        <c:tickLblPos val="nextTo"/>
        <c:crossAx val="-2004481552"/>
        <c:crosses val="autoZero"/>
        <c:auto val="1"/>
        <c:lblAlgn val="ctr"/>
        <c:lblOffset val="100"/>
        <c:noMultiLvlLbl val="0"/>
      </c:catAx>
      <c:valAx>
        <c:axId val="-20044815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Percentage of Requests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\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003310592"/>
        <c:crosses val="autoZero"/>
        <c:crossBetween val="between"/>
        <c:majorUnit val="20"/>
        <c:min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22340792597556899"/>
          <c:y val="3.14636335068696E-2"/>
          <c:w val="0.77364302990462597"/>
          <c:h val="7.81255468066491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802382967849099"/>
          <c:y val="0.15280191181613401"/>
          <c:w val="0.799299377638647"/>
          <c:h val="0.62169304337153097"/>
        </c:manualLayout>
      </c:layout>
      <c:lineChart>
        <c:grouping val="standard"/>
        <c:varyColors val="0"/>
        <c:ser>
          <c:idx val="0"/>
          <c:order val="0"/>
          <c:tx>
            <c:strRef>
              <c:f>scp_dy!$P$2</c:f>
              <c:strCache>
                <c:ptCount val="1"/>
                <c:pt idx="0">
                  <c:v>PCR(1)</c:v>
                </c:pt>
              </c:strCache>
            </c:strRef>
          </c:tx>
          <c:spPr>
            <a:ln w="25400" cap="rnd">
              <a:solidFill>
                <a:srgbClr val="FF3B3B"/>
              </a:solidFill>
              <a:round/>
            </a:ln>
            <a:effectLst/>
          </c:spPr>
          <c:marker>
            <c:symbol val="none"/>
          </c:marker>
          <c:val>
            <c:numRef>
              <c:f>scp_dy!$A$1:$A$292</c:f>
              <c:numCache>
                <c:formatCode>General</c:formatCode>
                <c:ptCount val="29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3.2</c:v>
                </c:pt>
                <c:pt idx="11">
                  <c:v>2.4</c:v>
                </c:pt>
                <c:pt idx="12">
                  <c:v>1.1000000000000001</c:v>
                </c:pt>
                <c:pt idx="13">
                  <c:v>3.2</c:v>
                </c:pt>
                <c:pt idx="14">
                  <c:v>5.9</c:v>
                </c:pt>
                <c:pt idx="15">
                  <c:v>2.8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0.7</c:v>
                </c:pt>
                <c:pt idx="22">
                  <c:v>2.2999999999999998</c:v>
                </c:pt>
                <c:pt idx="23">
                  <c:v>0.7</c:v>
                </c:pt>
                <c:pt idx="24">
                  <c:v>0</c:v>
                </c:pt>
                <c:pt idx="25">
                  <c:v>1.1000000000000001</c:v>
                </c:pt>
                <c:pt idx="26">
                  <c:v>1.6</c:v>
                </c:pt>
                <c:pt idx="27">
                  <c:v>0.5</c:v>
                </c:pt>
                <c:pt idx="28">
                  <c:v>1.6</c:v>
                </c:pt>
                <c:pt idx="29">
                  <c:v>6.7</c:v>
                </c:pt>
                <c:pt idx="30">
                  <c:v>4.2</c:v>
                </c:pt>
                <c:pt idx="31">
                  <c:v>6.3</c:v>
                </c:pt>
                <c:pt idx="32">
                  <c:v>21.1</c:v>
                </c:pt>
                <c:pt idx="33">
                  <c:v>4.0999999999999996</c:v>
                </c:pt>
                <c:pt idx="34">
                  <c:v>1.9</c:v>
                </c:pt>
                <c:pt idx="35">
                  <c:v>3.1</c:v>
                </c:pt>
                <c:pt idx="36">
                  <c:v>2.2999999999999998</c:v>
                </c:pt>
                <c:pt idx="37">
                  <c:v>3.3</c:v>
                </c:pt>
                <c:pt idx="38">
                  <c:v>2.4</c:v>
                </c:pt>
                <c:pt idx="39">
                  <c:v>5.4</c:v>
                </c:pt>
                <c:pt idx="40">
                  <c:v>1.3</c:v>
                </c:pt>
                <c:pt idx="41">
                  <c:v>4.5999999999999996</c:v>
                </c:pt>
                <c:pt idx="42">
                  <c:v>2.7</c:v>
                </c:pt>
                <c:pt idx="43">
                  <c:v>3.3</c:v>
                </c:pt>
                <c:pt idx="44">
                  <c:v>2.6</c:v>
                </c:pt>
                <c:pt idx="45">
                  <c:v>1.4</c:v>
                </c:pt>
                <c:pt idx="46">
                  <c:v>4.3</c:v>
                </c:pt>
                <c:pt idx="47">
                  <c:v>1</c:v>
                </c:pt>
                <c:pt idx="48">
                  <c:v>2.7</c:v>
                </c:pt>
                <c:pt idx="49">
                  <c:v>4.4000000000000004</c:v>
                </c:pt>
                <c:pt idx="50">
                  <c:v>3.1</c:v>
                </c:pt>
                <c:pt idx="51">
                  <c:v>3.4</c:v>
                </c:pt>
                <c:pt idx="52">
                  <c:v>5.2</c:v>
                </c:pt>
                <c:pt idx="53">
                  <c:v>7.7</c:v>
                </c:pt>
                <c:pt idx="54">
                  <c:v>7.5</c:v>
                </c:pt>
                <c:pt idx="55">
                  <c:v>4.2</c:v>
                </c:pt>
                <c:pt idx="56">
                  <c:v>6.7</c:v>
                </c:pt>
                <c:pt idx="57">
                  <c:v>3.2</c:v>
                </c:pt>
                <c:pt idx="58">
                  <c:v>12.7</c:v>
                </c:pt>
                <c:pt idx="59">
                  <c:v>11.7</c:v>
                </c:pt>
                <c:pt idx="60">
                  <c:v>12.7</c:v>
                </c:pt>
                <c:pt idx="61">
                  <c:v>10.1</c:v>
                </c:pt>
                <c:pt idx="62">
                  <c:v>8.5</c:v>
                </c:pt>
                <c:pt idx="63">
                  <c:v>4.9000000000000004</c:v>
                </c:pt>
                <c:pt idx="64">
                  <c:v>4.7</c:v>
                </c:pt>
                <c:pt idx="65">
                  <c:v>2.9</c:v>
                </c:pt>
                <c:pt idx="66">
                  <c:v>5.3</c:v>
                </c:pt>
                <c:pt idx="67">
                  <c:v>10</c:v>
                </c:pt>
                <c:pt idx="68">
                  <c:v>5.4</c:v>
                </c:pt>
                <c:pt idx="69">
                  <c:v>2.2999999999999998</c:v>
                </c:pt>
                <c:pt idx="70">
                  <c:v>2.1</c:v>
                </c:pt>
                <c:pt idx="71">
                  <c:v>5.0999999999999996</c:v>
                </c:pt>
                <c:pt idx="72">
                  <c:v>6.1</c:v>
                </c:pt>
                <c:pt idx="73">
                  <c:v>5.7</c:v>
                </c:pt>
                <c:pt idx="74">
                  <c:v>8</c:v>
                </c:pt>
                <c:pt idx="75">
                  <c:v>5.3</c:v>
                </c:pt>
                <c:pt idx="76">
                  <c:v>4.5</c:v>
                </c:pt>
                <c:pt idx="77">
                  <c:v>5.9</c:v>
                </c:pt>
                <c:pt idx="78">
                  <c:v>7.8</c:v>
                </c:pt>
                <c:pt idx="79">
                  <c:v>7.9</c:v>
                </c:pt>
                <c:pt idx="80">
                  <c:v>9.8000000000000007</c:v>
                </c:pt>
                <c:pt idx="81">
                  <c:v>7.2</c:v>
                </c:pt>
                <c:pt idx="82">
                  <c:v>7.9</c:v>
                </c:pt>
                <c:pt idx="83">
                  <c:v>6</c:v>
                </c:pt>
                <c:pt idx="84">
                  <c:v>8.3000000000000007</c:v>
                </c:pt>
                <c:pt idx="85">
                  <c:v>10.1</c:v>
                </c:pt>
                <c:pt idx="86">
                  <c:v>12.6</c:v>
                </c:pt>
                <c:pt idx="87">
                  <c:v>5.6</c:v>
                </c:pt>
                <c:pt idx="88">
                  <c:v>1.8</c:v>
                </c:pt>
                <c:pt idx="89">
                  <c:v>2.9</c:v>
                </c:pt>
                <c:pt idx="90">
                  <c:v>9.6</c:v>
                </c:pt>
                <c:pt idx="91">
                  <c:v>9</c:v>
                </c:pt>
                <c:pt idx="92">
                  <c:v>13.1</c:v>
                </c:pt>
                <c:pt idx="93">
                  <c:v>8.7000000000000011</c:v>
                </c:pt>
                <c:pt idx="94">
                  <c:v>6.8</c:v>
                </c:pt>
                <c:pt idx="95">
                  <c:v>9.8000000000000007</c:v>
                </c:pt>
                <c:pt idx="96">
                  <c:v>9.9</c:v>
                </c:pt>
                <c:pt idx="97">
                  <c:v>6.5</c:v>
                </c:pt>
                <c:pt idx="98">
                  <c:v>6.1</c:v>
                </c:pt>
                <c:pt idx="99">
                  <c:v>8.1</c:v>
                </c:pt>
                <c:pt idx="100">
                  <c:v>5.4</c:v>
                </c:pt>
                <c:pt idx="101">
                  <c:v>8.7000000000000011</c:v>
                </c:pt>
                <c:pt idx="102">
                  <c:v>11.9</c:v>
                </c:pt>
                <c:pt idx="103">
                  <c:v>6.7</c:v>
                </c:pt>
                <c:pt idx="104">
                  <c:v>4.4000000000000004</c:v>
                </c:pt>
                <c:pt idx="105">
                  <c:v>3.7</c:v>
                </c:pt>
                <c:pt idx="106">
                  <c:v>7.9</c:v>
                </c:pt>
                <c:pt idx="107">
                  <c:v>10.8</c:v>
                </c:pt>
                <c:pt idx="108">
                  <c:v>10.7</c:v>
                </c:pt>
                <c:pt idx="109">
                  <c:v>5.5</c:v>
                </c:pt>
                <c:pt idx="110">
                  <c:v>11.7</c:v>
                </c:pt>
                <c:pt idx="111">
                  <c:v>13.7</c:v>
                </c:pt>
                <c:pt idx="112">
                  <c:v>22.4</c:v>
                </c:pt>
                <c:pt idx="113">
                  <c:v>22.1</c:v>
                </c:pt>
                <c:pt idx="114">
                  <c:v>12.9</c:v>
                </c:pt>
                <c:pt idx="115">
                  <c:v>14.2</c:v>
                </c:pt>
                <c:pt idx="116">
                  <c:v>11.6</c:v>
                </c:pt>
                <c:pt idx="117">
                  <c:v>8.4</c:v>
                </c:pt>
                <c:pt idx="118">
                  <c:v>3.8</c:v>
                </c:pt>
                <c:pt idx="119">
                  <c:v>9.3000000000000007</c:v>
                </c:pt>
                <c:pt idx="120">
                  <c:v>7.4</c:v>
                </c:pt>
                <c:pt idx="121">
                  <c:v>7.5</c:v>
                </c:pt>
                <c:pt idx="122">
                  <c:v>11.4</c:v>
                </c:pt>
                <c:pt idx="123">
                  <c:v>7.3</c:v>
                </c:pt>
                <c:pt idx="124">
                  <c:v>9</c:v>
                </c:pt>
                <c:pt idx="125">
                  <c:v>5.6</c:v>
                </c:pt>
                <c:pt idx="126">
                  <c:v>9.4</c:v>
                </c:pt>
                <c:pt idx="127">
                  <c:v>7.3</c:v>
                </c:pt>
                <c:pt idx="128">
                  <c:v>11.5</c:v>
                </c:pt>
                <c:pt idx="129">
                  <c:v>1.1000000000000001</c:v>
                </c:pt>
                <c:pt idx="130">
                  <c:v>4.2</c:v>
                </c:pt>
                <c:pt idx="131">
                  <c:v>7.6</c:v>
                </c:pt>
                <c:pt idx="132">
                  <c:v>6.6</c:v>
                </c:pt>
                <c:pt idx="133">
                  <c:v>10.8</c:v>
                </c:pt>
                <c:pt idx="134">
                  <c:v>7</c:v>
                </c:pt>
                <c:pt idx="135">
                  <c:v>18.100000000000001</c:v>
                </c:pt>
                <c:pt idx="136">
                  <c:v>0.9</c:v>
                </c:pt>
                <c:pt idx="137">
                  <c:v>7.1</c:v>
                </c:pt>
                <c:pt idx="138">
                  <c:v>4.0999999999999996</c:v>
                </c:pt>
                <c:pt idx="139">
                  <c:v>5.7</c:v>
                </c:pt>
                <c:pt idx="140">
                  <c:v>8.9</c:v>
                </c:pt>
                <c:pt idx="141">
                  <c:v>2.5</c:v>
                </c:pt>
                <c:pt idx="142">
                  <c:v>10.8</c:v>
                </c:pt>
                <c:pt idx="143">
                  <c:v>16</c:v>
                </c:pt>
                <c:pt idx="144">
                  <c:v>15.6</c:v>
                </c:pt>
                <c:pt idx="145">
                  <c:v>22.5</c:v>
                </c:pt>
                <c:pt idx="146">
                  <c:v>23.4</c:v>
                </c:pt>
                <c:pt idx="147">
                  <c:v>9.1</c:v>
                </c:pt>
                <c:pt idx="148">
                  <c:v>7</c:v>
                </c:pt>
                <c:pt idx="149">
                  <c:v>11.1</c:v>
                </c:pt>
                <c:pt idx="150">
                  <c:v>14.3</c:v>
                </c:pt>
                <c:pt idx="151">
                  <c:v>20.2</c:v>
                </c:pt>
                <c:pt idx="152">
                  <c:v>14</c:v>
                </c:pt>
                <c:pt idx="153">
                  <c:v>0</c:v>
                </c:pt>
                <c:pt idx="154">
                  <c:v>33.299999999999997</c:v>
                </c:pt>
                <c:pt idx="155">
                  <c:v>13.5</c:v>
                </c:pt>
                <c:pt idx="156">
                  <c:v>12.2</c:v>
                </c:pt>
                <c:pt idx="157">
                  <c:v>13.4</c:v>
                </c:pt>
                <c:pt idx="158">
                  <c:v>6.9</c:v>
                </c:pt>
                <c:pt idx="159">
                  <c:v>25.3</c:v>
                </c:pt>
                <c:pt idx="160">
                  <c:v>14.6</c:v>
                </c:pt>
                <c:pt idx="161">
                  <c:v>15.4</c:v>
                </c:pt>
                <c:pt idx="162">
                  <c:v>12.4</c:v>
                </c:pt>
                <c:pt idx="163">
                  <c:v>11.1</c:v>
                </c:pt>
                <c:pt idx="164">
                  <c:v>26.5</c:v>
                </c:pt>
                <c:pt idx="165">
                  <c:v>15.4</c:v>
                </c:pt>
                <c:pt idx="166">
                  <c:v>4.5999999999999996</c:v>
                </c:pt>
                <c:pt idx="167">
                  <c:v>24.7</c:v>
                </c:pt>
                <c:pt idx="168">
                  <c:v>47.5</c:v>
                </c:pt>
                <c:pt idx="169">
                  <c:v>50.9</c:v>
                </c:pt>
                <c:pt idx="170">
                  <c:v>50.3</c:v>
                </c:pt>
                <c:pt idx="171">
                  <c:v>62.2</c:v>
                </c:pt>
                <c:pt idx="172">
                  <c:v>51.8</c:v>
                </c:pt>
                <c:pt idx="173">
                  <c:v>38.4</c:v>
                </c:pt>
                <c:pt idx="174">
                  <c:v>40.700000000000003</c:v>
                </c:pt>
                <c:pt idx="175">
                  <c:v>22.9</c:v>
                </c:pt>
                <c:pt idx="176">
                  <c:v>40.799999999999997</c:v>
                </c:pt>
                <c:pt idx="177">
                  <c:v>33.200000000000003</c:v>
                </c:pt>
                <c:pt idx="178">
                  <c:v>33.700000000000003</c:v>
                </c:pt>
                <c:pt idx="179">
                  <c:v>34.799999999999997</c:v>
                </c:pt>
                <c:pt idx="180">
                  <c:v>41.1</c:v>
                </c:pt>
                <c:pt idx="181">
                  <c:v>54</c:v>
                </c:pt>
                <c:pt idx="182">
                  <c:v>63</c:v>
                </c:pt>
                <c:pt idx="183">
                  <c:v>58.2</c:v>
                </c:pt>
                <c:pt idx="184">
                  <c:v>54.6</c:v>
                </c:pt>
                <c:pt idx="185">
                  <c:v>51.3</c:v>
                </c:pt>
                <c:pt idx="186">
                  <c:v>51.5</c:v>
                </c:pt>
                <c:pt idx="187">
                  <c:v>62.2</c:v>
                </c:pt>
                <c:pt idx="188">
                  <c:v>64.7</c:v>
                </c:pt>
                <c:pt idx="189">
                  <c:v>59.1</c:v>
                </c:pt>
                <c:pt idx="190">
                  <c:v>54.1</c:v>
                </c:pt>
                <c:pt idx="191">
                  <c:v>69.400000000000006</c:v>
                </c:pt>
                <c:pt idx="192">
                  <c:v>68.3</c:v>
                </c:pt>
                <c:pt idx="193">
                  <c:v>44.1</c:v>
                </c:pt>
                <c:pt idx="194">
                  <c:v>49.8</c:v>
                </c:pt>
                <c:pt idx="195">
                  <c:v>60.2</c:v>
                </c:pt>
                <c:pt idx="196">
                  <c:v>55.3</c:v>
                </c:pt>
                <c:pt idx="197">
                  <c:v>52.6</c:v>
                </c:pt>
                <c:pt idx="198">
                  <c:v>60</c:v>
                </c:pt>
                <c:pt idx="199">
                  <c:v>48.1</c:v>
                </c:pt>
                <c:pt idx="200">
                  <c:v>64.099999999999994</c:v>
                </c:pt>
                <c:pt idx="201">
                  <c:v>67</c:v>
                </c:pt>
                <c:pt idx="202">
                  <c:v>69.400000000000006</c:v>
                </c:pt>
                <c:pt idx="203">
                  <c:v>52.8</c:v>
                </c:pt>
                <c:pt idx="204">
                  <c:v>49.1</c:v>
                </c:pt>
                <c:pt idx="205">
                  <c:v>45.2</c:v>
                </c:pt>
                <c:pt idx="206">
                  <c:v>54.9</c:v>
                </c:pt>
                <c:pt idx="207">
                  <c:v>64.599999999999994</c:v>
                </c:pt>
                <c:pt idx="208">
                  <c:v>59.5</c:v>
                </c:pt>
                <c:pt idx="209">
                  <c:v>50.2</c:v>
                </c:pt>
                <c:pt idx="210">
                  <c:v>55</c:v>
                </c:pt>
                <c:pt idx="211">
                  <c:v>61.3</c:v>
                </c:pt>
                <c:pt idx="212">
                  <c:v>59.3</c:v>
                </c:pt>
                <c:pt idx="213">
                  <c:v>30.5</c:v>
                </c:pt>
                <c:pt idx="214">
                  <c:v>22.6</c:v>
                </c:pt>
                <c:pt idx="215">
                  <c:v>28.6</c:v>
                </c:pt>
                <c:pt idx="216">
                  <c:v>30.2</c:v>
                </c:pt>
                <c:pt idx="217">
                  <c:v>35.6</c:v>
                </c:pt>
                <c:pt idx="218">
                  <c:v>65.3</c:v>
                </c:pt>
                <c:pt idx="219">
                  <c:v>56</c:v>
                </c:pt>
                <c:pt idx="220">
                  <c:v>56.9</c:v>
                </c:pt>
                <c:pt idx="221">
                  <c:v>55.7</c:v>
                </c:pt>
                <c:pt idx="222">
                  <c:v>52.3</c:v>
                </c:pt>
                <c:pt idx="223">
                  <c:v>31.3</c:v>
                </c:pt>
                <c:pt idx="224">
                  <c:v>28.9</c:v>
                </c:pt>
                <c:pt idx="225">
                  <c:v>17.2</c:v>
                </c:pt>
                <c:pt idx="226">
                  <c:v>42.9</c:v>
                </c:pt>
                <c:pt idx="227">
                  <c:v>36.4</c:v>
                </c:pt>
                <c:pt idx="228">
                  <c:v>39.700000000000003</c:v>
                </c:pt>
                <c:pt idx="229">
                  <c:v>25.6</c:v>
                </c:pt>
                <c:pt idx="230">
                  <c:v>21.2</c:v>
                </c:pt>
                <c:pt idx="231">
                  <c:v>19.2</c:v>
                </c:pt>
                <c:pt idx="232">
                  <c:v>21.2</c:v>
                </c:pt>
                <c:pt idx="233">
                  <c:v>18.7</c:v>
                </c:pt>
                <c:pt idx="234">
                  <c:v>29.7</c:v>
                </c:pt>
                <c:pt idx="235">
                  <c:v>17.8</c:v>
                </c:pt>
                <c:pt idx="236">
                  <c:v>15.1</c:v>
                </c:pt>
                <c:pt idx="237">
                  <c:v>38</c:v>
                </c:pt>
                <c:pt idx="238">
                  <c:v>10.6</c:v>
                </c:pt>
                <c:pt idx="239">
                  <c:v>29.9</c:v>
                </c:pt>
                <c:pt idx="240">
                  <c:v>28.1</c:v>
                </c:pt>
                <c:pt idx="241">
                  <c:v>46.2</c:v>
                </c:pt>
                <c:pt idx="242">
                  <c:v>32.1</c:v>
                </c:pt>
                <c:pt idx="243">
                  <c:v>41.3</c:v>
                </c:pt>
                <c:pt idx="244">
                  <c:v>52.2</c:v>
                </c:pt>
                <c:pt idx="245">
                  <c:v>55.2</c:v>
                </c:pt>
                <c:pt idx="246">
                  <c:v>57.4</c:v>
                </c:pt>
                <c:pt idx="247">
                  <c:v>68.8</c:v>
                </c:pt>
                <c:pt idx="248">
                  <c:v>52.8</c:v>
                </c:pt>
                <c:pt idx="249">
                  <c:v>68.7</c:v>
                </c:pt>
                <c:pt idx="250">
                  <c:v>60.4</c:v>
                </c:pt>
                <c:pt idx="251">
                  <c:v>59.1</c:v>
                </c:pt>
                <c:pt idx="252">
                  <c:v>78.8</c:v>
                </c:pt>
                <c:pt idx="253">
                  <c:v>58.3</c:v>
                </c:pt>
                <c:pt idx="254">
                  <c:v>56.7</c:v>
                </c:pt>
                <c:pt idx="255">
                  <c:v>52.4</c:v>
                </c:pt>
                <c:pt idx="256">
                  <c:v>61.5</c:v>
                </c:pt>
                <c:pt idx="257">
                  <c:v>70.599999999999994</c:v>
                </c:pt>
                <c:pt idx="258">
                  <c:v>58.1</c:v>
                </c:pt>
                <c:pt idx="259">
                  <c:v>52.9</c:v>
                </c:pt>
                <c:pt idx="260">
                  <c:v>39.299999999999997</c:v>
                </c:pt>
                <c:pt idx="261">
                  <c:v>35.6</c:v>
                </c:pt>
                <c:pt idx="262">
                  <c:v>19.399999999999999</c:v>
                </c:pt>
                <c:pt idx="263">
                  <c:v>11.8</c:v>
                </c:pt>
                <c:pt idx="264">
                  <c:v>29.3</c:v>
                </c:pt>
                <c:pt idx="265">
                  <c:v>0.2</c:v>
                </c:pt>
                <c:pt idx="266">
                  <c:v>3.5</c:v>
                </c:pt>
                <c:pt idx="267">
                  <c:v>9.5</c:v>
                </c:pt>
                <c:pt idx="268">
                  <c:v>16</c:v>
                </c:pt>
                <c:pt idx="269">
                  <c:v>3.8</c:v>
                </c:pt>
                <c:pt idx="270">
                  <c:v>1.1000000000000001</c:v>
                </c:pt>
                <c:pt idx="271">
                  <c:v>19.8</c:v>
                </c:pt>
                <c:pt idx="272">
                  <c:v>2.1</c:v>
                </c:pt>
                <c:pt idx="273">
                  <c:v>7.1</c:v>
                </c:pt>
                <c:pt idx="274">
                  <c:v>4.7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D6-4EA0-99CC-47F6583CFA28}"/>
            </c:ext>
          </c:extLst>
        </c:ser>
        <c:ser>
          <c:idx val="1"/>
          <c:order val="1"/>
          <c:tx>
            <c:strRef>
              <c:f>scp_dy!$P$3</c:f>
              <c:strCache>
                <c:ptCount val="1"/>
                <c:pt idx="0">
                  <c:v>PCR(4)</c:v>
                </c:pt>
              </c:strCache>
            </c:strRef>
          </c:tx>
          <c:spPr>
            <a:ln w="25400" cap="rnd">
              <a:solidFill>
                <a:srgbClr val="EEB400"/>
              </a:solidFill>
              <a:round/>
            </a:ln>
            <a:effectLst/>
          </c:spPr>
          <c:marker>
            <c:symbol val="none"/>
          </c:marker>
          <c:val>
            <c:numRef>
              <c:f>scp_dy!$D$1:$D$292</c:f>
              <c:numCache>
                <c:formatCode>General</c:formatCode>
                <c:ptCount val="29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1.2</c:v>
                </c:pt>
                <c:pt idx="9">
                  <c:v>4.0999999999999996</c:v>
                </c:pt>
                <c:pt idx="10">
                  <c:v>52.1</c:v>
                </c:pt>
                <c:pt idx="11">
                  <c:v>76.599999999999994</c:v>
                </c:pt>
                <c:pt idx="12">
                  <c:v>88.5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98.7</c:v>
                </c:pt>
                <c:pt idx="72">
                  <c:v>97.7</c:v>
                </c:pt>
                <c:pt idx="73">
                  <c:v>97.6</c:v>
                </c:pt>
                <c:pt idx="74">
                  <c:v>97.6</c:v>
                </c:pt>
                <c:pt idx="75">
                  <c:v>98.1</c:v>
                </c:pt>
                <c:pt idx="76">
                  <c:v>97.4</c:v>
                </c:pt>
                <c:pt idx="77">
                  <c:v>98.5</c:v>
                </c:pt>
                <c:pt idx="78">
                  <c:v>99.6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99.5</c:v>
                </c:pt>
                <c:pt idx="118">
                  <c:v>98.3</c:v>
                </c:pt>
                <c:pt idx="119">
                  <c:v>97.3</c:v>
                </c:pt>
                <c:pt idx="120">
                  <c:v>96</c:v>
                </c:pt>
                <c:pt idx="121">
                  <c:v>98.2</c:v>
                </c:pt>
                <c:pt idx="122">
                  <c:v>98</c:v>
                </c:pt>
                <c:pt idx="123">
                  <c:v>98.1</c:v>
                </c:pt>
                <c:pt idx="124">
                  <c:v>97.5</c:v>
                </c:pt>
                <c:pt idx="125">
                  <c:v>98.2</c:v>
                </c:pt>
                <c:pt idx="126">
                  <c:v>99.3</c:v>
                </c:pt>
                <c:pt idx="127">
                  <c:v>90.9</c:v>
                </c:pt>
                <c:pt idx="128">
                  <c:v>91.6</c:v>
                </c:pt>
                <c:pt idx="129">
                  <c:v>98</c:v>
                </c:pt>
                <c:pt idx="130">
                  <c:v>97.5</c:v>
                </c:pt>
                <c:pt idx="131">
                  <c:v>96.8</c:v>
                </c:pt>
                <c:pt idx="132">
                  <c:v>88.1</c:v>
                </c:pt>
                <c:pt idx="133">
                  <c:v>78.599999999999994</c:v>
                </c:pt>
                <c:pt idx="134">
                  <c:v>77.099999999999994</c:v>
                </c:pt>
                <c:pt idx="135">
                  <c:v>91.2</c:v>
                </c:pt>
                <c:pt idx="136">
                  <c:v>80.400000000000006</c:v>
                </c:pt>
                <c:pt idx="137">
                  <c:v>79</c:v>
                </c:pt>
                <c:pt idx="138">
                  <c:v>65</c:v>
                </c:pt>
                <c:pt idx="139">
                  <c:v>55.5</c:v>
                </c:pt>
                <c:pt idx="140">
                  <c:v>68.400000000000006</c:v>
                </c:pt>
                <c:pt idx="141">
                  <c:v>44.7</c:v>
                </c:pt>
                <c:pt idx="142">
                  <c:v>60.6</c:v>
                </c:pt>
                <c:pt idx="143">
                  <c:v>67.900000000000006</c:v>
                </c:pt>
                <c:pt idx="144">
                  <c:v>71.2</c:v>
                </c:pt>
                <c:pt idx="145">
                  <c:v>75.900000000000006</c:v>
                </c:pt>
                <c:pt idx="146">
                  <c:v>75</c:v>
                </c:pt>
                <c:pt idx="147">
                  <c:v>84.2</c:v>
                </c:pt>
                <c:pt idx="148">
                  <c:v>83.5</c:v>
                </c:pt>
                <c:pt idx="149">
                  <c:v>88.3</c:v>
                </c:pt>
                <c:pt idx="150">
                  <c:v>82.3</c:v>
                </c:pt>
                <c:pt idx="151">
                  <c:v>86.7</c:v>
                </c:pt>
                <c:pt idx="152">
                  <c:v>89</c:v>
                </c:pt>
                <c:pt idx="153">
                  <c:v>89.3</c:v>
                </c:pt>
                <c:pt idx="154">
                  <c:v>100</c:v>
                </c:pt>
                <c:pt idx="155">
                  <c:v>98.7</c:v>
                </c:pt>
                <c:pt idx="156">
                  <c:v>97.7</c:v>
                </c:pt>
                <c:pt idx="157">
                  <c:v>97.7</c:v>
                </c:pt>
                <c:pt idx="158">
                  <c:v>96.9</c:v>
                </c:pt>
                <c:pt idx="159">
                  <c:v>99.3</c:v>
                </c:pt>
                <c:pt idx="160">
                  <c:v>100</c:v>
                </c:pt>
                <c:pt idx="161">
                  <c:v>99.1</c:v>
                </c:pt>
                <c:pt idx="162">
                  <c:v>98.4</c:v>
                </c:pt>
                <c:pt idx="163">
                  <c:v>99.3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  <c:pt idx="188">
                  <c:v>100</c:v>
                </c:pt>
                <c:pt idx="189">
                  <c:v>100</c:v>
                </c:pt>
                <c:pt idx="190">
                  <c:v>100</c:v>
                </c:pt>
                <c:pt idx="191">
                  <c:v>100</c:v>
                </c:pt>
                <c:pt idx="192">
                  <c:v>100</c:v>
                </c:pt>
                <c:pt idx="193">
                  <c:v>100</c:v>
                </c:pt>
                <c:pt idx="194">
                  <c:v>100</c:v>
                </c:pt>
                <c:pt idx="195">
                  <c:v>100</c:v>
                </c:pt>
                <c:pt idx="196">
                  <c:v>100</c:v>
                </c:pt>
                <c:pt idx="197">
                  <c:v>100</c:v>
                </c:pt>
                <c:pt idx="198">
                  <c:v>100</c:v>
                </c:pt>
                <c:pt idx="199">
                  <c:v>100</c:v>
                </c:pt>
                <c:pt idx="200">
                  <c:v>100</c:v>
                </c:pt>
                <c:pt idx="201">
                  <c:v>100</c:v>
                </c:pt>
                <c:pt idx="202">
                  <c:v>100</c:v>
                </c:pt>
                <c:pt idx="203">
                  <c:v>100</c:v>
                </c:pt>
                <c:pt idx="204">
                  <c:v>100</c:v>
                </c:pt>
                <c:pt idx="205">
                  <c:v>100</c:v>
                </c:pt>
                <c:pt idx="206">
                  <c:v>100</c:v>
                </c:pt>
                <c:pt idx="207">
                  <c:v>100</c:v>
                </c:pt>
                <c:pt idx="208">
                  <c:v>100</c:v>
                </c:pt>
                <c:pt idx="209">
                  <c:v>100</c:v>
                </c:pt>
                <c:pt idx="210">
                  <c:v>100</c:v>
                </c:pt>
                <c:pt idx="211">
                  <c:v>100</c:v>
                </c:pt>
                <c:pt idx="212">
                  <c:v>99.6</c:v>
                </c:pt>
                <c:pt idx="213">
                  <c:v>99.1</c:v>
                </c:pt>
                <c:pt idx="214">
                  <c:v>98.1</c:v>
                </c:pt>
                <c:pt idx="215">
                  <c:v>97.8</c:v>
                </c:pt>
                <c:pt idx="216">
                  <c:v>100</c:v>
                </c:pt>
                <c:pt idx="217">
                  <c:v>100</c:v>
                </c:pt>
                <c:pt idx="218">
                  <c:v>100</c:v>
                </c:pt>
                <c:pt idx="219">
                  <c:v>100</c:v>
                </c:pt>
                <c:pt idx="220">
                  <c:v>100</c:v>
                </c:pt>
                <c:pt idx="221">
                  <c:v>100</c:v>
                </c:pt>
                <c:pt idx="222">
                  <c:v>100</c:v>
                </c:pt>
                <c:pt idx="223">
                  <c:v>100</c:v>
                </c:pt>
                <c:pt idx="224">
                  <c:v>100</c:v>
                </c:pt>
                <c:pt idx="225">
                  <c:v>100</c:v>
                </c:pt>
                <c:pt idx="226">
                  <c:v>100</c:v>
                </c:pt>
                <c:pt idx="227">
                  <c:v>100</c:v>
                </c:pt>
                <c:pt idx="228">
                  <c:v>100</c:v>
                </c:pt>
                <c:pt idx="229">
                  <c:v>100</c:v>
                </c:pt>
                <c:pt idx="230">
                  <c:v>100</c:v>
                </c:pt>
                <c:pt idx="231">
                  <c:v>100</c:v>
                </c:pt>
                <c:pt idx="232">
                  <c:v>100</c:v>
                </c:pt>
                <c:pt idx="233">
                  <c:v>100</c:v>
                </c:pt>
                <c:pt idx="234">
                  <c:v>100</c:v>
                </c:pt>
                <c:pt idx="235">
                  <c:v>100</c:v>
                </c:pt>
                <c:pt idx="236">
                  <c:v>100</c:v>
                </c:pt>
                <c:pt idx="237">
                  <c:v>100</c:v>
                </c:pt>
                <c:pt idx="238">
                  <c:v>96.6</c:v>
                </c:pt>
                <c:pt idx="239">
                  <c:v>95.1</c:v>
                </c:pt>
                <c:pt idx="240">
                  <c:v>100</c:v>
                </c:pt>
                <c:pt idx="241">
                  <c:v>99.6</c:v>
                </c:pt>
                <c:pt idx="242">
                  <c:v>98.6</c:v>
                </c:pt>
                <c:pt idx="243">
                  <c:v>98.2</c:v>
                </c:pt>
                <c:pt idx="244">
                  <c:v>98.2</c:v>
                </c:pt>
                <c:pt idx="245">
                  <c:v>100</c:v>
                </c:pt>
                <c:pt idx="246">
                  <c:v>100</c:v>
                </c:pt>
                <c:pt idx="247">
                  <c:v>100</c:v>
                </c:pt>
                <c:pt idx="248">
                  <c:v>100</c:v>
                </c:pt>
                <c:pt idx="249">
                  <c:v>100</c:v>
                </c:pt>
                <c:pt idx="250">
                  <c:v>100</c:v>
                </c:pt>
                <c:pt idx="251">
                  <c:v>100</c:v>
                </c:pt>
                <c:pt idx="252">
                  <c:v>100</c:v>
                </c:pt>
                <c:pt idx="253">
                  <c:v>100</c:v>
                </c:pt>
                <c:pt idx="254">
                  <c:v>100</c:v>
                </c:pt>
                <c:pt idx="255">
                  <c:v>98.5</c:v>
                </c:pt>
                <c:pt idx="256">
                  <c:v>100</c:v>
                </c:pt>
                <c:pt idx="257">
                  <c:v>100</c:v>
                </c:pt>
                <c:pt idx="258">
                  <c:v>96</c:v>
                </c:pt>
                <c:pt idx="259">
                  <c:v>86.9</c:v>
                </c:pt>
                <c:pt idx="260">
                  <c:v>97</c:v>
                </c:pt>
                <c:pt idx="261">
                  <c:v>95</c:v>
                </c:pt>
                <c:pt idx="262">
                  <c:v>95.3</c:v>
                </c:pt>
                <c:pt idx="263">
                  <c:v>90.8</c:v>
                </c:pt>
                <c:pt idx="264">
                  <c:v>93.6</c:v>
                </c:pt>
                <c:pt idx="265">
                  <c:v>91.2</c:v>
                </c:pt>
                <c:pt idx="266">
                  <c:v>97</c:v>
                </c:pt>
                <c:pt idx="267">
                  <c:v>96.9</c:v>
                </c:pt>
                <c:pt idx="268">
                  <c:v>97.8</c:v>
                </c:pt>
                <c:pt idx="269">
                  <c:v>88.4</c:v>
                </c:pt>
                <c:pt idx="270">
                  <c:v>73.5</c:v>
                </c:pt>
                <c:pt idx="271">
                  <c:v>97.1</c:v>
                </c:pt>
                <c:pt idx="272">
                  <c:v>95.2</c:v>
                </c:pt>
                <c:pt idx="273">
                  <c:v>84.1</c:v>
                </c:pt>
                <c:pt idx="274">
                  <c:v>39.9</c:v>
                </c:pt>
                <c:pt idx="275">
                  <c:v>16.7</c:v>
                </c:pt>
                <c:pt idx="276">
                  <c:v>81.2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D6-4EA0-99CC-47F6583CFA28}"/>
            </c:ext>
          </c:extLst>
        </c:ser>
        <c:ser>
          <c:idx val="2"/>
          <c:order val="2"/>
          <c:tx>
            <c:strRef>
              <c:f>scp_dy!$P$4</c:f>
              <c:strCache>
                <c:ptCount val="1"/>
                <c:pt idx="0">
                  <c:v>PCR(7)</c:v>
                </c:pt>
              </c:strCache>
            </c:strRef>
          </c:tx>
          <c:spPr>
            <a:ln w="2540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val>
            <c:numRef>
              <c:f>scp_dy!$G$1:$G$292</c:f>
              <c:numCache>
                <c:formatCode>General</c:formatCode>
                <c:ptCount val="29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12.1</c:v>
                </c:pt>
                <c:pt idx="7">
                  <c:v>9.1</c:v>
                </c:pt>
                <c:pt idx="8">
                  <c:v>11</c:v>
                </c:pt>
                <c:pt idx="9">
                  <c:v>15.1</c:v>
                </c:pt>
                <c:pt idx="10">
                  <c:v>52.1</c:v>
                </c:pt>
                <c:pt idx="11">
                  <c:v>76.599999999999994</c:v>
                </c:pt>
                <c:pt idx="12">
                  <c:v>88.5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98.3</c:v>
                </c:pt>
                <c:pt idx="143">
                  <c:v>97</c:v>
                </c:pt>
                <c:pt idx="144">
                  <c:v>97.9</c:v>
                </c:pt>
                <c:pt idx="145">
                  <c:v>98.2</c:v>
                </c:pt>
                <c:pt idx="146">
                  <c:v>98.3</c:v>
                </c:pt>
                <c:pt idx="147">
                  <c:v>98.9</c:v>
                </c:pt>
                <c:pt idx="148">
                  <c:v>97.9</c:v>
                </c:pt>
                <c:pt idx="149">
                  <c:v>98.5</c:v>
                </c:pt>
                <c:pt idx="150">
                  <c:v>98.9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  <c:pt idx="188">
                  <c:v>100</c:v>
                </c:pt>
                <c:pt idx="189">
                  <c:v>100</c:v>
                </c:pt>
                <c:pt idx="190">
                  <c:v>100</c:v>
                </c:pt>
                <c:pt idx="191">
                  <c:v>100</c:v>
                </c:pt>
                <c:pt idx="192">
                  <c:v>100</c:v>
                </c:pt>
                <c:pt idx="193">
                  <c:v>100</c:v>
                </c:pt>
                <c:pt idx="194">
                  <c:v>100</c:v>
                </c:pt>
                <c:pt idx="195">
                  <c:v>100</c:v>
                </c:pt>
                <c:pt idx="196">
                  <c:v>100</c:v>
                </c:pt>
                <c:pt idx="197">
                  <c:v>100</c:v>
                </c:pt>
                <c:pt idx="198">
                  <c:v>100</c:v>
                </c:pt>
                <c:pt idx="199">
                  <c:v>100</c:v>
                </c:pt>
                <c:pt idx="200">
                  <c:v>100</c:v>
                </c:pt>
                <c:pt idx="201">
                  <c:v>100</c:v>
                </c:pt>
                <c:pt idx="202">
                  <c:v>100</c:v>
                </c:pt>
                <c:pt idx="203">
                  <c:v>100</c:v>
                </c:pt>
                <c:pt idx="204">
                  <c:v>100</c:v>
                </c:pt>
                <c:pt idx="205">
                  <c:v>100</c:v>
                </c:pt>
                <c:pt idx="206">
                  <c:v>100</c:v>
                </c:pt>
                <c:pt idx="207">
                  <c:v>100</c:v>
                </c:pt>
                <c:pt idx="208">
                  <c:v>100</c:v>
                </c:pt>
                <c:pt idx="209">
                  <c:v>100</c:v>
                </c:pt>
                <c:pt idx="210">
                  <c:v>100</c:v>
                </c:pt>
                <c:pt idx="211">
                  <c:v>100</c:v>
                </c:pt>
                <c:pt idx="212">
                  <c:v>100</c:v>
                </c:pt>
                <c:pt idx="213">
                  <c:v>100</c:v>
                </c:pt>
                <c:pt idx="214">
                  <c:v>100</c:v>
                </c:pt>
                <c:pt idx="215">
                  <c:v>100</c:v>
                </c:pt>
                <c:pt idx="216">
                  <c:v>100</c:v>
                </c:pt>
                <c:pt idx="217">
                  <c:v>100</c:v>
                </c:pt>
                <c:pt idx="218">
                  <c:v>100</c:v>
                </c:pt>
                <c:pt idx="219">
                  <c:v>100</c:v>
                </c:pt>
                <c:pt idx="220">
                  <c:v>100</c:v>
                </c:pt>
                <c:pt idx="221">
                  <c:v>100</c:v>
                </c:pt>
                <c:pt idx="222">
                  <c:v>100</c:v>
                </c:pt>
                <c:pt idx="223">
                  <c:v>100</c:v>
                </c:pt>
                <c:pt idx="224">
                  <c:v>100</c:v>
                </c:pt>
                <c:pt idx="225">
                  <c:v>100</c:v>
                </c:pt>
                <c:pt idx="226">
                  <c:v>100</c:v>
                </c:pt>
                <c:pt idx="227">
                  <c:v>100</c:v>
                </c:pt>
                <c:pt idx="228">
                  <c:v>100</c:v>
                </c:pt>
                <c:pt idx="229">
                  <c:v>100</c:v>
                </c:pt>
                <c:pt idx="230">
                  <c:v>100</c:v>
                </c:pt>
                <c:pt idx="231">
                  <c:v>100</c:v>
                </c:pt>
                <c:pt idx="232">
                  <c:v>100</c:v>
                </c:pt>
                <c:pt idx="233">
                  <c:v>100</c:v>
                </c:pt>
                <c:pt idx="234">
                  <c:v>100</c:v>
                </c:pt>
                <c:pt idx="235">
                  <c:v>100</c:v>
                </c:pt>
                <c:pt idx="236">
                  <c:v>100</c:v>
                </c:pt>
                <c:pt idx="237">
                  <c:v>100</c:v>
                </c:pt>
                <c:pt idx="238">
                  <c:v>100</c:v>
                </c:pt>
                <c:pt idx="239">
                  <c:v>100</c:v>
                </c:pt>
                <c:pt idx="240">
                  <c:v>100</c:v>
                </c:pt>
                <c:pt idx="241">
                  <c:v>100</c:v>
                </c:pt>
                <c:pt idx="242">
                  <c:v>100</c:v>
                </c:pt>
                <c:pt idx="243">
                  <c:v>100</c:v>
                </c:pt>
                <c:pt idx="244">
                  <c:v>100</c:v>
                </c:pt>
                <c:pt idx="245">
                  <c:v>100</c:v>
                </c:pt>
                <c:pt idx="246">
                  <c:v>100</c:v>
                </c:pt>
                <c:pt idx="247">
                  <c:v>100</c:v>
                </c:pt>
                <c:pt idx="248">
                  <c:v>100</c:v>
                </c:pt>
                <c:pt idx="249">
                  <c:v>100</c:v>
                </c:pt>
                <c:pt idx="250">
                  <c:v>100</c:v>
                </c:pt>
                <c:pt idx="251">
                  <c:v>100</c:v>
                </c:pt>
                <c:pt idx="252">
                  <c:v>100</c:v>
                </c:pt>
                <c:pt idx="253">
                  <c:v>100</c:v>
                </c:pt>
                <c:pt idx="254">
                  <c:v>100</c:v>
                </c:pt>
                <c:pt idx="255">
                  <c:v>100</c:v>
                </c:pt>
                <c:pt idx="256">
                  <c:v>100</c:v>
                </c:pt>
                <c:pt idx="257">
                  <c:v>100</c:v>
                </c:pt>
                <c:pt idx="258">
                  <c:v>100</c:v>
                </c:pt>
                <c:pt idx="259">
                  <c:v>100</c:v>
                </c:pt>
                <c:pt idx="260">
                  <c:v>100</c:v>
                </c:pt>
                <c:pt idx="261">
                  <c:v>100</c:v>
                </c:pt>
                <c:pt idx="262">
                  <c:v>100</c:v>
                </c:pt>
                <c:pt idx="263">
                  <c:v>100</c:v>
                </c:pt>
                <c:pt idx="264">
                  <c:v>100</c:v>
                </c:pt>
                <c:pt idx="265">
                  <c:v>100</c:v>
                </c:pt>
                <c:pt idx="266">
                  <c:v>100</c:v>
                </c:pt>
                <c:pt idx="267">
                  <c:v>100</c:v>
                </c:pt>
                <c:pt idx="268">
                  <c:v>100</c:v>
                </c:pt>
                <c:pt idx="269">
                  <c:v>96.7</c:v>
                </c:pt>
                <c:pt idx="270">
                  <c:v>95.1</c:v>
                </c:pt>
                <c:pt idx="271">
                  <c:v>100</c:v>
                </c:pt>
                <c:pt idx="272">
                  <c:v>95.2</c:v>
                </c:pt>
                <c:pt idx="273">
                  <c:v>99</c:v>
                </c:pt>
                <c:pt idx="274">
                  <c:v>96.9</c:v>
                </c:pt>
                <c:pt idx="275">
                  <c:v>75</c:v>
                </c:pt>
                <c:pt idx="276">
                  <c:v>93.8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FD6-4EA0-99CC-47F6583CFA28}"/>
            </c:ext>
          </c:extLst>
        </c:ser>
        <c:ser>
          <c:idx val="3"/>
          <c:order val="3"/>
          <c:tx>
            <c:strRef>
              <c:f>scp_dy!$P$5</c:f>
              <c:strCache>
                <c:ptCount val="1"/>
              </c:strCache>
            </c:strRef>
          </c:tx>
          <c:spPr>
            <a:ln w="25400" cap="rnd" cmpd="sng">
              <a:solidFill>
                <a:sysClr val="windowText" lastClr="000000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scp_dy!$I$1:$I$292</c:f>
              <c:numCache>
                <c:formatCode>General</c:formatCode>
                <c:ptCount val="29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12.1</c:v>
                </c:pt>
                <c:pt idx="7">
                  <c:v>9.1</c:v>
                </c:pt>
                <c:pt idx="8">
                  <c:v>11</c:v>
                </c:pt>
                <c:pt idx="9">
                  <c:v>15.1</c:v>
                </c:pt>
                <c:pt idx="10">
                  <c:v>28.7</c:v>
                </c:pt>
                <c:pt idx="11">
                  <c:v>2.4</c:v>
                </c:pt>
                <c:pt idx="12">
                  <c:v>1.1000000000000001</c:v>
                </c:pt>
                <c:pt idx="13">
                  <c:v>3.2</c:v>
                </c:pt>
                <c:pt idx="14">
                  <c:v>5.9</c:v>
                </c:pt>
                <c:pt idx="15">
                  <c:v>2.8</c:v>
                </c:pt>
                <c:pt idx="16">
                  <c:v>0</c:v>
                </c:pt>
                <c:pt idx="17">
                  <c:v>34</c:v>
                </c:pt>
                <c:pt idx="18">
                  <c:v>23.8</c:v>
                </c:pt>
                <c:pt idx="19">
                  <c:v>9.5</c:v>
                </c:pt>
                <c:pt idx="20">
                  <c:v>17.100000000000001</c:v>
                </c:pt>
                <c:pt idx="21">
                  <c:v>27.5</c:v>
                </c:pt>
                <c:pt idx="22">
                  <c:v>17.600000000000001</c:v>
                </c:pt>
                <c:pt idx="23">
                  <c:v>24.7</c:v>
                </c:pt>
                <c:pt idx="24">
                  <c:v>23.2</c:v>
                </c:pt>
                <c:pt idx="25">
                  <c:v>18.2</c:v>
                </c:pt>
                <c:pt idx="26">
                  <c:v>27.8</c:v>
                </c:pt>
                <c:pt idx="27">
                  <c:v>34.1</c:v>
                </c:pt>
                <c:pt idx="28">
                  <c:v>37.4</c:v>
                </c:pt>
                <c:pt idx="29">
                  <c:v>31.4</c:v>
                </c:pt>
                <c:pt idx="30">
                  <c:v>23.5</c:v>
                </c:pt>
                <c:pt idx="31">
                  <c:v>38.700000000000003</c:v>
                </c:pt>
                <c:pt idx="32">
                  <c:v>21.1</c:v>
                </c:pt>
                <c:pt idx="33">
                  <c:v>4.0999999999999996</c:v>
                </c:pt>
                <c:pt idx="34">
                  <c:v>1.9</c:v>
                </c:pt>
                <c:pt idx="35">
                  <c:v>3.1</c:v>
                </c:pt>
                <c:pt idx="36">
                  <c:v>2.2999999999999998</c:v>
                </c:pt>
                <c:pt idx="37">
                  <c:v>3.3</c:v>
                </c:pt>
                <c:pt idx="38">
                  <c:v>2.4</c:v>
                </c:pt>
                <c:pt idx="39">
                  <c:v>5.4</c:v>
                </c:pt>
                <c:pt idx="40">
                  <c:v>1.3</c:v>
                </c:pt>
                <c:pt idx="41">
                  <c:v>4.5999999999999996</c:v>
                </c:pt>
                <c:pt idx="42">
                  <c:v>2.7</c:v>
                </c:pt>
                <c:pt idx="43">
                  <c:v>3.3</c:v>
                </c:pt>
                <c:pt idx="44">
                  <c:v>2.6</c:v>
                </c:pt>
                <c:pt idx="45">
                  <c:v>1.4</c:v>
                </c:pt>
                <c:pt idx="46">
                  <c:v>4.3</c:v>
                </c:pt>
                <c:pt idx="47">
                  <c:v>1</c:v>
                </c:pt>
                <c:pt idx="48">
                  <c:v>2.7</c:v>
                </c:pt>
                <c:pt idx="49">
                  <c:v>4.4000000000000004</c:v>
                </c:pt>
                <c:pt idx="50">
                  <c:v>3.1</c:v>
                </c:pt>
                <c:pt idx="51">
                  <c:v>3.4</c:v>
                </c:pt>
                <c:pt idx="52">
                  <c:v>5.2</c:v>
                </c:pt>
                <c:pt idx="53">
                  <c:v>7.7</c:v>
                </c:pt>
                <c:pt idx="54">
                  <c:v>7.5</c:v>
                </c:pt>
                <c:pt idx="55">
                  <c:v>4.2</c:v>
                </c:pt>
                <c:pt idx="56">
                  <c:v>6.7</c:v>
                </c:pt>
                <c:pt idx="57">
                  <c:v>3.2</c:v>
                </c:pt>
                <c:pt idx="58">
                  <c:v>12.7</c:v>
                </c:pt>
                <c:pt idx="59">
                  <c:v>11.7</c:v>
                </c:pt>
                <c:pt idx="60">
                  <c:v>12.7</c:v>
                </c:pt>
                <c:pt idx="61">
                  <c:v>10.1</c:v>
                </c:pt>
                <c:pt idx="62">
                  <c:v>8.5</c:v>
                </c:pt>
                <c:pt idx="63">
                  <c:v>4.9000000000000004</c:v>
                </c:pt>
                <c:pt idx="64">
                  <c:v>4.7</c:v>
                </c:pt>
                <c:pt idx="65">
                  <c:v>2.9</c:v>
                </c:pt>
                <c:pt idx="66">
                  <c:v>5.3</c:v>
                </c:pt>
                <c:pt idx="67">
                  <c:v>10</c:v>
                </c:pt>
                <c:pt idx="68">
                  <c:v>5.4</c:v>
                </c:pt>
                <c:pt idx="69">
                  <c:v>2.2999999999999998</c:v>
                </c:pt>
                <c:pt idx="70">
                  <c:v>2.1</c:v>
                </c:pt>
                <c:pt idx="71">
                  <c:v>5.0999999999999996</c:v>
                </c:pt>
                <c:pt idx="72">
                  <c:v>6.1</c:v>
                </c:pt>
                <c:pt idx="73">
                  <c:v>5.7</c:v>
                </c:pt>
                <c:pt idx="74">
                  <c:v>8</c:v>
                </c:pt>
                <c:pt idx="75">
                  <c:v>5.3</c:v>
                </c:pt>
                <c:pt idx="76">
                  <c:v>4.5</c:v>
                </c:pt>
                <c:pt idx="77">
                  <c:v>5.9</c:v>
                </c:pt>
                <c:pt idx="78">
                  <c:v>7.8</c:v>
                </c:pt>
                <c:pt idx="79">
                  <c:v>7.9</c:v>
                </c:pt>
                <c:pt idx="80">
                  <c:v>9.8000000000000007</c:v>
                </c:pt>
                <c:pt idx="81">
                  <c:v>7.2</c:v>
                </c:pt>
                <c:pt idx="82">
                  <c:v>7.9</c:v>
                </c:pt>
                <c:pt idx="83">
                  <c:v>6</c:v>
                </c:pt>
                <c:pt idx="84">
                  <c:v>8.3000000000000007</c:v>
                </c:pt>
                <c:pt idx="85">
                  <c:v>10.1</c:v>
                </c:pt>
                <c:pt idx="86">
                  <c:v>12.6</c:v>
                </c:pt>
                <c:pt idx="87">
                  <c:v>5.6</c:v>
                </c:pt>
                <c:pt idx="88">
                  <c:v>1.8</c:v>
                </c:pt>
                <c:pt idx="89">
                  <c:v>2.9</c:v>
                </c:pt>
                <c:pt idx="90">
                  <c:v>9.6</c:v>
                </c:pt>
                <c:pt idx="91">
                  <c:v>9</c:v>
                </c:pt>
                <c:pt idx="92">
                  <c:v>13.1</c:v>
                </c:pt>
                <c:pt idx="93">
                  <c:v>8.7000000000000011</c:v>
                </c:pt>
                <c:pt idx="94">
                  <c:v>6.8</c:v>
                </c:pt>
                <c:pt idx="95">
                  <c:v>9.8000000000000007</c:v>
                </c:pt>
                <c:pt idx="96">
                  <c:v>9.9</c:v>
                </c:pt>
                <c:pt idx="97">
                  <c:v>6.5</c:v>
                </c:pt>
                <c:pt idx="98">
                  <c:v>6.1</c:v>
                </c:pt>
                <c:pt idx="99">
                  <c:v>8.1</c:v>
                </c:pt>
                <c:pt idx="100">
                  <c:v>5.4</c:v>
                </c:pt>
                <c:pt idx="101">
                  <c:v>8.7000000000000011</c:v>
                </c:pt>
                <c:pt idx="102">
                  <c:v>11.9</c:v>
                </c:pt>
                <c:pt idx="103">
                  <c:v>6.7</c:v>
                </c:pt>
                <c:pt idx="104">
                  <c:v>4.4000000000000004</c:v>
                </c:pt>
                <c:pt idx="105">
                  <c:v>3.7</c:v>
                </c:pt>
                <c:pt idx="106">
                  <c:v>7.9</c:v>
                </c:pt>
                <c:pt idx="107">
                  <c:v>10.8</c:v>
                </c:pt>
                <c:pt idx="108">
                  <c:v>10.7</c:v>
                </c:pt>
                <c:pt idx="109">
                  <c:v>5.5</c:v>
                </c:pt>
                <c:pt idx="110">
                  <c:v>11.7</c:v>
                </c:pt>
                <c:pt idx="111">
                  <c:v>13.7</c:v>
                </c:pt>
                <c:pt idx="112">
                  <c:v>22.4</c:v>
                </c:pt>
                <c:pt idx="113">
                  <c:v>22.1</c:v>
                </c:pt>
                <c:pt idx="114">
                  <c:v>12.9</c:v>
                </c:pt>
                <c:pt idx="115">
                  <c:v>14.2</c:v>
                </c:pt>
                <c:pt idx="116">
                  <c:v>11.6</c:v>
                </c:pt>
                <c:pt idx="117">
                  <c:v>8.4</c:v>
                </c:pt>
                <c:pt idx="118">
                  <c:v>3.8</c:v>
                </c:pt>
                <c:pt idx="119">
                  <c:v>9.3000000000000007</c:v>
                </c:pt>
                <c:pt idx="120">
                  <c:v>7.4</c:v>
                </c:pt>
                <c:pt idx="121">
                  <c:v>7.5</c:v>
                </c:pt>
                <c:pt idx="122">
                  <c:v>11.4</c:v>
                </c:pt>
                <c:pt idx="123">
                  <c:v>7.3</c:v>
                </c:pt>
                <c:pt idx="124">
                  <c:v>9</c:v>
                </c:pt>
                <c:pt idx="125">
                  <c:v>5.6</c:v>
                </c:pt>
                <c:pt idx="126">
                  <c:v>9.4</c:v>
                </c:pt>
                <c:pt idx="127">
                  <c:v>7.3</c:v>
                </c:pt>
                <c:pt idx="128">
                  <c:v>11.5</c:v>
                </c:pt>
                <c:pt idx="129">
                  <c:v>1.1000000000000001</c:v>
                </c:pt>
                <c:pt idx="130">
                  <c:v>4.2</c:v>
                </c:pt>
                <c:pt idx="131">
                  <c:v>7.6</c:v>
                </c:pt>
                <c:pt idx="132">
                  <c:v>26.3</c:v>
                </c:pt>
                <c:pt idx="133">
                  <c:v>27.4</c:v>
                </c:pt>
                <c:pt idx="134">
                  <c:v>19.8</c:v>
                </c:pt>
                <c:pt idx="135">
                  <c:v>23.7</c:v>
                </c:pt>
                <c:pt idx="136">
                  <c:v>4.4000000000000004</c:v>
                </c:pt>
                <c:pt idx="137">
                  <c:v>17.8</c:v>
                </c:pt>
                <c:pt idx="138">
                  <c:v>27.8</c:v>
                </c:pt>
                <c:pt idx="139">
                  <c:v>33.5</c:v>
                </c:pt>
                <c:pt idx="140">
                  <c:v>35.4</c:v>
                </c:pt>
                <c:pt idx="141">
                  <c:v>17.2</c:v>
                </c:pt>
                <c:pt idx="142">
                  <c:v>36.799999999999997</c:v>
                </c:pt>
                <c:pt idx="143">
                  <c:v>27.2</c:v>
                </c:pt>
                <c:pt idx="144">
                  <c:v>36.4</c:v>
                </c:pt>
                <c:pt idx="145">
                  <c:v>33.9</c:v>
                </c:pt>
                <c:pt idx="146">
                  <c:v>32.5</c:v>
                </c:pt>
                <c:pt idx="147">
                  <c:v>17.3</c:v>
                </c:pt>
                <c:pt idx="148">
                  <c:v>21.6</c:v>
                </c:pt>
                <c:pt idx="149">
                  <c:v>30.1</c:v>
                </c:pt>
                <c:pt idx="150">
                  <c:v>38.799999999999997</c:v>
                </c:pt>
                <c:pt idx="151">
                  <c:v>38.6</c:v>
                </c:pt>
                <c:pt idx="152">
                  <c:v>16.2</c:v>
                </c:pt>
                <c:pt idx="153">
                  <c:v>6.1</c:v>
                </c:pt>
                <c:pt idx="154">
                  <c:v>33.299999999999997</c:v>
                </c:pt>
                <c:pt idx="155">
                  <c:v>13.5</c:v>
                </c:pt>
                <c:pt idx="156">
                  <c:v>12.2</c:v>
                </c:pt>
                <c:pt idx="157">
                  <c:v>13.4</c:v>
                </c:pt>
                <c:pt idx="158">
                  <c:v>6.9</c:v>
                </c:pt>
                <c:pt idx="159">
                  <c:v>25.3</c:v>
                </c:pt>
                <c:pt idx="160">
                  <c:v>14.6</c:v>
                </c:pt>
                <c:pt idx="161">
                  <c:v>15.4</c:v>
                </c:pt>
                <c:pt idx="162">
                  <c:v>12.4</c:v>
                </c:pt>
                <c:pt idx="163">
                  <c:v>11.1</c:v>
                </c:pt>
                <c:pt idx="164">
                  <c:v>26.5</c:v>
                </c:pt>
                <c:pt idx="165">
                  <c:v>15.4</c:v>
                </c:pt>
                <c:pt idx="166">
                  <c:v>4.5999999999999996</c:v>
                </c:pt>
                <c:pt idx="167">
                  <c:v>24.7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38.4</c:v>
                </c:pt>
                <c:pt idx="174">
                  <c:v>0</c:v>
                </c:pt>
                <c:pt idx="175">
                  <c:v>22.9</c:v>
                </c:pt>
                <c:pt idx="176">
                  <c:v>0</c:v>
                </c:pt>
                <c:pt idx="177">
                  <c:v>33.200000000000003</c:v>
                </c:pt>
                <c:pt idx="178">
                  <c:v>33.700000000000003</c:v>
                </c:pt>
                <c:pt idx="179">
                  <c:v>34.799999999999997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30.5</c:v>
                </c:pt>
                <c:pt idx="214">
                  <c:v>22.6</c:v>
                </c:pt>
                <c:pt idx="215">
                  <c:v>28.6</c:v>
                </c:pt>
                <c:pt idx="216">
                  <c:v>30.2</c:v>
                </c:pt>
                <c:pt idx="217">
                  <c:v>35.6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31.3</c:v>
                </c:pt>
                <c:pt idx="224">
                  <c:v>28.9</c:v>
                </c:pt>
                <c:pt idx="225">
                  <c:v>17.2</c:v>
                </c:pt>
                <c:pt idx="226">
                  <c:v>0</c:v>
                </c:pt>
                <c:pt idx="227">
                  <c:v>36.4</c:v>
                </c:pt>
                <c:pt idx="228">
                  <c:v>39.700000000000003</c:v>
                </c:pt>
                <c:pt idx="229">
                  <c:v>25.6</c:v>
                </c:pt>
                <c:pt idx="230">
                  <c:v>21.2</c:v>
                </c:pt>
                <c:pt idx="231">
                  <c:v>19.2</c:v>
                </c:pt>
                <c:pt idx="232">
                  <c:v>21.2</c:v>
                </c:pt>
                <c:pt idx="233">
                  <c:v>18.7</c:v>
                </c:pt>
                <c:pt idx="234">
                  <c:v>29.7</c:v>
                </c:pt>
                <c:pt idx="235">
                  <c:v>17.8</c:v>
                </c:pt>
                <c:pt idx="236">
                  <c:v>15.1</c:v>
                </c:pt>
                <c:pt idx="237">
                  <c:v>38</c:v>
                </c:pt>
                <c:pt idx="238">
                  <c:v>10.6</c:v>
                </c:pt>
                <c:pt idx="239">
                  <c:v>29.9</c:v>
                </c:pt>
                <c:pt idx="240">
                  <c:v>28.1</c:v>
                </c:pt>
                <c:pt idx="241">
                  <c:v>0</c:v>
                </c:pt>
                <c:pt idx="242">
                  <c:v>32.1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39.299999999999997</c:v>
                </c:pt>
                <c:pt idx="261">
                  <c:v>35.6</c:v>
                </c:pt>
                <c:pt idx="262">
                  <c:v>19.399999999999999</c:v>
                </c:pt>
                <c:pt idx="263">
                  <c:v>11.8</c:v>
                </c:pt>
                <c:pt idx="264">
                  <c:v>29.3</c:v>
                </c:pt>
                <c:pt idx="265">
                  <c:v>0.2</c:v>
                </c:pt>
                <c:pt idx="266">
                  <c:v>3.5</c:v>
                </c:pt>
                <c:pt idx="267">
                  <c:v>9.5</c:v>
                </c:pt>
                <c:pt idx="268">
                  <c:v>16</c:v>
                </c:pt>
                <c:pt idx="269">
                  <c:v>3.8</c:v>
                </c:pt>
                <c:pt idx="270">
                  <c:v>31.7</c:v>
                </c:pt>
                <c:pt idx="271">
                  <c:v>19.8</c:v>
                </c:pt>
                <c:pt idx="272">
                  <c:v>14.3</c:v>
                </c:pt>
                <c:pt idx="273">
                  <c:v>32.9</c:v>
                </c:pt>
                <c:pt idx="274">
                  <c:v>39.9</c:v>
                </c:pt>
                <c:pt idx="275">
                  <c:v>16.7</c:v>
                </c:pt>
                <c:pt idx="276">
                  <c:v>14.6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FD6-4EA0-99CC-47F6583CFA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43707728"/>
        <c:axId val="-2043704688"/>
      </c:lineChart>
      <c:catAx>
        <c:axId val="-2043707728"/>
        <c:scaling>
          <c:orientation val="minMax"/>
        </c:scaling>
        <c:delete val="1"/>
        <c:axPos val="b"/>
        <c:majorTickMark val="out"/>
        <c:minorTickMark val="none"/>
        <c:tickLblPos val="nextTo"/>
        <c:crossAx val="-2043704688"/>
        <c:crosses val="autoZero"/>
        <c:auto val="1"/>
        <c:lblAlgn val="ctr"/>
        <c:lblOffset val="100"/>
        <c:noMultiLvlLbl val="0"/>
      </c:catAx>
      <c:valAx>
        <c:axId val="-204370468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Percentage of Requests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\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043707728"/>
        <c:crosses val="autoZero"/>
        <c:crossBetween val="between"/>
        <c:majorUnit val="20"/>
        <c:min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178240740740741"/>
          <c:y val="3.9057445274428101E-2"/>
          <c:w val="0.75231481481481499"/>
          <c:h val="0.105541667668937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1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6362648082989102E-2"/>
          <c:y val="0.226791457580303"/>
          <c:w val="0.90528494200758802"/>
          <c:h val="0.50847830067753197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IPC!$D$70</c:f>
              <c:strCache>
                <c:ptCount val="1"/>
                <c:pt idx="0">
                  <c:v>Static-CLAMS</c:v>
                </c:pt>
              </c:strCache>
            </c:strRef>
          </c:tx>
          <c:spPr>
            <a:solidFill>
              <a:srgbClr val="FF0000"/>
            </a:solidFill>
            <a:ln w="12700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IPC!$A$71:$A$84</c:f>
              <c:strCache>
                <c:ptCount val="14"/>
                <c:pt idx="0">
                  <c:v>LUH</c:v>
                </c:pt>
                <c:pt idx="1">
                  <c:v>RED </c:v>
                </c:pt>
                <c:pt idx="2">
                  <c:v>SCAN</c:v>
                </c:pt>
                <c:pt idx="3">
                  <c:v>LPS</c:v>
                </c:pt>
                <c:pt idx="4">
                  <c:v>RAY</c:v>
                </c:pt>
                <c:pt idx="5">
                  <c:v>CONS</c:v>
                </c:pt>
                <c:pt idx="6">
                  <c:v>SCP</c:v>
                </c:pt>
                <c:pt idx="7">
                  <c:v>BLK</c:v>
                </c:pt>
                <c:pt idx="8">
                  <c:v>HS</c:v>
                </c:pt>
                <c:pt idx="9">
                  <c:v>CFD</c:v>
                </c:pt>
                <c:pt idx="10">
                  <c:v>GAUSS</c:v>
                </c:pt>
                <c:pt idx="12">
                  <c:v>GMEAN</c:v>
                </c:pt>
                <c:pt idx="13">
                  <c:v>GEMAN-A</c:v>
                </c:pt>
              </c:strCache>
            </c:strRef>
          </c:cat>
          <c:val>
            <c:numRef>
              <c:f>IPC!$D$71:$D$84</c:f>
              <c:numCache>
                <c:formatCode>General</c:formatCode>
                <c:ptCount val="14"/>
                <c:pt idx="0">
                  <c:v>1.1025874781869871</c:v>
                </c:pt>
                <c:pt idx="1">
                  <c:v>1.0124465872574251</c:v>
                </c:pt>
                <c:pt idx="2">
                  <c:v>1.01223283012962</c:v>
                </c:pt>
                <c:pt idx="3">
                  <c:v>1.0375825130168399</c:v>
                </c:pt>
                <c:pt idx="4">
                  <c:v>1.069905967709567</c:v>
                </c:pt>
                <c:pt idx="5">
                  <c:v>1.044633502832474</c:v>
                </c:pt>
                <c:pt idx="6">
                  <c:v>1.004424712808222</c:v>
                </c:pt>
                <c:pt idx="7">
                  <c:v>1.0350564112930001</c:v>
                </c:pt>
                <c:pt idx="8">
                  <c:v>1.0243320785277099</c:v>
                </c:pt>
                <c:pt idx="9">
                  <c:v>1.00890603328327</c:v>
                </c:pt>
                <c:pt idx="10">
                  <c:v>1.0236578300704651</c:v>
                </c:pt>
                <c:pt idx="12">
                  <c:v>1.033783490458666</c:v>
                </c:pt>
                <c:pt idx="13">
                  <c:v>1.0460833745898841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14-4BF9-BE66-9A23C5136603}"/>
            </c:ext>
          </c:extLst>
        </c:ser>
        <c:ser>
          <c:idx val="5"/>
          <c:order val="1"/>
          <c:tx>
            <c:strRef>
              <c:f>IPC!$E$70</c:f>
              <c:strCache>
                <c:ptCount val="1"/>
                <c:pt idx="0">
                  <c:v>Semi-Dyn-CLAMS</c:v>
                </c:pt>
              </c:strCache>
            </c:strRef>
          </c:tx>
          <c:spPr>
            <a:solidFill>
              <a:srgbClr val="FFC000"/>
            </a:solidFill>
            <a:ln w="12700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IPC!$A$71:$A$84</c:f>
              <c:strCache>
                <c:ptCount val="14"/>
                <c:pt idx="0">
                  <c:v>LUH</c:v>
                </c:pt>
                <c:pt idx="1">
                  <c:v>RED </c:v>
                </c:pt>
                <c:pt idx="2">
                  <c:v>SCAN</c:v>
                </c:pt>
                <c:pt idx="3">
                  <c:v>LPS</c:v>
                </c:pt>
                <c:pt idx="4">
                  <c:v>RAY</c:v>
                </c:pt>
                <c:pt idx="5">
                  <c:v>CONS</c:v>
                </c:pt>
                <c:pt idx="6">
                  <c:v>SCP</c:v>
                </c:pt>
                <c:pt idx="7">
                  <c:v>BLK</c:v>
                </c:pt>
                <c:pt idx="8">
                  <c:v>HS</c:v>
                </c:pt>
                <c:pt idx="9">
                  <c:v>CFD</c:v>
                </c:pt>
                <c:pt idx="10">
                  <c:v>GAUSS</c:v>
                </c:pt>
                <c:pt idx="12">
                  <c:v>GMEAN</c:v>
                </c:pt>
                <c:pt idx="13">
                  <c:v>GEMAN-A</c:v>
                </c:pt>
              </c:strCache>
            </c:strRef>
          </c:cat>
          <c:val>
            <c:numRef>
              <c:f>IPC!$E$71:$E$84</c:f>
              <c:numCache>
                <c:formatCode>General</c:formatCode>
                <c:ptCount val="14"/>
                <c:pt idx="0">
                  <c:v>1.069951043315029</c:v>
                </c:pt>
                <c:pt idx="1">
                  <c:v>1.1350600496417</c:v>
                </c:pt>
                <c:pt idx="2">
                  <c:v>1.022549976523484</c:v>
                </c:pt>
                <c:pt idx="3">
                  <c:v>1.0497810940120551</c:v>
                </c:pt>
                <c:pt idx="4">
                  <c:v>1.0714983259613651</c:v>
                </c:pt>
                <c:pt idx="5">
                  <c:v>1.04306004309682</c:v>
                </c:pt>
                <c:pt idx="6">
                  <c:v>0.975151553167664</c:v>
                </c:pt>
                <c:pt idx="7">
                  <c:v>1.012431041913658</c:v>
                </c:pt>
                <c:pt idx="8">
                  <c:v>1.038739902818858</c:v>
                </c:pt>
                <c:pt idx="9">
                  <c:v>1.004338477879287</c:v>
                </c:pt>
                <c:pt idx="10">
                  <c:v>1.005990231736887</c:v>
                </c:pt>
                <c:pt idx="12">
                  <c:v>1.0381551936241331</c:v>
                </c:pt>
                <c:pt idx="13">
                  <c:v>1.0647422152896659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14-4BF9-BE66-9A23C5136603}"/>
            </c:ext>
          </c:extLst>
        </c:ser>
        <c:ser>
          <c:idx val="3"/>
          <c:order val="2"/>
          <c:tx>
            <c:strRef>
              <c:f>IPC!$F$70</c:f>
              <c:strCache>
                <c:ptCount val="1"/>
                <c:pt idx="0">
                  <c:v>Dyn-CLAMS</c:v>
                </c:pt>
              </c:strCache>
            </c:strRef>
          </c:tx>
          <c:spPr>
            <a:solidFill>
              <a:srgbClr val="00B0F0"/>
            </a:solidFill>
            <a:ln w="12700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IPC!$A$71:$A$84</c:f>
              <c:strCache>
                <c:ptCount val="14"/>
                <c:pt idx="0">
                  <c:v>LUH</c:v>
                </c:pt>
                <c:pt idx="1">
                  <c:v>RED </c:v>
                </c:pt>
                <c:pt idx="2">
                  <c:v>SCAN</c:v>
                </c:pt>
                <c:pt idx="3">
                  <c:v>LPS</c:v>
                </c:pt>
                <c:pt idx="4">
                  <c:v>RAY</c:v>
                </c:pt>
                <c:pt idx="5">
                  <c:v>CONS</c:v>
                </c:pt>
                <c:pt idx="6">
                  <c:v>SCP</c:v>
                </c:pt>
                <c:pt idx="7">
                  <c:v>BLK</c:v>
                </c:pt>
                <c:pt idx="8">
                  <c:v>HS</c:v>
                </c:pt>
                <c:pt idx="9">
                  <c:v>CFD</c:v>
                </c:pt>
                <c:pt idx="10">
                  <c:v>GAUSS</c:v>
                </c:pt>
                <c:pt idx="12">
                  <c:v>GMEAN</c:v>
                </c:pt>
                <c:pt idx="13">
                  <c:v>GEMAN-A</c:v>
                </c:pt>
              </c:strCache>
            </c:strRef>
          </c:cat>
          <c:val>
            <c:numRef>
              <c:f>IPC!$F$71:$F$84</c:f>
              <c:numCache>
                <c:formatCode>General</c:formatCode>
                <c:ptCount val="14"/>
                <c:pt idx="0">
                  <c:v>1.106217814054034</c:v>
                </c:pt>
                <c:pt idx="1">
                  <c:v>1.122773932276282</c:v>
                </c:pt>
                <c:pt idx="2">
                  <c:v>1.0238185620989431</c:v>
                </c:pt>
                <c:pt idx="3">
                  <c:v>1.059751375382936</c:v>
                </c:pt>
                <c:pt idx="4">
                  <c:v>1.1532232323235629</c:v>
                </c:pt>
                <c:pt idx="5">
                  <c:v>1.046239163768266</c:v>
                </c:pt>
                <c:pt idx="6">
                  <c:v>1.022884046999027</c:v>
                </c:pt>
                <c:pt idx="7">
                  <c:v>1.0336967619497139</c:v>
                </c:pt>
                <c:pt idx="8">
                  <c:v>1.0424457492796531</c:v>
                </c:pt>
                <c:pt idx="9">
                  <c:v>1.004490950701191</c:v>
                </c:pt>
                <c:pt idx="10">
                  <c:v>1.0223401723380361</c:v>
                </c:pt>
                <c:pt idx="12">
                  <c:v>1.057020783234744</c:v>
                </c:pt>
                <c:pt idx="13">
                  <c:v>1.084386374888761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14-4BF9-BE66-9A23C5136603}"/>
            </c:ext>
          </c:extLst>
        </c:ser>
        <c:ser>
          <c:idx val="1"/>
          <c:order val="3"/>
          <c:tx>
            <c:strRef>
              <c:f>IPC!$C$70</c:f>
              <c:strCache>
                <c:ptCount val="1"/>
                <c:pt idx="0">
                  <c:v>FR-FCFS-Cap-Best</c:v>
                </c:pt>
              </c:strCache>
            </c:strRef>
          </c:tx>
          <c:spPr>
            <a:solidFill>
              <a:sysClr val="windowText" lastClr="000000"/>
            </a:solidFill>
            <a:ln w="12700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IPC!$A$71:$A$84</c:f>
              <c:strCache>
                <c:ptCount val="14"/>
                <c:pt idx="0">
                  <c:v>LUH</c:v>
                </c:pt>
                <c:pt idx="1">
                  <c:v>RED </c:v>
                </c:pt>
                <c:pt idx="2">
                  <c:v>SCAN</c:v>
                </c:pt>
                <c:pt idx="3">
                  <c:v>LPS</c:v>
                </c:pt>
                <c:pt idx="4">
                  <c:v>RAY</c:v>
                </c:pt>
                <c:pt idx="5">
                  <c:v>CONS</c:v>
                </c:pt>
                <c:pt idx="6">
                  <c:v>SCP</c:v>
                </c:pt>
                <c:pt idx="7">
                  <c:v>BLK</c:v>
                </c:pt>
                <c:pt idx="8">
                  <c:v>HS</c:v>
                </c:pt>
                <c:pt idx="9">
                  <c:v>CFD</c:v>
                </c:pt>
                <c:pt idx="10">
                  <c:v>GAUSS</c:v>
                </c:pt>
                <c:pt idx="12">
                  <c:v>GMEAN</c:v>
                </c:pt>
                <c:pt idx="13">
                  <c:v>GEMAN-A</c:v>
                </c:pt>
              </c:strCache>
            </c:strRef>
          </c:cat>
          <c:val>
            <c:numRef>
              <c:f>IPC!$C$71:$C$84</c:f>
              <c:numCache>
                <c:formatCode>General</c:formatCode>
                <c:ptCount val="14"/>
                <c:pt idx="0">
                  <c:v>1.0264947440420109</c:v>
                </c:pt>
                <c:pt idx="1">
                  <c:v>0.998981581220593</c:v>
                </c:pt>
                <c:pt idx="2">
                  <c:v>1.0301210819116999</c:v>
                </c:pt>
                <c:pt idx="3">
                  <c:v>1.06365602877847</c:v>
                </c:pt>
                <c:pt idx="4">
                  <c:v>1.099984318675933</c:v>
                </c:pt>
                <c:pt idx="5">
                  <c:v>1.0276229989065671</c:v>
                </c:pt>
                <c:pt idx="6">
                  <c:v>1.01853168720395</c:v>
                </c:pt>
                <c:pt idx="7">
                  <c:v>1.0265498057889471</c:v>
                </c:pt>
                <c:pt idx="8">
                  <c:v>1.045118906887164</c:v>
                </c:pt>
                <c:pt idx="9">
                  <c:v>1.0017538057437321</c:v>
                </c:pt>
                <c:pt idx="10">
                  <c:v>1.0120180963075069</c:v>
                </c:pt>
                <c:pt idx="12">
                  <c:v>1.0315285018125879</c:v>
                </c:pt>
                <c:pt idx="13">
                  <c:v>1.0406483507616111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E14-4BF9-BE66-9A23C5136603}"/>
            </c:ext>
          </c:extLst>
        </c:ser>
        <c:ser>
          <c:idx val="0"/>
          <c:order val="4"/>
          <c:tx>
            <c:strRef>
              <c:f>IPC!$G$70</c:f>
              <c:strCache>
                <c:ptCount val="1"/>
                <c:pt idx="0">
                  <c:v>Static-CLAMS-Best</c:v>
                </c:pt>
              </c:strCache>
            </c:strRef>
          </c:tx>
          <c:spPr>
            <a:solidFill>
              <a:srgbClr val="00B050"/>
            </a:solidFill>
            <a:ln w="12700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IPC!$A$71:$A$84</c:f>
              <c:strCache>
                <c:ptCount val="14"/>
                <c:pt idx="0">
                  <c:v>LUH</c:v>
                </c:pt>
                <c:pt idx="1">
                  <c:v>RED </c:v>
                </c:pt>
                <c:pt idx="2">
                  <c:v>SCAN</c:v>
                </c:pt>
                <c:pt idx="3">
                  <c:v>LPS</c:v>
                </c:pt>
                <c:pt idx="4">
                  <c:v>RAY</c:v>
                </c:pt>
                <c:pt idx="5">
                  <c:v>CONS</c:v>
                </c:pt>
                <c:pt idx="6">
                  <c:v>SCP</c:v>
                </c:pt>
                <c:pt idx="7">
                  <c:v>BLK</c:v>
                </c:pt>
                <c:pt idx="8">
                  <c:v>HS</c:v>
                </c:pt>
                <c:pt idx="9">
                  <c:v>CFD</c:v>
                </c:pt>
                <c:pt idx="10">
                  <c:v>GAUSS</c:v>
                </c:pt>
                <c:pt idx="12">
                  <c:v>GMEAN</c:v>
                </c:pt>
                <c:pt idx="13">
                  <c:v>GEMAN-A</c:v>
                </c:pt>
              </c:strCache>
            </c:strRef>
          </c:cat>
          <c:val>
            <c:numRef>
              <c:f>IPC!$G$71:$G$84</c:f>
              <c:numCache>
                <c:formatCode>General</c:formatCode>
                <c:ptCount val="14"/>
                <c:pt idx="0">
                  <c:v>1.1025874781869871</c:v>
                </c:pt>
                <c:pt idx="1">
                  <c:v>1.1548538978136771</c:v>
                </c:pt>
                <c:pt idx="2">
                  <c:v>1.038625556678002</c:v>
                </c:pt>
                <c:pt idx="3">
                  <c:v>1.0649019404750999</c:v>
                </c:pt>
                <c:pt idx="4">
                  <c:v>1.155515521073375</c:v>
                </c:pt>
                <c:pt idx="5">
                  <c:v>1.0489996688379311</c:v>
                </c:pt>
                <c:pt idx="6">
                  <c:v>1.035217596252797</c:v>
                </c:pt>
                <c:pt idx="7">
                  <c:v>1.037549763192422</c:v>
                </c:pt>
                <c:pt idx="8">
                  <c:v>1.04656327911576</c:v>
                </c:pt>
                <c:pt idx="9">
                  <c:v>1.00890603328327</c:v>
                </c:pt>
                <c:pt idx="10">
                  <c:v>1.0642809484287801</c:v>
                </c:pt>
                <c:pt idx="12">
                  <c:v>1.067930510645688</c:v>
                </c:pt>
                <c:pt idx="13">
                  <c:v>1.0932260615727429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E14-4BF9-BE66-9A23C51366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9"/>
        <c:axId val="-2004255824"/>
        <c:axId val="-2004252480"/>
      </c:barChart>
      <c:catAx>
        <c:axId val="-2004255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004252480"/>
        <c:crosses val="autoZero"/>
        <c:auto val="1"/>
        <c:lblAlgn val="ctr"/>
        <c:lblOffset val="100"/>
        <c:noMultiLvlLbl val="0"/>
      </c:catAx>
      <c:valAx>
        <c:axId val="-2004252480"/>
        <c:scaling>
          <c:orientation val="minMax"/>
          <c:min val="0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 dirty="0"/>
                  <a:t>Normalized IPC</a:t>
                </a:r>
              </a:p>
            </c:rich>
          </c:tx>
          <c:layout>
            <c:manualLayout>
              <c:xMode val="edge"/>
              <c:yMode val="edge"/>
              <c:x val="4.1964672951027701E-3"/>
              <c:y val="0.260962777380099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004255824"/>
        <c:crosses val="autoZero"/>
        <c:crossBetween val="between"/>
        <c:majorUnit val="0.1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layout>
        <c:manualLayout>
          <c:xMode val="edge"/>
          <c:yMode val="edge"/>
          <c:x val="0.119174340495574"/>
          <c:y val="5.10570866141732E-2"/>
          <c:w val="0.84551492504115"/>
          <c:h val="0.181648293963254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9033865558471899"/>
          <c:y val="0.15280197113959301"/>
          <c:w val="0.79698454359871695"/>
          <c:h val="0.65764218703960098"/>
        </c:manualLayout>
      </c:layout>
      <c:lineChart>
        <c:grouping val="standard"/>
        <c:varyColors val="0"/>
        <c:ser>
          <c:idx val="0"/>
          <c:order val="0"/>
          <c:tx>
            <c:strRef>
              <c:f>cons!$AM$2</c:f>
              <c:strCache>
                <c:ptCount val="1"/>
                <c:pt idx="0">
                  <c:v>PCR(1)</c:v>
                </c:pt>
              </c:strCache>
            </c:strRef>
          </c:tx>
          <c:spPr>
            <a:ln w="19050" cap="rnd">
              <a:solidFill>
                <a:srgbClr val="FF3B3B"/>
              </a:solidFill>
              <a:round/>
            </a:ln>
            <a:effectLst/>
          </c:spPr>
          <c:marker>
            <c:symbol val="none"/>
          </c:marker>
          <c:val>
            <c:numRef>
              <c:f>cons!$O$1:$O$658</c:f>
              <c:numCache>
                <c:formatCode>General</c:formatCode>
                <c:ptCount val="65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0.1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7.9</c:v>
                </c:pt>
                <c:pt idx="53">
                  <c:v>10.4</c:v>
                </c:pt>
                <c:pt idx="54">
                  <c:v>10.8</c:v>
                </c:pt>
                <c:pt idx="55">
                  <c:v>16.899999999999999</c:v>
                </c:pt>
                <c:pt idx="56">
                  <c:v>11.1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0.2</c:v>
                </c:pt>
                <c:pt idx="76">
                  <c:v>9.2000000000000011</c:v>
                </c:pt>
                <c:pt idx="77">
                  <c:v>8.7000000000000011</c:v>
                </c:pt>
                <c:pt idx="78">
                  <c:v>5.5</c:v>
                </c:pt>
                <c:pt idx="79">
                  <c:v>5.2</c:v>
                </c:pt>
                <c:pt idx="80">
                  <c:v>2.6</c:v>
                </c:pt>
                <c:pt idx="81">
                  <c:v>0.3</c:v>
                </c:pt>
                <c:pt idx="82">
                  <c:v>5.9</c:v>
                </c:pt>
                <c:pt idx="83">
                  <c:v>4.8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0.6</c:v>
                </c:pt>
                <c:pt idx="90">
                  <c:v>0.4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0.2</c:v>
                </c:pt>
                <c:pt idx="95">
                  <c:v>0</c:v>
                </c:pt>
                <c:pt idx="96">
                  <c:v>0.4</c:v>
                </c:pt>
                <c:pt idx="97">
                  <c:v>0</c:v>
                </c:pt>
                <c:pt idx="98">
                  <c:v>0</c:v>
                </c:pt>
                <c:pt idx="99">
                  <c:v>1</c:v>
                </c:pt>
                <c:pt idx="100">
                  <c:v>0</c:v>
                </c:pt>
                <c:pt idx="101">
                  <c:v>0.6</c:v>
                </c:pt>
                <c:pt idx="102">
                  <c:v>2.2000000000000002</c:v>
                </c:pt>
                <c:pt idx="103">
                  <c:v>1.5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0.1</c:v>
                </c:pt>
                <c:pt idx="110">
                  <c:v>0.5</c:v>
                </c:pt>
                <c:pt idx="111">
                  <c:v>0</c:v>
                </c:pt>
                <c:pt idx="112">
                  <c:v>0.1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0.3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1.1000000000000001</c:v>
                </c:pt>
                <c:pt idx="122">
                  <c:v>0.7</c:v>
                </c:pt>
                <c:pt idx="123">
                  <c:v>1.2</c:v>
                </c:pt>
                <c:pt idx="124">
                  <c:v>0.3</c:v>
                </c:pt>
                <c:pt idx="125">
                  <c:v>0.2</c:v>
                </c:pt>
                <c:pt idx="126">
                  <c:v>0.2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0.1</c:v>
                </c:pt>
                <c:pt idx="131">
                  <c:v>0.1</c:v>
                </c:pt>
                <c:pt idx="132">
                  <c:v>0</c:v>
                </c:pt>
                <c:pt idx="133">
                  <c:v>0</c:v>
                </c:pt>
                <c:pt idx="134">
                  <c:v>0.1</c:v>
                </c:pt>
                <c:pt idx="135">
                  <c:v>0.4</c:v>
                </c:pt>
                <c:pt idx="136">
                  <c:v>0.3</c:v>
                </c:pt>
                <c:pt idx="137">
                  <c:v>2.7</c:v>
                </c:pt>
                <c:pt idx="138">
                  <c:v>0.1</c:v>
                </c:pt>
                <c:pt idx="139">
                  <c:v>0.1</c:v>
                </c:pt>
                <c:pt idx="140">
                  <c:v>0.3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0.2</c:v>
                </c:pt>
                <c:pt idx="153">
                  <c:v>0.6</c:v>
                </c:pt>
                <c:pt idx="154">
                  <c:v>0.9</c:v>
                </c:pt>
                <c:pt idx="155">
                  <c:v>1</c:v>
                </c:pt>
                <c:pt idx="156">
                  <c:v>0.2</c:v>
                </c:pt>
                <c:pt idx="157">
                  <c:v>1</c:v>
                </c:pt>
                <c:pt idx="158">
                  <c:v>0.1</c:v>
                </c:pt>
                <c:pt idx="159">
                  <c:v>0</c:v>
                </c:pt>
                <c:pt idx="160">
                  <c:v>3.8</c:v>
                </c:pt>
                <c:pt idx="161">
                  <c:v>6.1</c:v>
                </c:pt>
                <c:pt idx="162">
                  <c:v>7</c:v>
                </c:pt>
                <c:pt idx="163">
                  <c:v>3.5</c:v>
                </c:pt>
                <c:pt idx="164">
                  <c:v>2.7</c:v>
                </c:pt>
                <c:pt idx="165">
                  <c:v>1.6</c:v>
                </c:pt>
                <c:pt idx="166">
                  <c:v>2.4</c:v>
                </c:pt>
                <c:pt idx="167">
                  <c:v>0.7</c:v>
                </c:pt>
                <c:pt idx="168">
                  <c:v>0.5</c:v>
                </c:pt>
                <c:pt idx="169">
                  <c:v>3.2</c:v>
                </c:pt>
                <c:pt idx="170">
                  <c:v>0.2</c:v>
                </c:pt>
                <c:pt idx="171">
                  <c:v>0.9</c:v>
                </c:pt>
                <c:pt idx="172">
                  <c:v>3</c:v>
                </c:pt>
                <c:pt idx="173">
                  <c:v>6</c:v>
                </c:pt>
                <c:pt idx="174">
                  <c:v>1</c:v>
                </c:pt>
                <c:pt idx="175">
                  <c:v>1.6</c:v>
                </c:pt>
                <c:pt idx="176">
                  <c:v>0.1</c:v>
                </c:pt>
                <c:pt idx="177">
                  <c:v>1.3</c:v>
                </c:pt>
                <c:pt idx="178">
                  <c:v>0</c:v>
                </c:pt>
                <c:pt idx="179">
                  <c:v>0</c:v>
                </c:pt>
                <c:pt idx="180">
                  <c:v>1.5</c:v>
                </c:pt>
                <c:pt idx="181">
                  <c:v>2.2000000000000002</c:v>
                </c:pt>
                <c:pt idx="182">
                  <c:v>1.3</c:v>
                </c:pt>
                <c:pt idx="183">
                  <c:v>3</c:v>
                </c:pt>
                <c:pt idx="184">
                  <c:v>0.4</c:v>
                </c:pt>
                <c:pt idx="185">
                  <c:v>0</c:v>
                </c:pt>
                <c:pt idx="186">
                  <c:v>0.3</c:v>
                </c:pt>
                <c:pt idx="187">
                  <c:v>2</c:v>
                </c:pt>
                <c:pt idx="188">
                  <c:v>3.6</c:v>
                </c:pt>
                <c:pt idx="189">
                  <c:v>0.6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0.8</c:v>
                </c:pt>
                <c:pt idx="196">
                  <c:v>0</c:v>
                </c:pt>
                <c:pt idx="197">
                  <c:v>0</c:v>
                </c:pt>
                <c:pt idx="198">
                  <c:v>0.2</c:v>
                </c:pt>
                <c:pt idx="199">
                  <c:v>1.1000000000000001</c:v>
                </c:pt>
                <c:pt idx="200">
                  <c:v>2.5</c:v>
                </c:pt>
                <c:pt idx="201">
                  <c:v>3.6</c:v>
                </c:pt>
                <c:pt idx="202">
                  <c:v>2</c:v>
                </c:pt>
                <c:pt idx="203">
                  <c:v>2.4</c:v>
                </c:pt>
                <c:pt idx="204">
                  <c:v>0.2</c:v>
                </c:pt>
                <c:pt idx="205">
                  <c:v>0.5</c:v>
                </c:pt>
                <c:pt idx="206">
                  <c:v>0.8</c:v>
                </c:pt>
                <c:pt idx="207">
                  <c:v>1.1000000000000001</c:v>
                </c:pt>
                <c:pt idx="208">
                  <c:v>1.5</c:v>
                </c:pt>
                <c:pt idx="209">
                  <c:v>2.4</c:v>
                </c:pt>
                <c:pt idx="210">
                  <c:v>0.3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1.3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0.7</c:v>
                </c:pt>
                <c:pt idx="225">
                  <c:v>2.2000000000000002</c:v>
                </c:pt>
                <c:pt idx="226">
                  <c:v>1.6</c:v>
                </c:pt>
                <c:pt idx="227">
                  <c:v>0.7</c:v>
                </c:pt>
                <c:pt idx="228">
                  <c:v>1.1000000000000001</c:v>
                </c:pt>
                <c:pt idx="229">
                  <c:v>4.3</c:v>
                </c:pt>
                <c:pt idx="230">
                  <c:v>8.4</c:v>
                </c:pt>
                <c:pt idx="231">
                  <c:v>7</c:v>
                </c:pt>
                <c:pt idx="232">
                  <c:v>6</c:v>
                </c:pt>
                <c:pt idx="233">
                  <c:v>0</c:v>
                </c:pt>
                <c:pt idx="234">
                  <c:v>0.1</c:v>
                </c:pt>
                <c:pt idx="235">
                  <c:v>0</c:v>
                </c:pt>
                <c:pt idx="236">
                  <c:v>0.3</c:v>
                </c:pt>
                <c:pt idx="237">
                  <c:v>0.7</c:v>
                </c:pt>
                <c:pt idx="238">
                  <c:v>1.7</c:v>
                </c:pt>
                <c:pt idx="239">
                  <c:v>1.4</c:v>
                </c:pt>
                <c:pt idx="240">
                  <c:v>1.1000000000000001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1.3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0.1</c:v>
                </c:pt>
                <c:pt idx="249">
                  <c:v>0.7</c:v>
                </c:pt>
                <c:pt idx="250">
                  <c:v>0.8</c:v>
                </c:pt>
                <c:pt idx="251">
                  <c:v>1.3</c:v>
                </c:pt>
                <c:pt idx="252">
                  <c:v>1.2</c:v>
                </c:pt>
                <c:pt idx="253">
                  <c:v>0.1</c:v>
                </c:pt>
                <c:pt idx="254">
                  <c:v>0.6</c:v>
                </c:pt>
                <c:pt idx="255">
                  <c:v>2.6</c:v>
                </c:pt>
                <c:pt idx="256">
                  <c:v>1.2</c:v>
                </c:pt>
                <c:pt idx="257">
                  <c:v>0.1</c:v>
                </c:pt>
                <c:pt idx="258">
                  <c:v>1.3</c:v>
                </c:pt>
                <c:pt idx="259">
                  <c:v>0.7</c:v>
                </c:pt>
                <c:pt idx="260">
                  <c:v>0.1</c:v>
                </c:pt>
                <c:pt idx="261">
                  <c:v>1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0.1</c:v>
                </c:pt>
                <c:pt idx="267">
                  <c:v>0.5</c:v>
                </c:pt>
                <c:pt idx="268">
                  <c:v>0.6</c:v>
                </c:pt>
                <c:pt idx="269">
                  <c:v>0.7</c:v>
                </c:pt>
                <c:pt idx="270">
                  <c:v>0.6</c:v>
                </c:pt>
                <c:pt idx="271">
                  <c:v>0.3</c:v>
                </c:pt>
                <c:pt idx="272">
                  <c:v>0.4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0.7</c:v>
                </c:pt>
                <c:pt idx="282">
                  <c:v>0.3</c:v>
                </c:pt>
                <c:pt idx="283">
                  <c:v>0.2</c:v>
                </c:pt>
                <c:pt idx="284">
                  <c:v>0</c:v>
                </c:pt>
                <c:pt idx="285">
                  <c:v>0.2</c:v>
                </c:pt>
                <c:pt idx="286">
                  <c:v>0.4</c:v>
                </c:pt>
                <c:pt idx="287">
                  <c:v>0.2</c:v>
                </c:pt>
                <c:pt idx="288">
                  <c:v>0</c:v>
                </c:pt>
                <c:pt idx="289">
                  <c:v>0.3</c:v>
                </c:pt>
                <c:pt idx="290">
                  <c:v>0.1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1.1000000000000001</c:v>
                </c:pt>
                <c:pt idx="296">
                  <c:v>4.0999999999999996</c:v>
                </c:pt>
                <c:pt idx="297">
                  <c:v>0.2</c:v>
                </c:pt>
                <c:pt idx="298">
                  <c:v>0</c:v>
                </c:pt>
                <c:pt idx="299">
                  <c:v>0.5</c:v>
                </c:pt>
                <c:pt idx="300">
                  <c:v>2.6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0.1</c:v>
                </c:pt>
                <c:pt idx="305">
                  <c:v>0.2</c:v>
                </c:pt>
                <c:pt idx="306">
                  <c:v>0</c:v>
                </c:pt>
                <c:pt idx="307">
                  <c:v>0</c:v>
                </c:pt>
                <c:pt idx="308">
                  <c:v>0.2</c:v>
                </c:pt>
                <c:pt idx="309">
                  <c:v>0.1</c:v>
                </c:pt>
                <c:pt idx="310">
                  <c:v>0.3</c:v>
                </c:pt>
                <c:pt idx="311">
                  <c:v>0.3</c:v>
                </c:pt>
                <c:pt idx="312">
                  <c:v>0.4</c:v>
                </c:pt>
                <c:pt idx="313">
                  <c:v>0</c:v>
                </c:pt>
                <c:pt idx="314">
                  <c:v>0.6</c:v>
                </c:pt>
                <c:pt idx="315">
                  <c:v>3.6</c:v>
                </c:pt>
                <c:pt idx="316">
                  <c:v>0</c:v>
                </c:pt>
                <c:pt idx="317">
                  <c:v>0.4</c:v>
                </c:pt>
                <c:pt idx="318">
                  <c:v>0.1</c:v>
                </c:pt>
                <c:pt idx="319">
                  <c:v>0.3</c:v>
                </c:pt>
                <c:pt idx="320">
                  <c:v>0.2</c:v>
                </c:pt>
                <c:pt idx="321">
                  <c:v>1.1000000000000001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0.3</c:v>
                </c:pt>
                <c:pt idx="328">
                  <c:v>2.5</c:v>
                </c:pt>
                <c:pt idx="329">
                  <c:v>0</c:v>
                </c:pt>
                <c:pt idx="330">
                  <c:v>0.6</c:v>
                </c:pt>
                <c:pt idx="331">
                  <c:v>1.8</c:v>
                </c:pt>
                <c:pt idx="332">
                  <c:v>1.9</c:v>
                </c:pt>
                <c:pt idx="333">
                  <c:v>0.5</c:v>
                </c:pt>
                <c:pt idx="334">
                  <c:v>0</c:v>
                </c:pt>
                <c:pt idx="335">
                  <c:v>0.3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0.2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0.2</c:v>
                </c:pt>
                <c:pt idx="350">
                  <c:v>0.9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0.1</c:v>
                </c:pt>
                <c:pt idx="356">
                  <c:v>0</c:v>
                </c:pt>
                <c:pt idx="357">
                  <c:v>0</c:v>
                </c:pt>
                <c:pt idx="358">
                  <c:v>0.3</c:v>
                </c:pt>
                <c:pt idx="359">
                  <c:v>0.1</c:v>
                </c:pt>
                <c:pt idx="360">
                  <c:v>1.5</c:v>
                </c:pt>
                <c:pt idx="361">
                  <c:v>0</c:v>
                </c:pt>
                <c:pt idx="362">
                  <c:v>1.6</c:v>
                </c:pt>
                <c:pt idx="363">
                  <c:v>0.8</c:v>
                </c:pt>
                <c:pt idx="364">
                  <c:v>1.7</c:v>
                </c:pt>
                <c:pt idx="365">
                  <c:v>0</c:v>
                </c:pt>
                <c:pt idx="366">
                  <c:v>1.2</c:v>
                </c:pt>
                <c:pt idx="367">
                  <c:v>1.9</c:v>
                </c:pt>
                <c:pt idx="368">
                  <c:v>1</c:v>
                </c:pt>
                <c:pt idx="369">
                  <c:v>3.3</c:v>
                </c:pt>
                <c:pt idx="370">
                  <c:v>1.6</c:v>
                </c:pt>
                <c:pt idx="371">
                  <c:v>0.1</c:v>
                </c:pt>
                <c:pt idx="372">
                  <c:v>0</c:v>
                </c:pt>
                <c:pt idx="373">
                  <c:v>0</c:v>
                </c:pt>
                <c:pt idx="374">
                  <c:v>1</c:v>
                </c:pt>
                <c:pt idx="375">
                  <c:v>0</c:v>
                </c:pt>
                <c:pt idx="376">
                  <c:v>2.4</c:v>
                </c:pt>
                <c:pt idx="377">
                  <c:v>0.3</c:v>
                </c:pt>
                <c:pt idx="378">
                  <c:v>0.4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0.6</c:v>
                </c:pt>
                <c:pt idx="385">
                  <c:v>0.2</c:v>
                </c:pt>
                <c:pt idx="386">
                  <c:v>0.4</c:v>
                </c:pt>
                <c:pt idx="387">
                  <c:v>0.3</c:v>
                </c:pt>
                <c:pt idx="388">
                  <c:v>0</c:v>
                </c:pt>
                <c:pt idx="389">
                  <c:v>0.3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1.3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0.1</c:v>
                </c:pt>
                <c:pt idx="401">
                  <c:v>0.1</c:v>
                </c:pt>
                <c:pt idx="402">
                  <c:v>0</c:v>
                </c:pt>
                <c:pt idx="403">
                  <c:v>0.7</c:v>
                </c:pt>
                <c:pt idx="404">
                  <c:v>0.7</c:v>
                </c:pt>
                <c:pt idx="405">
                  <c:v>0</c:v>
                </c:pt>
                <c:pt idx="406">
                  <c:v>1.2</c:v>
                </c:pt>
                <c:pt idx="407">
                  <c:v>2.8</c:v>
                </c:pt>
                <c:pt idx="408">
                  <c:v>0.8</c:v>
                </c:pt>
                <c:pt idx="409">
                  <c:v>0</c:v>
                </c:pt>
                <c:pt idx="410">
                  <c:v>0.2</c:v>
                </c:pt>
                <c:pt idx="411">
                  <c:v>0</c:v>
                </c:pt>
                <c:pt idx="412">
                  <c:v>0</c:v>
                </c:pt>
                <c:pt idx="413">
                  <c:v>3.3</c:v>
                </c:pt>
                <c:pt idx="414">
                  <c:v>5.0999999999999996</c:v>
                </c:pt>
                <c:pt idx="415">
                  <c:v>2.7</c:v>
                </c:pt>
                <c:pt idx="416">
                  <c:v>1.3</c:v>
                </c:pt>
                <c:pt idx="417">
                  <c:v>4.0999999999999996</c:v>
                </c:pt>
                <c:pt idx="418">
                  <c:v>1</c:v>
                </c:pt>
                <c:pt idx="419">
                  <c:v>0.6</c:v>
                </c:pt>
                <c:pt idx="420">
                  <c:v>1.2</c:v>
                </c:pt>
                <c:pt idx="421">
                  <c:v>3.6</c:v>
                </c:pt>
                <c:pt idx="422">
                  <c:v>2.1</c:v>
                </c:pt>
                <c:pt idx="423">
                  <c:v>0.9</c:v>
                </c:pt>
                <c:pt idx="424">
                  <c:v>2.9</c:v>
                </c:pt>
                <c:pt idx="425">
                  <c:v>0</c:v>
                </c:pt>
                <c:pt idx="426">
                  <c:v>0</c:v>
                </c:pt>
                <c:pt idx="427">
                  <c:v>2.7</c:v>
                </c:pt>
                <c:pt idx="428">
                  <c:v>0.4</c:v>
                </c:pt>
                <c:pt idx="429">
                  <c:v>4.5</c:v>
                </c:pt>
                <c:pt idx="430">
                  <c:v>2.2999999999999998</c:v>
                </c:pt>
                <c:pt idx="431">
                  <c:v>0.1</c:v>
                </c:pt>
                <c:pt idx="432">
                  <c:v>0</c:v>
                </c:pt>
                <c:pt idx="433">
                  <c:v>0.4</c:v>
                </c:pt>
                <c:pt idx="434">
                  <c:v>0.2</c:v>
                </c:pt>
                <c:pt idx="435">
                  <c:v>0.1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0.5</c:v>
                </c:pt>
                <c:pt idx="440">
                  <c:v>0.1</c:v>
                </c:pt>
                <c:pt idx="441">
                  <c:v>0</c:v>
                </c:pt>
                <c:pt idx="442">
                  <c:v>0</c:v>
                </c:pt>
                <c:pt idx="443">
                  <c:v>0.4</c:v>
                </c:pt>
                <c:pt idx="444">
                  <c:v>0.3</c:v>
                </c:pt>
                <c:pt idx="445">
                  <c:v>0.6</c:v>
                </c:pt>
                <c:pt idx="446">
                  <c:v>0</c:v>
                </c:pt>
                <c:pt idx="447">
                  <c:v>0.1</c:v>
                </c:pt>
                <c:pt idx="448">
                  <c:v>0.2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1.3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0.3</c:v>
                </c:pt>
                <c:pt idx="469">
                  <c:v>0.1</c:v>
                </c:pt>
                <c:pt idx="470">
                  <c:v>0.2</c:v>
                </c:pt>
                <c:pt idx="471">
                  <c:v>0</c:v>
                </c:pt>
                <c:pt idx="472">
                  <c:v>1.3</c:v>
                </c:pt>
                <c:pt idx="473">
                  <c:v>1.6</c:v>
                </c:pt>
                <c:pt idx="474">
                  <c:v>0.3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2.6</c:v>
                </c:pt>
                <c:pt idx="480">
                  <c:v>2.8</c:v>
                </c:pt>
                <c:pt idx="481">
                  <c:v>0</c:v>
                </c:pt>
                <c:pt idx="482">
                  <c:v>0.1</c:v>
                </c:pt>
                <c:pt idx="483">
                  <c:v>0.5</c:v>
                </c:pt>
                <c:pt idx="484">
                  <c:v>0</c:v>
                </c:pt>
                <c:pt idx="485">
                  <c:v>0</c:v>
                </c:pt>
                <c:pt idx="486">
                  <c:v>0.3</c:v>
                </c:pt>
                <c:pt idx="487">
                  <c:v>1.1000000000000001</c:v>
                </c:pt>
                <c:pt idx="488">
                  <c:v>0.3</c:v>
                </c:pt>
                <c:pt idx="489">
                  <c:v>0.6</c:v>
                </c:pt>
                <c:pt idx="490">
                  <c:v>1.9</c:v>
                </c:pt>
                <c:pt idx="491">
                  <c:v>0.5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0.6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0.2</c:v>
                </c:pt>
                <c:pt idx="503">
                  <c:v>0.8</c:v>
                </c:pt>
                <c:pt idx="504">
                  <c:v>0</c:v>
                </c:pt>
                <c:pt idx="505">
                  <c:v>0.4</c:v>
                </c:pt>
                <c:pt idx="506">
                  <c:v>0.7</c:v>
                </c:pt>
                <c:pt idx="507">
                  <c:v>1</c:v>
                </c:pt>
                <c:pt idx="508">
                  <c:v>0.5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0.4</c:v>
                </c:pt>
                <c:pt idx="513">
                  <c:v>0.6</c:v>
                </c:pt>
                <c:pt idx="514">
                  <c:v>0</c:v>
                </c:pt>
                <c:pt idx="515">
                  <c:v>0</c:v>
                </c:pt>
                <c:pt idx="516">
                  <c:v>0.1</c:v>
                </c:pt>
                <c:pt idx="517">
                  <c:v>0</c:v>
                </c:pt>
                <c:pt idx="518">
                  <c:v>2.6</c:v>
                </c:pt>
                <c:pt idx="519">
                  <c:v>0.9</c:v>
                </c:pt>
                <c:pt idx="520">
                  <c:v>0.7</c:v>
                </c:pt>
                <c:pt idx="521">
                  <c:v>1.2</c:v>
                </c:pt>
                <c:pt idx="522">
                  <c:v>0.2</c:v>
                </c:pt>
                <c:pt idx="523">
                  <c:v>5.7</c:v>
                </c:pt>
                <c:pt idx="524">
                  <c:v>0</c:v>
                </c:pt>
                <c:pt idx="525">
                  <c:v>0.2</c:v>
                </c:pt>
                <c:pt idx="526">
                  <c:v>0.3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0.1</c:v>
                </c:pt>
                <c:pt idx="532">
                  <c:v>0</c:v>
                </c:pt>
                <c:pt idx="533">
                  <c:v>0</c:v>
                </c:pt>
                <c:pt idx="534">
                  <c:v>0.3</c:v>
                </c:pt>
                <c:pt idx="535">
                  <c:v>0.1</c:v>
                </c:pt>
                <c:pt idx="536">
                  <c:v>0</c:v>
                </c:pt>
                <c:pt idx="537">
                  <c:v>0</c:v>
                </c:pt>
                <c:pt idx="538">
                  <c:v>0.1</c:v>
                </c:pt>
                <c:pt idx="539">
                  <c:v>0.5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3.9</c:v>
                </c:pt>
                <c:pt idx="544">
                  <c:v>0</c:v>
                </c:pt>
                <c:pt idx="545">
                  <c:v>1.8</c:v>
                </c:pt>
                <c:pt idx="546">
                  <c:v>0</c:v>
                </c:pt>
                <c:pt idx="547">
                  <c:v>3.1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0.5</c:v>
                </c:pt>
                <c:pt idx="559">
                  <c:v>7.2</c:v>
                </c:pt>
                <c:pt idx="560">
                  <c:v>0.2</c:v>
                </c:pt>
                <c:pt idx="561">
                  <c:v>0</c:v>
                </c:pt>
                <c:pt idx="562">
                  <c:v>0.6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0.1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0.6</c:v>
                </c:pt>
                <c:pt idx="579">
                  <c:v>0.3</c:v>
                </c:pt>
                <c:pt idx="580">
                  <c:v>0.6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0.1</c:v>
                </c:pt>
                <c:pt idx="587">
                  <c:v>1</c:v>
                </c:pt>
                <c:pt idx="588">
                  <c:v>0.4</c:v>
                </c:pt>
                <c:pt idx="589">
                  <c:v>0.2</c:v>
                </c:pt>
                <c:pt idx="590">
                  <c:v>0.5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0.2</c:v>
                </c:pt>
                <c:pt idx="596">
                  <c:v>0.8</c:v>
                </c:pt>
                <c:pt idx="597">
                  <c:v>1</c:v>
                </c:pt>
                <c:pt idx="598">
                  <c:v>0.5</c:v>
                </c:pt>
                <c:pt idx="599">
                  <c:v>1.2</c:v>
                </c:pt>
                <c:pt idx="600">
                  <c:v>0.2</c:v>
                </c:pt>
                <c:pt idx="601">
                  <c:v>0</c:v>
                </c:pt>
                <c:pt idx="602">
                  <c:v>1</c:v>
                </c:pt>
                <c:pt idx="603">
                  <c:v>0.1</c:v>
                </c:pt>
                <c:pt idx="604">
                  <c:v>0</c:v>
                </c:pt>
                <c:pt idx="605">
                  <c:v>0</c:v>
                </c:pt>
                <c:pt idx="606">
                  <c:v>1.3</c:v>
                </c:pt>
                <c:pt idx="607">
                  <c:v>2.8</c:v>
                </c:pt>
                <c:pt idx="608">
                  <c:v>0.8</c:v>
                </c:pt>
                <c:pt idx="609">
                  <c:v>0</c:v>
                </c:pt>
                <c:pt idx="610">
                  <c:v>1</c:v>
                </c:pt>
                <c:pt idx="611">
                  <c:v>0</c:v>
                </c:pt>
                <c:pt idx="612">
                  <c:v>0</c:v>
                </c:pt>
                <c:pt idx="613">
                  <c:v>2.9</c:v>
                </c:pt>
                <c:pt idx="614">
                  <c:v>1.7</c:v>
                </c:pt>
                <c:pt idx="615">
                  <c:v>1.8</c:v>
                </c:pt>
                <c:pt idx="616">
                  <c:v>2</c:v>
                </c:pt>
                <c:pt idx="617">
                  <c:v>3</c:v>
                </c:pt>
                <c:pt idx="618">
                  <c:v>3.6</c:v>
                </c:pt>
                <c:pt idx="619">
                  <c:v>0.3</c:v>
                </c:pt>
                <c:pt idx="620">
                  <c:v>0.4</c:v>
                </c:pt>
                <c:pt idx="621">
                  <c:v>0.7</c:v>
                </c:pt>
                <c:pt idx="622">
                  <c:v>1.1000000000000001</c:v>
                </c:pt>
                <c:pt idx="623">
                  <c:v>1.2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0.2</c:v>
                </c:pt>
                <c:pt idx="628">
                  <c:v>1</c:v>
                </c:pt>
                <c:pt idx="629">
                  <c:v>0.5</c:v>
                </c:pt>
                <c:pt idx="630">
                  <c:v>0.3</c:v>
                </c:pt>
                <c:pt idx="631">
                  <c:v>0.1</c:v>
                </c:pt>
                <c:pt idx="632">
                  <c:v>0</c:v>
                </c:pt>
                <c:pt idx="633">
                  <c:v>0</c:v>
                </c:pt>
                <c:pt idx="634">
                  <c:v>0.1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0.5</c:v>
                </c:pt>
                <c:pt idx="640">
                  <c:v>0.2</c:v>
                </c:pt>
                <c:pt idx="641">
                  <c:v>0.6</c:v>
                </c:pt>
                <c:pt idx="642">
                  <c:v>0.2</c:v>
                </c:pt>
                <c:pt idx="643">
                  <c:v>0.1</c:v>
                </c:pt>
                <c:pt idx="644">
                  <c:v>0.1</c:v>
                </c:pt>
                <c:pt idx="645">
                  <c:v>0.4</c:v>
                </c:pt>
                <c:pt idx="646">
                  <c:v>0.6</c:v>
                </c:pt>
                <c:pt idx="647">
                  <c:v>0.1</c:v>
                </c:pt>
                <c:pt idx="648">
                  <c:v>1.4</c:v>
                </c:pt>
                <c:pt idx="649">
                  <c:v>0.8</c:v>
                </c:pt>
                <c:pt idx="650">
                  <c:v>0.6</c:v>
                </c:pt>
                <c:pt idx="651">
                  <c:v>0</c:v>
                </c:pt>
                <c:pt idx="652">
                  <c:v>0</c:v>
                </c:pt>
                <c:pt idx="653">
                  <c:v>2.9</c:v>
                </c:pt>
                <c:pt idx="654">
                  <c:v>0.1</c:v>
                </c:pt>
                <c:pt idx="655">
                  <c:v>0.2</c:v>
                </c:pt>
                <c:pt idx="65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59-41FB-BBA6-391E8A52417F}"/>
            </c:ext>
          </c:extLst>
        </c:ser>
        <c:ser>
          <c:idx val="1"/>
          <c:order val="1"/>
          <c:tx>
            <c:strRef>
              <c:f>cons!$AM$3</c:f>
              <c:strCache>
                <c:ptCount val="1"/>
                <c:pt idx="0">
                  <c:v>PCR(4)</c:v>
                </c:pt>
              </c:strCache>
            </c:strRef>
          </c:tx>
          <c:spPr>
            <a:ln w="19050" cap="rnd">
              <a:solidFill>
                <a:srgbClr val="EEB400"/>
              </a:solidFill>
              <a:round/>
            </a:ln>
            <a:effectLst/>
          </c:spPr>
          <c:marker>
            <c:symbol val="none"/>
          </c:marker>
          <c:val>
            <c:numRef>
              <c:f>cons!$R$1:$R$658</c:f>
              <c:numCache>
                <c:formatCode>General</c:formatCode>
                <c:ptCount val="65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100</c:v>
                </c:pt>
                <c:pt idx="10">
                  <c:v>91</c:v>
                </c:pt>
                <c:pt idx="11">
                  <c:v>100</c:v>
                </c:pt>
                <c:pt idx="12">
                  <c:v>0</c:v>
                </c:pt>
                <c:pt idx="13">
                  <c:v>0</c:v>
                </c:pt>
                <c:pt idx="14">
                  <c:v>100</c:v>
                </c:pt>
                <c:pt idx="15">
                  <c:v>50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100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0.1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11</c:v>
                </c:pt>
                <c:pt idx="51">
                  <c:v>43.6</c:v>
                </c:pt>
                <c:pt idx="52">
                  <c:v>88.5</c:v>
                </c:pt>
                <c:pt idx="53">
                  <c:v>98.7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0</c:v>
                </c:pt>
                <c:pt idx="58">
                  <c:v>66.7</c:v>
                </c:pt>
                <c:pt idx="59">
                  <c:v>27.8</c:v>
                </c:pt>
                <c:pt idx="60">
                  <c:v>12.5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0.4</c:v>
                </c:pt>
                <c:pt idx="69">
                  <c:v>0.4</c:v>
                </c:pt>
                <c:pt idx="70">
                  <c:v>0</c:v>
                </c:pt>
                <c:pt idx="71">
                  <c:v>0.4</c:v>
                </c:pt>
                <c:pt idx="72">
                  <c:v>0.1</c:v>
                </c:pt>
                <c:pt idx="73">
                  <c:v>1.2</c:v>
                </c:pt>
                <c:pt idx="74">
                  <c:v>8.2000000000000011</c:v>
                </c:pt>
                <c:pt idx="75">
                  <c:v>14</c:v>
                </c:pt>
                <c:pt idx="76">
                  <c:v>22.8</c:v>
                </c:pt>
                <c:pt idx="77">
                  <c:v>28.1</c:v>
                </c:pt>
                <c:pt idx="78">
                  <c:v>22.8</c:v>
                </c:pt>
                <c:pt idx="79">
                  <c:v>13</c:v>
                </c:pt>
                <c:pt idx="80">
                  <c:v>24.8</c:v>
                </c:pt>
                <c:pt idx="81">
                  <c:v>7.7</c:v>
                </c:pt>
                <c:pt idx="82">
                  <c:v>7.4</c:v>
                </c:pt>
                <c:pt idx="83">
                  <c:v>5.7</c:v>
                </c:pt>
                <c:pt idx="84">
                  <c:v>11.1</c:v>
                </c:pt>
                <c:pt idx="85">
                  <c:v>3.2</c:v>
                </c:pt>
                <c:pt idx="86">
                  <c:v>0.8</c:v>
                </c:pt>
                <c:pt idx="87">
                  <c:v>7.4</c:v>
                </c:pt>
                <c:pt idx="88">
                  <c:v>4.3</c:v>
                </c:pt>
                <c:pt idx="89">
                  <c:v>5.4</c:v>
                </c:pt>
                <c:pt idx="90">
                  <c:v>2.2000000000000002</c:v>
                </c:pt>
                <c:pt idx="91">
                  <c:v>7.5</c:v>
                </c:pt>
                <c:pt idx="92">
                  <c:v>5.7</c:v>
                </c:pt>
                <c:pt idx="93">
                  <c:v>5.9</c:v>
                </c:pt>
                <c:pt idx="94">
                  <c:v>4.5999999999999996</c:v>
                </c:pt>
                <c:pt idx="95">
                  <c:v>4.5</c:v>
                </c:pt>
                <c:pt idx="96">
                  <c:v>6.3</c:v>
                </c:pt>
                <c:pt idx="97">
                  <c:v>7.6</c:v>
                </c:pt>
                <c:pt idx="98">
                  <c:v>20.3</c:v>
                </c:pt>
                <c:pt idx="99">
                  <c:v>7.7</c:v>
                </c:pt>
                <c:pt idx="100">
                  <c:v>31.1</c:v>
                </c:pt>
                <c:pt idx="101">
                  <c:v>39.4</c:v>
                </c:pt>
                <c:pt idx="102">
                  <c:v>20.5</c:v>
                </c:pt>
                <c:pt idx="103">
                  <c:v>18.600000000000001</c:v>
                </c:pt>
                <c:pt idx="104">
                  <c:v>7.7</c:v>
                </c:pt>
                <c:pt idx="105">
                  <c:v>20.100000000000001</c:v>
                </c:pt>
                <c:pt idx="106">
                  <c:v>17.399999999999999</c:v>
                </c:pt>
                <c:pt idx="107">
                  <c:v>7.6</c:v>
                </c:pt>
                <c:pt idx="108">
                  <c:v>7.1</c:v>
                </c:pt>
                <c:pt idx="109">
                  <c:v>6.3</c:v>
                </c:pt>
                <c:pt idx="110">
                  <c:v>7.5</c:v>
                </c:pt>
                <c:pt idx="111">
                  <c:v>5.8</c:v>
                </c:pt>
                <c:pt idx="112">
                  <c:v>11.6</c:v>
                </c:pt>
                <c:pt idx="113">
                  <c:v>12.5</c:v>
                </c:pt>
                <c:pt idx="114">
                  <c:v>19.2</c:v>
                </c:pt>
                <c:pt idx="115">
                  <c:v>7.2</c:v>
                </c:pt>
                <c:pt idx="116">
                  <c:v>7.9</c:v>
                </c:pt>
                <c:pt idx="117">
                  <c:v>7.4</c:v>
                </c:pt>
                <c:pt idx="118">
                  <c:v>2.1</c:v>
                </c:pt>
                <c:pt idx="119">
                  <c:v>3.7</c:v>
                </c:pt>
                <c:pt idx="120">
                  <c:v>12.4</c:v>
                </c:pt>
                <c:pt idx="121">
                  <c:v>13.3</c:v>
                </c:pt>
                <c:pt idx="122">
                  <c:v>25.8</c:v>
                </c:pt>
                <c:pt idx="123">
                  <c:v>23.1</c:v>
                </c:pt>
                <c:pt idx="124">
                  <c:v>13.9</c:v>
                </c:pt>
                <c:pt idx="125">
                  <c:v>40</c:v>
                </c:pt>
                <c:pt idx="126">
                  <c:v>28</c:v>
                </c:pt>
                <c:pt idx="127">
                  <c:v>19.100000000000001</c:v>
                </c:pt>
                <c:pt idx="128">
                  <c:v>8.3000000000000007</c:v>
                </c:pt>
                <c:pt idx="129">
                  <c:v>9.6</c:v>
                </c:pt>
                <c:pt idx="130">
                  <c:v>5</c:v>
                </c:pt>
                <c:pt idx="131">
                  <c:v>3.2</c:v>
                </c:pt>
                <c:pt idx="132">
                  <c:v>2.7</c:v>
                </c:pt>
                <c:pt idx="133">
                  <c:v>3.1</c:v>
                </c:pt>
                <c:pt idx="134">
                  <c:v>7.8</c:v>
                </c:pt>
                <c:pt idx="135">
                  <c:v>7.1</c:v>
                </c:pt>
                <c:pt idx="136">
                  <c:v>10.6</c:v>
                </c:pt>
                <c:pt idx="137">
                  <c:v>14.6</c:v>
                </c:pt>
                <c:pt idx="138">
                  <c:v>6.5</c:v>
                </c:pt>
                <c:pt idx="139">
                  <c:v>3.2</c:v>
                </c:pt>
                <c:pt idx="140">
                  <c:v>1.4</c:v>
                </c:pt>
                <c:pt idx="141">
                  <c:v>0.6</c:v>
                </c:pt>
                <c:pt idx="142">
                  <c:v>0.3</c:v>
                </c:pt>
                <c:pt idx="143">
                  <c:v>7.4</c:v>
                </c:pt>
                <c:pt idx="144">
                  <c:v>8.2000000000000011</c:v>
                </c:pt>
                <c:pt idx="145">
                  <c:v>9.6</c:v>
                </c:pt>
                <c:pt idx="146">
                  <c:v>19.399999999999999</c:v>
                </c:pt>
                <c:pt idx="147">
                  <c:v>19.100000000000001</c:v>
                </c:pt>
                <c:pt idx="148">
                  <c:v>21.1</c:v>
                </c:pt>
                <c:pt idx="149">
                  <c:v>14.4</c:v>
                </c:pt>
                <c:pt idx="150">
                  <c:v>13.5</c:v>
                </c:pt>
                <c:pt idx="151">
                  <c:v>5.8</c:v>
                </c:pt>
                <c:pt idx="152">
                  <c:v>7.9</c:v>
                </c:pt>
                <c:pt idx="153">
                  <c:v>10.4</c:v>
                </c:pt>
                <c:pt idx="154">
                  <c:v>11.8</c:v>
                </c:pt>
                <c:pt idx="155">
                  <c:v>17.899999999999999</c:v>
                </c:pt>
                <c:pt idx="156">
                  <c:v>10.6</c:v>
                </c:pt>
                <c:pt idx="157">
                  <c:v>11.6</c:v>
                </c:pt>
                <c:pt idx="158">
                  <c:v>5.4</c:v>
                </c:pt>
                <c:pt idx="159">
                  <c:v>0.6</c:v>
                </c:pt>
                <c:pt idx="160">
                  <c:v>4.5</c:v>
                </c:pt>
                <c:pt idx="161">
                  <c:v>9.7000000000000011</c:v>
                </c:pt>
                <c:pt idx="162">
                  <c:v>13.1</c:v>
                </c:pt>
                <c:pt idx="163">
                  <c:v>13.2</c:v>
                </c:pt>
                <c:pt idx="164">
                  <c:v>14.2</c:v>
                </c:pt>
                <c:pt idx="165">
                  <c:v>14.5</c:v>
                </c:pt>
                <c:pt idx="166">
                  <c:v>8.3000000000000007</c:v>
                </c:pt>
                <c:pt idx="167">
                  <c:v>7.2</c:v>
                </c:pt>
                <c:pt idx="168">
                  <c:v>4.0999999999999996</c:v>
                </c:pt>
                <c:pt idx="169">
                  <c:v>13.2</c:v>
                </c:pt>
                <c:pt idx="170">
                  <c:v>8.5</c:v>
                </c:pt>
                <c:pt idx="171">
                  <c:v>7.5</c:v>
                </c:pt>
                <c:pt idx="172">
                  <c:v>13.8</c:v>
                </c:pt>
                <c:pt idx="173">
                  <c:v>20.2</c:v>
                </c:pt>
                <c:pt idx="174">
                  <c:v>14.3</c:v>
                </c:pt>
                <c:pt idx="175">
                  <c:v>15.4</c:v>
                </c:pt>
                <c:pt idx="176">
                  <c:v>19.8</c:v>
                </c:pt>
                <c:pt idx="177">
                  <c:v>12.8</c:v>
                </c:pt>
                <c:pt idx="178">
                  <c:v>5.3</c:v>
                </c:pt>
                <c:pt idx="179">
                  <c:v>4.8</c:v>
                </c:pt>
                <c:pt idx="180">
                  <c:v>6.1</c:v>
                </c:pt>
                <c:pt idx="181">
                  <c:v>9.7000000000000011</c:v>
                </c:pt>
                <c:pt idx="182">
                  <c:v>8.9</c:v>
                </c:pt>
                <c:pt idx="183">
                  <c:v>8.2000000000000011</c:v>
                </c:pt>
                <c:pt idx="184">
                  <c:v>5.7</c:v>
                </c:pt>
                <c:pt idx="185">
                  <c:v>1</c:v>
                </c:pt>
                <c:pt idx="186">
                  <c:v>2.2000000000000002</c:v>
                </c:pt>
                <c:pt idx="187">
                  <c:v>9</c:v>
                </c:pt>
                <c:pt idx="188">
                  <c:v>23.5</c:v>
                </c:pt>
                <c:pt idx="189">
                  <c:v>21.9</c:v>
                </c:pt>
                <c:pt idx="190">
                  <c:v>33.700000000000003</c:v>
                </c:pt>
                <c:pt idx="191">
                  <c:v>34.4</c:v>
                </c:pt>
                <c:pt idx="192">
                  <c:v>35.9</c:v>
                </c:pt>
                <c:pt idx="193">
                  <c:v>28</c:v>
                </c:pt>
                <c:pt idx="194">
                  <c:v>43.7</c:v>
                </c:pt>
                <c:pt idx="195">
                  <c:v>29</c:v>
                </c:pt>
                <c:pt idx="196">
                  <c:v>13</c:v>
                </c:pt>
                <c:pt idx="197">
                  <c:v>31.1</c:v>
                </c:pt>
                <c:pt idx="198">
                  <c:v>13.6</c:v>
                </c:pt>
                <c:pt idx="199">
                  <c:v>9.3000000000000007</c:v>
                </c:pt>
                <c:pt idx="200">
                  <c:v>12</c:v>
                </c:pt>
                <c:pt idx="201">
                  <c:v>17</c:v>
                </c:pt>
                <c:pt idx="202">
                  <c:v>10.4</c:v>
                </c:pt>
                <c:pt idx="203">
                  <c:v>16.3</c:v>
                </c:pt>
                <c:pt idx="204">
                  <c:v>6.5</c:v>
                </c:pt>
                <c:pt idx="205">
                  <c:v>6.6</c:v>
                </c:pt>
                <c:pt idx="206">
                  <c:v>5.9</c:v>
                </c:pt>
                <c:pt idx="207">
                  <c:v>4.7</c:v>
                </c:pt>
                <c:pt idx="208">
                  <c:v>5.5</c:v>
                </c:pt>
                <c:pt idx="209">
                  <c:v>7.8</c:v>
                </c:pt>
                <c:pt idx="210">
                  <c:v>4.7</c:v>
                </c:pt>
                <c:pt idx="211">
                  <c:v>3.1</c:v>
                </c:pt>
                <c:pt idx="212">
                  <c:v>1.7</c:v>
                </c:pt>
                <c:pt idx="213">
                  <c:v>7.4</c:v>
                </c:pt>
                <c:pt idx="214">
                  <c:v>12.3</c:v>
                </c:pt>
                <c:pt idx="215">
                  <c:v>18.399999999999999</c:v>
                </c:pt>
                <c:pt idx="216">
                  <c:v>10.3</c:v>
                </c:pt>
                <c:pt idx="217">
                  <c:v>10.199999999999999</c:v>
                </c:pt>
                <c:pt idx="218">
                  <c:v>12.2</c:v>
                </c:pt>
                <c:pt idx="219">
                  <c:v>8.7000000000000011</c:v>
                </c:pt>
                <c:pt idx="220">
                  <c:v>14.6</c:v>
                </c:pt>
                <c:pt idx="221">
                  <c:v>11.3</c:v>
                </c:pt>
                <c:pt idx="222">
                  <c:v>6.8</c:v>
                </c:pt>
                <c:pt idx="223">
                  <c:v>6</c:v>
                </c:pt>
                <c:pt idx="224">
                  <c:v>6.2</c:v>
                </c:pt>
                <c:pt idx="225">
                  <c:v>12.9</c:v>
                </c:pt>
                <c:pt idx="226">
                  <c:v>27.7</c:v>
                </c:pt>
                <c:pt idx="227">
                  <c:v>10.7</c:v>
                </c:pt>
                <c:pt idx="228">
                  <c:v>10.9</c:v>
                </c:pt>
                <c:pt idx="229">
                  <c:v>15</c:v>
                </c:pt>
                <c:pt idx="230">
                  <c:v>24.8</c:v>
                </c:pt>
                <c:pt idx="231">
                  <c:v>21.1</c:v>
                </c:pt>
                <c:pt idx="232">
                  <c:v>46.8</c:v>
                </c:pt>
                <c:pt idx="233">
                  <c:v>22.3</c:v>
                </c:pt>
                <c:pt idx="234">
                  <c:v>25.2</c:v>
                </c:pt>
                <c:pt idx="235">
                  <c:v>10.8</c:v>
                </c:pt>
                <c:pt idx="236">
                  <c:v>3.8</c:v>
                </c:pt>
                <c:pt idx="237">
                  <c:v>5.9</c:v>
                </c:pt>
                <c:pt idx="238">
                  <c:v>7</c:v>
                </c:pt>
                <c:pt idx="239">
                  <c:v>13.6</c:v>
                </c:pt>
                <c:pt idx="240">
                  <c:v>18.5</c:v>
                </c:pt>
                <c:pt idx="241">
                  <c:v>12.1</c:v>
                </c:pt>
                <c:pt idx="242">
                  <c:v>16.7</c:v>
                </c:pt>
                <c:pt idx="243">
                  <c:v>9.7000000000000011</c:v>
                </c:pt>
                <c:pt idx="244">
                  <c:v>10.8</c:v>
                </c:pt>
                <c:pt idx="245">
                  <c:v>10.4</c:v>
                </c:pt>
                <c:pt idx="246">
                  <c:v>5.6</c:v>
                </c:pt>
                <c:pt idx="247">
                  <c:v>4.3</c:v>
                </c:pt>
                <c:pt idx="248">
                  <c:v>2.8</c:v>
                </c:pt>
                <c:pt idx="249">
                  <c:v>4.5</c:v>
                </c:pt>
                <c:pt idx="250">
                  <c:v>5</c:v>
                </c:pt>
                <c:pt idx="251">
                  <c:v>7.1</c:v>
                </c:pt>
                <c:pt idx="252">
                  <c:v>9.4</c:v>
                </c:pt>
                <c:pt idx="253">
                  <c:v>9.9</c:v>
                </c:pt>
                <c:pt idx="254">
                  <c:v>8.6</c:v>
                </c:pt>
                <c:pt idx="255">
                  <c:v>15.9</c:v>
                </c:pt>
                <c:pt idx="256">
                  <c:v>19.100000000000001</c:v>
                </c:pt>
                <c:pt idx="257">
                  <c:v>20.5</c:v>
                </c:pt>
                <c:pt idx="258">
                  <c:v>14</c:v>
                </c:pt>
                <c:pt idx="259">
                  <c:v>7.2</c:v>
                </c:pt>
                <c:pt idx="260">
                  <c:v>22.2</c:v>
                </c:pt>
                <c:pt idx="261">
                  <c:v>15.7</c:v>
                </c:pt>
                <c:pt idx="262">
                  <c:v>2.7</c:v>
                </c:pt>
                <c:pt idx="263">
                  <c:v>4.4000000000000004</c:v>
                </c:pt>
                <c:pt idx="264">
                  <c:v>5.9</c:v>
                </c:pt>
                <c:pt idx="265">
                  <c:v>4.0999999999999996</c:v>
                </c:pt>
                <c:pt idx="266">
                  <c:v>14</c:v>
                </c:pt>
                <c:pt idx="267">
                  <c:v>10</c:v>
                </c:pt>
                <c:pt idx="268">
                  <c:v>7.6</c:v>
                </c:pt>
                <c:pt idx="269">
                  <c:v>9.4</c:v>
                </c:pt>
                <c:pt idx="270">
                  <c:v>6.9</c:v>
                </c:pt>
                <c:pt idx="271">
                  <c:v>8.1</c:v>
                </c:pt>
                <c:pt idx="272">
                  <c:v>14.8</c:v>
                </c:pt>
                <c:pt idx="273">
                  <c:v>10.1</c:v>
                </c:pt>
                <c:pt idx="274">
                  <c:v>5.3</c:v>
                </c:pt>
                <c:pt idx="275">
                  <c:v>1.4</c:v>
                </c:pt>
                <c:pt idx="276">
                  <c:v>5.5</c:v>
                </c:pt>
                <c:pt idx="277">
                  <c:v>4.4000000000000004</c:v>
                </c:pt>
                <c:pt idx="278">
                  <c:v>14.6</c:v>
                </c:pt>
                <c:pt idx="279">
                  <c:v>12.9</c:v>
                </c:pt>
                <c:pt idx="280">
                  <c:v>12.1</c:v>
                </c:pt>
                <c:pt idx="281">
                  <c:v>28</c:v>
                </c:pt>
                <c:pt idx="282">
                  <c:v>12.7</c:v>
                </c:pt>
                <c:pt idx="283">
                  <c:v>5.9</c:v>
                </c:pt>
                <c:pt idx="284">
                  <c:v>5.0999999999999996</c:v>
                </c:pt>
                <c:pt idx="285">
                  <c:v>12</c:v>
                </c:pt>
                <c:pt idx="286">
                  <c:v>8.4</c:v>
                </c:pt>
                <c:pt idx="287">
                  <c:v>4.0999999999999996</c:v>
                </c:pt>
                <c:pt idx="288">
                  <c:v>4.3</c:v>
                </c:pt>
                <c:pt idx="289">
                  <c:v>3.9</c:v>
                </c:pt>
                <c:pt idx="290">
                  <c:v>2.4</c:v>
                </c:pt>
                <c:pt idx="291">
                  <c:v>9.5</c:v>
                </c:pt>
                <c:pt idx="292">
                  <c:v>6.4</c:v>
                </c:pt>
                <c:pt idx="293">
                  <c:v>11</c:v>
                </c:pt>
                <c:pt idx="294">
                  <c:v>10.9</c:v>
                </c:pt>
                <c:pt idx="295">
                  <c:v>16.3</c:v>
                </c:pt>
                <c:pt idx="296">
                  <c:v>29.9</c:v>
                </c:pt>
                <c:pt idx="297">
                  <c:v>19</c:v>
                </c:pt>
                <c:pt idx="298">
                  <c:v>7.3</c:v>
                </c:pt>
                <c:pt idx="299">
                  <c:v>32.9</c:v>
                </c:pt>
                <c:pt idx="300">
                  <c:v>15.2</c:v>
                </c:pt>
                <c:pt idx="301">
                  <c:v>20.2</c:v>
                </c:pt>
                <c:pt idx="302">
                  <c:v>18.399999999999999</c:v>
                </c:pt>
                <c:pt idx="303">
                  <c:v>8.3000000000000007</c:v>
                </c:pt>
                <c:pt idx="304">
                  <c:v>8.1</c:v>
                </c:pt>
                <c:pt idx="305">
                  <c:v>15.1</c:v>
                </c:pt>
                <c:pt idx="306">
                  <c:v>11.8</c:v>
                </c:pt>
                <c:pt idx="307">
                  <c:v>6.1</c:v>
                </c:pt>
                <c:pt idx="308">
                  <c:v>4.0999999999999996</c:v>
                </c:pt>
                <c:pt idx="309">
                  <c:v>2.6</c:v>
                </c:pt>
                <c:pt idx="310">
                  <c:v>6.6</c:v>
                </c:pt>
                <c:pt idx="311">
                  <c:v>7.8</c:v>
                </c:pt>
                <c:pt idx="312">
                  <c:v>16.3</c:v>
                </c:pt>
                <c:pt idx="313">
                  <c:v>7.6</c:v>
                </c:pt>
                <c:pt idx="314">
                  <c:v>8.4</c:v>
                </c:pt>
                <c:pt idx="315">
                  <c:v>13.4</c:v>
                </c:pt>
                <c:pt idx="316">
                  <c:v>10.5</c:v>
                </c:pt>
                <c:pt idx="317">
                  <c:v>8</c:v>
                </c:pt>
                <c:pt idx="318">
                  <c:v>5.9</c:v>
                </c:pt>
                <c:pt idx="319">
                  <c:v>9</c:v>
                </c:pt>
                <c:pt idx="320">
                  <c:v>15.7</c:v>
                </c:pt>
                <c:pt idx="321">
                  <c:v>23.9</c:v>
                </c:pt>
                <c:pt idx="322">
                  <c:v>3.1</c:v>
                </c:pt>
                <c:pt idx="323">
                  <c:v>1.5</c:v>
                </c:pt>
                <c:pt idx="324">
                  <c:v>7.3</c:v>
                </c:pt>
                <c:pt idx="325">
                  <c:v>2.5</c:v>
                </c:pt>
                <c:pt idx="326">
                  <c:v>0.1</c:v>
                </c:pt>
                <c:pt idx="327">
                  <c:v>1.9</c:v>
                </c:pt>
                <c:pt idx="328">
                  <c:v>16.5</c:v>
                </c:pt>
                <c:pt idx="329">
                  <c:v>3.9</c:v>
                </c:pt>
                <c:pt idx="330">
                  <c:v>14.3</c:v>
                </c:pt>
                <c:pt idx="331">
                  <c:v>23.4</c:v>
                </c:pt>
                <c:pt idx="332">
                  <c:v>21.6</c:v>
                </c:pt>
                <c:pt idx="333">
                  <c:v>31.9</c:v>
                </c:pt>
                <c:pt idx="334">
                  <c:v>22.1</c:v>
                </c:pt>
                <c:pt idx="335">
                  <c:v>22.5</c:v>
                </c:pt>
                <c:pt idx="336">
                  <c:v>23</c:v>
                </c:pt>
                <c:pt idx="337">
                  <c:v>21.1</c:v>
                </c:pt>
                <c:pt idx="338">
                  <c:v>8.7000000000000011</c:v>
                </c:pt>
                <c:pt idx="339">
                  <c:v>13</c:v>
                </c:pt>
                <c:pt idx="340">
                  <c:v>8.6</c:v>
                </c:pt>
                <c:pt idx="341">
                  <c:v>9</c:v>
                </c:pt>
                <c:pt idx="342">
                  <c:v>9.6</c:v>
                </c:pt>
                <c:pt idx="343">
                  <c:v>9.7000000000000011</c:v>
                </c:pt>
                <c:pt idx="344">
                  <c:v>6</c:v>
                </c:pt>
                <c:pt idx="345">
                  <c:v>8.4</c:v>
                </c:pt>
                <c:pt idx="346">
                  <c:v>8.2000000000000011</c:v>
                </c:pt>
                <c:pt idx="347">
                  <c:v>3</c:v>
                </c:pt>
                <c:pt idx="348">
                  <c:v>7.3</c:v>
                </c:pt>
                <c:pt idx="349">
                  <c:v>5.3</c:v>
                </c:pt>
                <c:pt idx="350">
                  <c:v>5.5</c:v>
                </c:pt>
                <c:pt idx="351">
                  <c:v>3.4</c:v>
                </c:pt>
                <c:pt idx="352">
                  <c:v>7.4</c:v>
                </c:pt>
                <c:pt idx="353">
                  <c:v>13.8</c:v>
                </c:pt>
                <c:pt idx="354">
                  <c:v>10.8</c:v>
                </c:pt>
                <c:pt idx="355">
                  <c:v>9.6</c:v>
                </c:pt>
                <c:pt idx="356">
                  <c:v>13.1</c:v>
                </c:pt>
                <c:pt idx="357">
                  <c:v>5.7</c:v>
                </c:pt>
                <c:pt idx="358">
                  <c:v>7.3</c:v>
                </c:pt>
                <c:pt idx="359">
                  <c:v>7.1</c:v>
                </c:pt>
                <c:pt idx="360">
                  <c:v>5.8</c:v>
                </c:pt>
                <c:pt idx="361">
                  <c:v>20.7</c:v>
                </c:pt>
                <c:pt idx="362">
                  <c:v>14.5</c:v>
                </c:pt>
                <c:pt idx="363">
                  <c:v>22.4</c:v>
                </c:pt>
                <c:pt idx="364">
                  <c:v>14.5</c:v>
                </c:pt>
                <c:pt idx="365">
                  <c:v>10.199999999999999</c:v>
                </c:pt>
                <c:pt idx="366">
                  <c:v>11</c:v>
                </c:pt>
                <c:pt idx="367">
                  <c:v>6.5</c:v>
                </c:pt>
                <c:pt idx="368">
                  <c:v>6.7</c:v>
                </c:pt>
                <c:pt idx="369">
                  <c:v>10.199999999999999</c:v>
                </c:pt>
                <c:pt idx="370">
                  <c:v>15.7</c:v>
                </c:pt>
                <c:pt idx="371">
                  <c:v>13.2</c:v>
                </c:pt>
                <c:pt idx="372">
                  <c:v>4.7</c:v>
                </c:pt>
                <c:pt idx="373">
                  <c:v>4.5999999999999996</c:v>
                </c:pt>
                <c:pt idx="374">
                  <c:v>9.8000000000000007</c:v>
                </c:pt>
                <c:pt idx="375">
                  <c:v>10.3</c:v>
                </c:pt>
                <c:pt idx="376">
                  <c:v>15.2</c:v>
                </c:pt>
                <c:pt idx="377">
                  <c:v>15.6</c:v>
                </c:pt>
                <c:pt idx="378">
                  <c:v>6.8</c:v>
                </c:pt>
                <c:pt idx="379">
                  <c:v>4.8</c:v>
                </c:pt>
                <c:pt idx="380">
                  <c:v>5.6</c:v>
                </c:pt>
                <c:pt idx="381">
                  <c:v>5.3</c:v>
                </c:pt>
                <c:pt idx="382">
                  <c:v>4.3</c:v>
                </c:pt>
                <c:pt idx="383">
                  <c:v>7.1</c:v>
                </c:pt>
                <c:pt idx="384">
                  <c:v>18.899999999999999</c:v>
                </c:pt>
                <c:pt idx="385">
                  <c:v>10.5</c:v>
                </c:pt>
                <c:pt idx="386">
                  <c:v>14.6</c:v>
                </c:pt>
                <c:pt idx="387">
                  <c:v>12.2</c:v>
                </c:pt>
                <c:pt idx="388">
                  <c:v>11</c:v>
                </c:pt>
                <c:pt idx="389">
                  <c:v>11</c:v>
                </c:pt>
                <c:pt idx="390">
                  <c:v>15.3</c:v>
                </c:pt>
                <c:pt idx="391">
                  <c:v>24.7</c:v>
                </c:pt>
                <c:pt idx="392">
                  <c:v>18.100000000000001</c:v>
                </c:pt>
                <c:pt idx="393">
                  <c:v>13.4</c:v>
                </c:pt>
                <c:pt idx="394">
                  <c:v>1.1000000000000001</c:v>
                </c:pt>
                <c:pt idx="395">
                  <c:v>0.2</c:v>
                </c:pt>
                <c:pt idx="396">
                  <c:v>1.1000000000000001</c:v>
                </c:pt>
                <c:pt idx="397">
                  <c:v>3.4</c:v>
                </c:pt>
                <c:pt idx="398">
                  <c:v>11.7</c:v>
                </c:pt>
                <c:pt idx="399">
                  <c:v>5.9</c:v>
                </c:pt>
                <c:pt idx="400">
                  <c:v>4.5999999999999996</c:v>
                </c:pt>
                <c:pt idx="401">
                  <c:v>8.2000000000000011</c:v>
                </c:pt>
                <c:pt idx="402">
                  <c:v>5.3</c:v>
                </c:pt>
                <c:pt idx="403">
                  <c:v>11</c:v>
                </c:pt>
                <c:pt idx="404">
                  <c:v>25.6</c:v>
                </c:pt>
                <c:pt idx="405">
                  <c:v>3.5</c:v>
                </c:pt>
                <c:pt idx="406">
                  <c:v>11</c:v>
                </c:pt>
                <c:pt idx="407">
                  <c:v>15.7</c:v>
                </c:pt>
                <c:pt idx="408">
                  <c:v>9.5</c:v>
                </c:pt>
                <c:pt idx="409">
                  <c:v>6.6</c:v>
                </c:pt>
                <c:pt idx="410">
                  <c:v>7.5</c:v>
                </c:pt>
                <c:pt idx="411">
                  <c:v>1</c:v>
                </c:pt>
                <c:pt idx="412">
                  <c:v>0.6</c:v>
                </c:pt>
                <c:pt idx="413">
                  <c:v>6.9</c:v>
                </c:pt>
                <c:pt idx="414">
                  <c:v>13.4</c:v>
                </c:pt>
                <c:pt idx="415">
                  <c:v>9.7000000000000011</c:v>
                </c:pt>
                <c:pt idx="416">
                  <c:v>11.2</c:v>
                </c:pt>
                <c:pt idx="417">
                  <c:v>23.3</c:v>
                </c:pt>
                <c:pt idx="418">
                  <c:v>17</c:v>
                </c:pt>
                <c:pt idx="419">
                  <c:v>5.3</c:v>
                </c:pt>
                <c:pt idx="420">
                  <c:v>7</c:v>
                </c:pt>
                <c:pt idx="421">
                  <c:v>6.8</c:v>
                </c:pt>
                <c:pt idx="422">
                  <c:v>3.4</c:v>
                </c:pt>
                <c:pt idx="423">
                  <c:v>6.8</c:v>
                </c:pt>
                <c:pt idx="424">
                  <c:v>11.8</c:v>
                </c:pt>
                <c:pt idx="425">
                  <c:v>5.0999999999999996</c:v>
                </c:pt>
                <c:pt idx="426">
                  <c:v>15.6</c:v>
                </c:pt>
                <c:pt idx="427">
                  <c:v>25.4</c:v>
                </c:pt>
                <c:pt idx="428">
                  <c:v>16</c:v>
                </c:pt>
                <c:pt idx="429">
                  <c:v>33.5</c:v>
                </c:pt>
                <c:pt idx="430">
                  <c:v>21.4</c:v>
                </c:pt>
                <c:pt idx="431">
                  <c:v>12.7</c:v>
                </c:pt>
                <c:pt idx="432">
                  <c:v>12.4</c:v>
                </c:pt>
                <c:pt idx="433">
                  <c:v>38.4</c:v>
                </c:pt>
                <c:pt idx="434">
                  <c:v>29.7</c:v>
                </c:pt>
                <c:pt idx="435">
                  <c:v>19.600000000000001</c:v>
                </c:pt>
                <c:pt idx="436">
                  <c:v>2</c:v>
                </c:pt>
                <c:pt idx="437">
                  <c:v>1.4</c:v>
                </c:pt>
                <c:pt idx="438">
                  <c:v>1</c:v>
                </c:pt>
                <c:pt idx="439">
                  <c:v>1.8</c:v>
                </c:pt>
                <c:pt idx="440">
                  <c:v>2.2999999999999998</c:v>
                </c:pt>
                <c:pt idx="441">
                  <c:v>1.5</c:v>
                </c:pt>
                <c:pt idx="442">
                  <c:v>5.2</c:v>
                </c:pt>
                <c:pt idx="443">
                  <c:v>10</c:v>
                </c:pt>
                <c:pt idx="444">
                  <c:v>8.7000000000000011</c:v>
                </c:pt>
                <c:pt idx="445">
                  <c:v>20</c:v>
                </c:pt>
                <c:pt idx="446">
                  <c:v>15.8</c:v>
                </c:pt>
                <c:pt idx="447">
                  <c:v>15.4</c:v>
                </c:pt>
                <c:pt idx="448">
                  <c:v>8.9</c:v>
                </c:pt>
                <c:pt idx="449">
                  <c:v>11.8</c:v>
                </c:pt>
                <c:pt idx="450">
                  <c:v>12.9</c:v>
                </c:pt>
                <c:pt idx="451">
                  <c:v>14.1</c:v>
                </c:pt>
                <c:pt idx="452">
                  <c:v>13.6</c:v>
                </c:pt>
                <c:pt idx="453">
                  <c:v>15.4</c:v>
                </c:pt>
                <c:pt idx="454">
                  <c:v>18.899999999999999</c:v>
                </c:pt>
                <c:pt idx="455">
                  <c:v>24.5</c:v>
                </c:pt>
                <c:pt idx="456">
                  <c:v>15.1</c:v>
                </c:pt>
                <c:pt idx="457">
                  <c:v>19</c:v>
                </c:pt>
                <c:pt idx="458">
                  <c:v>17.899999999999999</c:v>
                </c:pt>
                <c:pt idx="459">
                  <c:v>16.5</c:v>
                </c:pt>
                <c:pt idx="460">
                  <c:v>18.3</c:v>
                </c:pt>
                <c:pt idx="461">
                  <c:v>9.4</c:v>
                </c:pt>
                <c:pt idx="462">
                  <c:v>4.2</c:v>
                </c:pt>
                <c:pt idx="463">
                  <c:v>7.1</c:v>
                </c:pt>
                <c:pt idx="464">
                  <c:v>10</c:v>
                </c:pt>
                <c:pt idx="465">
                  <c:v>6.3</c:v>
                </c:pt>
                <c:pt idx="466">
                  <c:v>4.0999999999999996</c:v>
                </c:pt>
                <c:pt idx="467">
                  <c:v>4.8</c:v>
                </c:pt>
                <c:pt idx="468">
                  <c:v>3.8</c:v>
                </c:pt>
                <c:pt idx="469">
                  <c:v>3.6</c:v>
                </c:pt>
                <c:pt idx="470">
                  <c:v>4.3</c:v>
                </c:pt>
                <c:pt idx="471">
                  <c:v>5.4</c:v>
                </c:pt>
                <c:pt idx="472">
                  <c:v>2.8</c:v>
                </c:pt>
                <c:pt idx="473">
                  <c:v>9.4</c:v>
                </c:pt>
                <c:pt idx="474">
                  <c:v>15</c:v>
                </c:pt>
                <c:pt idx="475">
                  <c:v>4.9000000000000004</c:v>
                </c:pt>
                <c:pt idx="476">
                  <c:v>7.3</c:v>
                </c:pt>
                <c:pt idx="477">
                  <c:v>9.7000000000000011</c:v>
                </c:pt>
                <c:pt idx="478">
                  <c:v>23.9</c:v>
                </c:pt>
                <c:pt idx="479">
                  <c:v>18.600000000000001</c:v>
                </c:pt>
                <c:pt idx="480">
                  <c:v>12</c:v>
                </c:pt>
                <c:pt idx="481">
                  <c:v>12.2</c:v>
                </c:pt>
                <c:pt idx="482">
                  <c:v>15</c:v>
                </c:pt>
                <c:pt idx="483">
                  <c:v>10.9</c:v>
                </c:pt>
                <c:pt idx="484">
                  <c:v>5.9</c:v>
                </c:pt>
                <c:pt idx="485">
                  <c:v>6</c:v>
                </c:pt>
                <c:pt idx="486">
                  <c:v>8.7000000000000011</c:v>
                </c:pt>
                <c:pt idx="487">
                  <c:v>15.3</c:v>
                </c:pt>
                <c:pt idx="488">
                  <c:v>7.7</c:v>
                </c:pt>
                <c:pt idx="489">
                  <c:v>9</c:v>
                </c:pt>
                <c:pt idx="490">
                  <c:v>5.3</c:v>
                </c:pt>
                <c:pt idx="491">
                  <c:v>5.7</c:v>
                </c:pt>
                <c:pt idx="492">
                  <c:v>3.6</c:v>
                </c:pt>
                <c:pt idx="493">
                  <c:v>5.5</c:v>
                </c:pt>
                <c:pt idx="494">
                  <c:v>3.7</c:v>
                </c:pt>
                <c:pt idx="495">
                  <c:v>13.4</c:v>
                </c:pt>
                <c:pt idx="496">
                  <c:v>4.5</c:v>
                </c:pt>
                <c:pt idx="497">
                  <c:v>3.5</c:v>
                </c:pt>
                <c:pt idx="498">
                  <c:v>3.7</c:v>
                </c:pt>
                <c:pt idx="499">
                  <c:v>3.7</c:v>
                </c:pt>
                <c:pt idx="500">
                  <c:v>7.6</c:v>
                </c:pt>
                <c:pt idx="501">
                  <c:v>10.3</c:v>
                </c:pt>
                <c:pt idx="502">
                  <c:v>9.4</c:v>
                </c:pt>
                <c:pt idx="503">
                  <c:v>19.100000000000001</c:v>
                </c:pt>
                <c:pt idx="504">
                  <c:v>9.2000000000000011</c:v>
                </c:pt>
                <c:pt idx="505">
                  <c:v>15.7</c:v>
                </c:pt>
                <c:pt idx="506">
                  <c:v>8.5</c:v>
                </c:pt>
                <c:pt idx="507">
                  <c:v>9.9</c:v>
                </c:pt>
                <c:pt idx="508">
                  <c:v>3.4</c:v>
                </c:pt>
                <c:pt idx="509">
                  <c:v>1.3</c:v>
                </c:pt>
                <c:pt idx="510">
                  <c:v>1</c:v>
                </c:pt>
                <c:pt idx="511">
                  <c:v>3.7</c:v>
                </c:pt>
                <c:pt idx="512">
                  <c:v>3.5</c:v>
                </c:pt>
                <c:pt idx="513">
                  <c:v>16.100000000000001</c:v>
                </c:pt>
                <c:pt idx="514">
                  <c:v>35.5</c:v>
                </c:pt>
                <c:pt idx="515">
                  <c:v>23.9</c:v>
                </c:pt>
                <c:pt idx="516">
                  <c:v>5.9</c:v>
                </c:pt>
                <c:pt idx="517">
                  <c:v>2.8</c:v>
                </c:pt>
                <c:pt idx="518">
                  <c:v>11.7</c:v>
                </c:pt>
                <c:pt idx="519">
                  <c:v>14.3</c:v>
                </c:pt>
                <c:pt idx="520">
                  <c:v>15.7</c:v>
                </c:pt>
                <c:pt idx="521">
                  <c:v>15.1</c:v>
                </c:pt>
                <c:pt idx="522">
                  <c:v>21.8</c:v>
                </c:pt>
                <c:pt idx="523">
                  <c:v>15.6</c:v>
                </c:pt>
                <c:pt idx="524">
                  <c:v>2.2999999999999998</c:v>
                </c:pt>
                <c:pt idx="525">
                  <c:v>3.3</c:v>
                </c:pt>
                <c:pt idx="526">
                  <c:v>12.8</c:v>
                </c:pt>
                <c:pt idx="527">
                  <c:v>4.7</c:v>
                </c:pt>
                <c:pt idx="528">
                  <c:v>1.7</c:v>
                </c:pt>
                <c:pt idx="529">
                  <c:v>1.9</c:v>
                </c:pt>
                <c:pt idx="530">
                  <c:v>5.3</c:v>
                </c:pt>
                <c:pt idx="531">
                  <c:v>7.5</c:v>
                </c:pt>
                <c:pt idx="532">
                  <c:v>5.2</c:v>
                </c:pt>
                <c:pt idx="533">
                  <c:v>8.3000000000000007</c:v>
                </c:pt>
                <c:pt idx="534">
                  <c:v>11.3</c:v>
                </c:pt>
                <c:pt idx="535">
                  <c:v>9.3000000000000007</c:v>
                </c:pt>
                <c:pt idx="536">
                  <c:v>3.1</c:v>
                </c:pt>
                <c:pt idx="537">
                  <c:v>8.8000000000000007</c:v>
                </c:pt>
                <c:pt idx="538">
                  <c:v>15.5</c:v>
                </c:pt>
                <c:pt idx="539">
                  <c:v>42.5</c:v>
                </c:pt>
                <c:pt idx="540">
                  <c:v>31.1</c:v>
                </c:pt>
                <c:pt idx="541">
                  <c:v>18.8</c:v>
                </c:pt>
                <c:pt idx="542">
                  <c:v>8.4</c:v>
                </c:pt>
                <c:pt idx="543">
                  <c:v>8.7000000000000011</c:v>
                </c:pt>
                <c:pt idx="544">
                  <c:v>6</c:v>
                </c:pt>
                <c:pt idx="545">
                  <c:v>11.3</c:v>
                </c:pt>
                <c:pt idx="546">
                  <c:v>12</c:v>
                </c:pt>
                <c:pt idx="547">
                  <c:v>15.3</c:v>
                </c:pt>
                <c:pt idx="548">
                  <c:v>10.8</c:v>
                </c:pt>
                <c:pt idx="549">
                  <c:v>13.5</c:v>
                </c:pt>
                <c:pt idx="550">
                  <c:v>10.6</c:v>
                </c:pt>
                <c:pt idx="551">
                  <c:v>9.6</c:v>
                </c:pt>
                <c:pt idx="552">
                  <c:v>7.4</c:v>
                </c:pt>
                <c:pt idx="553">
                  <c:v>5.2</c:v>
                </c:pt>
                <c:pt idx="554">
                  <c:v>2.8</c:v>
                </c:pt>
                <c:pt idx="555">
                  <c:v>3.4</c:v>
                </c:pt>
                <c:pt idx="556">
                  <c:v>8.4</c:v>
                </c:pt>
                <c:pt idx="557">
                  <c:v>10.3</c:v>
                </c:pt>
                <c:pt idx="558">
                  <c:v>9.5</c:v>
                </c:pt>
                <c:pt idx="559">
                  <c:v>19.2</c:v>
                </c:pt>
                <c:pt idx="560">
                  <c:v>6.1</c:v>
                </c:pt>
                <c:pt idx="561">
                  <c:v>14.2</c:v>
                </c:pt>
                <c:pt idx="562">
                  <c:v>8.5</c:v>
                </c:pt>
                <c:pt idx="563">
                  <c:v>12.4</c:v>
                </c:pt>
                <c:pt idx="564">
                  <c:v>6.5</c:v>
                </c:pt>
                <c:pt idx="565">
                  <c:v>7.5</c:v>
                </c:pt>
                <c:pt idx="566">
                  <c:v>10.6</c:v>
                </c:pt>
                <c:pt idx="567">
                  <c:v>4.5</c:v>
                </c:pt>
                <c:pt idx="568">
                  <c:v>8.3000000000000007</c:v>
                </c:pt>
                <c:pt idx="569">
                  <c:v>9.6</c:v>
                </c:pt>
                <c:pt idx="570">
                  <c:v>2.5</c:v>
                </c:pt>
                <c:pt idx="571">
                  <c:v>4</c:v>
                </c:pt>
                <c:pt idx="572">
                  <c:v>4.8</c:v>
                </c:pt>
                <c:pt idx="573">
                  <c:v>4.4000000000000004</c:v>
                </c:pt>
                <c:pt idx="574">
                  <c:v>7.5</c:v>
                </c:pt>
                <c:pt idx="575">
                  <c:v>7.2</c:v>
                </c:pt>
                <c:pt idx="576">
                  <c:v>10.7</c:v>
                </c:pt>
                <c:pt idx="577">
                  <c:v>13.4</c:v>
                </c:pt>
                <c:pt idx="578">
                  <c:v>25.1</c:v>
                </c:pt>
                <c:pt idx="579">
                  <c:v>16</c:v>
                </c:pt>
                <c:pt idx="580">
                  <c:v>23.4</c:v>
                </c:pt>
                <c:pt idx="581">
                  <c:v>1</c:v>
                </c:pt>
                <c:pt idx="582">
                  <c:v>4.9000000000000004</c:v>
                </c:pt>
                <c:pt idx="583">
                  <c:v>3.5</c:v>
                </c:pt>
                <c:pt idx="584">
                  <c:v>5.5</c:v>
                </c:pt>
                <c:pt idx="585">
                  <c:v>8.4</c:v>
                </c:pt>
                <c:pt idx="586">
                  <c:v>5.4</c:v>
                </c:pt>
                <c:pt idx="587">
                  <c:v>11.4</c:v>
                </c:pt>
                <c:pt idx="588">
                  <c:v>21.3</c:v>
                </c:pt>
                <c:pt idx="589">
                  <c:v>11.9</c:v>
                </c:pt>
                <c:pt idx="590">
                  <c:v>6</c:v>
                </c:pt>
                <c:pt idx="591">
                  <c:v>8.7000000000000011</c:v>
                </c:pt>
                <c:pt idx="592">
                  <c:v>10.8</c:v>
                </c:pt>
                <c:pt idx="593">
                  <c:v>18.899999999999999</c:v>
                </c:pt>
                <c:pt idx="594">
                  <c:v>8.6</c:v>
                </c:pt>
                <c:pt idx="595">
                  <c:v>12.4</c:v>
                </c:pt>
                <c:pt idx="596">
                  <c:v>16.399999999999999</c:v>
                </c:pt>
                <c:pt idx="597">
                  <c:v>12.8</c:v>
                </c:pt>
                <c:pt idx="598">
                  <c:v>8.7000000000000011</c:v>
                </c:pt>
                <c:pt idx="599">
                  <c:v>16.8</c:v>
                </c:pt>
                <c:pt idx="600">
                  <c:v>45.5</c:v>
                </c:pt>
                <c:pt idx="601">
                  <c:v>24.8</c:v>
                </c:pt>
                <c:pt idx="602">
                  <c:v>25.6</c:v>
                </c:pt>
                <c:pt idx="603">
                  <c:v>31.8</c:v>
                </c:pt>
                <c:pt idx="604">
                  <c:v>18.8</c:v>
                </c:pt>
                <c:pt idx="605">
                  <c:v>30</c:v>
                </c:pt>
                <c:pt idx="606">
                  <c:v>22.9</c:v>
                </c:pt>
                <c:pt idx="607">
                  <c:v>22.4</c:v>
                </c:pt>
                <c:pt idx="608">
                  <c:v>20</c:v>
                </c:pt>
                <c:pt idx="609">
                  <c:v>11.2</c:v>
                </c:pt>
                <c:pt idx="610">
                  <c:v>18</c:v>
                </c:pt>
                <c:pt idx="611">
                  <c:v>25.9</c:v>
                </c:pt>
                <c:pt idx="612">
                  <c:v>9.3000000000000007</c:v>
                </c:pt>
                <c:pt idx="613">
                  <c:v>15</c:v>
                </c:pt>
                <c:pt idx="614">
                  <c:v>15.8</c:v>
                </c:pt>
                <c:pt idx="615">
                  <c:v>16.600000000000001</c:v>
                </c:pt>
                <c:pt idx="616">
                  <c:v>15.4</c:v>
                </c:pt>
                <c:pt idx="617">
                  <c:v>28</c:v>
                </c:pt>
                <c:pt idx="618">
                  <c:v>32.300000000000011</c:v>
                </c:pt>
                <c:pt idx="619">
                  <c:v>42</c:v>
                </c:pt>
                <c:pt idx="620">
                  <c:v>32.5</c:v>
                </c:pt>
                <c:pt idx="621">
                  <c:v>30.2</c:v>
                </c:pt>
                <c:pt idx="622">
                  <c:v>32.800000000000011</c:v>
                </c:pt>
                <c:pt idx="623">
                  <c:v>33.1</c:v>
                </c:pt>
                <c:pt idx="624">
                  <c:v>27</c:v>
                </c:pt>
                <c:pt idx="625">
                  <c:v>40.300000000000011</c:v>
                </c:pt>
                <c:pt idx="626">
                  <c:v>25.4</c:v>
                </c:pt>
                <c:pt idx="627">
                  <c:v>15.7</c:v>
                </c:pt>
                <c:pt idx="628">
                  <c:v>14.8</c:v>
                </c:pt>
                <c:pt idx="629">
                  <c:v>16.8</c:v>
                </c:pt>
                <c:pt idx="630">
                  <c:v>22.3</c:v>
                </c:pt>
                <c:pt idx="631">
                  <c:v>3.3</c:v>
                </c:pt>
                <c:pt idx="632">
                  <c:v>3.3</c:v>
                </c:pt>
                <c:pt idx="633">
                  <c:v>2.2000000000000002</c:v>
                </c:pt>
                <c:pt idx="634">
                  <c:v>4.3</c:v>
                </c:pt>
                <c:pt idx="635">
                  <c:v>4.2</c:v>
                </c:pt>
                <c:pt idx="636">
                  <c:v>1.4</c:v>
                </c:pt>
                <c:pt idx="637">
                  <c:v>0.7</c:v>
                </c:pt>
                <c:pt idx="638">
                  <c:v>5.2</c:v>
                </c:pt>
                <c:pt idx="639">
                  <c:v>3</c:v>
                </c:pt>
                <c:pt idx="640">
                  <c:v>2.5</c:v>
                </c:pt>
                <c:pt idx="641">
                  <c:v>5.8</c:v>
                </c:pt>
                <c:pt idx="642">
                  <c:v>7.3</c:v>
                </c:pt>
                <c:pt idx="643">
                  <c:v>7.6</c:v>
                </c:pt>
                <c:pt idx="644">
                  <c:v>4</c:v>
                </c:pt>
                <c:pt idx="645">
                  <c:v>9.7000000000000011</c:v>
                </c:pt>
                <c:pt idx="646">
                  <c:v>8.4</c:v>
                </c:pt>
                <c:pt idx="647">
                  <c:v>10.7</c:v>
                </c:pt>
                <c:pt idx="648">
                  <c:v>12.2</c:v>
                </c:pt>
                <c:pt idx="649">
                  <c:v>30.1</c:v>
                </c:pt>
                <c:pt idx="650">
                  <c:v>6.1</c:v>
                </c:pt>
                <c:pt idx="651">
                  <c:v>10.9</c:v>
                </c:pt>
                <c:pt idx="652">
                  <c:v>1.2</c:v>
                </c:pt>
                <c:pt idx="653">
                  <c:v>8.6</c:v>
                </c:pt>
                <c:pt idx="654">
                  <c:v>2.8</c:v>
                </c:pt>
                <c:pt idx="655">
                  <c:v>1.4</c:v>
                </c:pt>
                <c:pt idx="656">
                  <c:v>11.7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459-41FB-BBA6-391E8A52417F}"/>
            </c:ext>
          </c:extLst>
        </c:ser>
        <c:ser>
          <c:idx val="2"/>
          <c:order val="2"/>
          <c:tx>
            <c:strRef>
              <c:f>cons!$AM$4</c:f>
              <c:strCache>
                <c:ptCount val="1"/>
                <c:pt idx="0">
                  <c:v>PCR(7)</c:v>
                </c:pt>
              </c:strCache>
            </c:strRef>
          </c:tx>
          <c:spPr>
            <a:ln w="190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val>
            <c:numRef>
              <c:f>cons!$U$1:$U$658</c:f>
              <c:numCache>
                <c:formatCode>General</c:formatCode>
                <c:ptCount val="65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100</c:v>
                </c:pt>
                <c:pt idx="6">
                  <c:v>100</c:v>
                </c:pt>
                <c:pt idx="7">
                  <c:v>0</c:v>
                </c:pt>
                <c:pt idx="8">
                  <c:v>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100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4.5</c:v>
                </c:pt>
                <c:pt idx="26">
                  <c:v>5</c:v>
                </c:pt>
                <c:pt idx="27">
                  <c:v>0.8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7.2</c:v>
                </c:pt>
                <c:pt idx="50">
                  <c:v>20.2</c:v>
                </c:pt>
                <c:pt idx="51">
                  <c:v>48.2</c:v>
                </c:pt>
                <c:pt idx="52">
                  <c:v>89.2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0</c:v>
                </c:pt>
                <c:pt idx="58">
                  <c:v>66.7</c:v>
                </c:pt>
                <c:pt idx="59">
                  <c:v>100</c:v>
                </c:pt>
                <c:pt idx="60">
                  <c:v>33.300000000000011</c:v>
                </c:pt>
                <c:pt idx="61">
                  <c:v>18.5</c:v>
                </c:pt>
                <c:pt idx="62">
                  <c:v>2.2999999999999998</c:v>
                </c:pt>
                <c:pt idx="63">
                  <c:v>2.9</c:v>
                </c:pt>
                <c:pt idx="64">
                  <c:v>5.0999999999999996</c:v>
                </c:pt>
                <c:pt idx="65">
                  <c:v>2.6</c:v>
                </c:pt>
                <c:pt idx="66">
                  <c:v>4.0999999999999996</c:v>
                </c:pt>
                <c:pt idx="67">
                  <c:v>5.3</c:v>
                </c:pt>
                <c:pt idx="68">
                  <c:v>8.5</c:v>
                </c:pt>
                <c:pt idx="69">
                  <c:v>10</c:v>
                </c:pt>
                <c:pt idx="70">
                  <c:v>8.9</c:v>
                </c:pt>
                <c:pt idx="71">
                  <c:v>8</c:v>
                </c:pt>
                <c:pt idx="72">
                  <c:v>3.9</c:v>
                </c:pt>
                <c:pt idx="73">
                  <c:v>5</c:v>
                </c:pt>
                <c:pt idx="74">
                  <c:v>11</c:v>
                </c:pt>
                <c:pt idx="75">
                  <c:v>19.600000000000001</c:v>
                </c:pt>
                <c:pt idx="76">
                  <c:v>35.800000000000011</c:v>
                </c:pt>
                <c:pt idx="77">
                  <c:v>36.5</c:v>
                </c:pt>
                <c:pt idx="78">
                  <c:v>26.8</c:v>
                </c:pt>
                <c:pt idx="79">
                  <c:v>15.2</c:v>
                </c:pt>
                <c:pt idx="80">
                  <c:v>24.9</c:v>
                </c:pt>
                <c:pt idx="81">
                  <c:v>8.8000000000000007</c:v>
                </c:pt>
                <c:pt idx="82">
                  <c:v>13.7</c:v>
                </c:pt>
                <c:pt idx="83">
                  <c:v>36.9</c:v>
                </c:pt>
                <c:pt idx="84">
                  <c:v>32.9</c:v>
                </c:pt>
                <c:pt idx="85">
                  <c:v>48.7</c:v>
                </c:pt>
                <c:pt idx="86">
                  <c:v>63.3</c:v>
                </c:pt>
                <c:pt idx="87">
                  <c:v>68.2</c:v>
                </c:pt>
                <c:pt idx="88">
                  <c:v>73</c:v>
                </c:pt>
                <c:pt idx="89">
                  <c:v>73</c:v>
                </c:pt>
                <c:pt idx="90">
                  <c:v>66.099999999999994</c:v>
                </c:pt>
                <c:pt idx="91">
                  <c:v>78.5</c:v>
                </c:pt>
                <c:pt idx="92">
                  <c:v>83.3</c:v>
                </c:pt>
                <c:pt idx="93">
                  <c:v>83.9</c:v>
                </c:pt>
                <c:pt idx="94">
                  <c:v>81.099999999999994</c:v>
                </c:pt>
                <c:pt idx="95">
                  <c:v>73.7</c:v>
                </c:pt>
                <c:pt idx="96">
                  <c:v>80</c:v>
                </c:pt>
                <c:pt idx="97">
                  <c:v>77.099999999999994</c:v>
                </c:pt>
                <c:pt idx="98">
                  <c:v>84.1</c:v>
                </c:pt>
                <c:pt idx="99">
                  <c:v>66.7</c:v>
                </c:pt>
                <c:pt idx="100">
                  <c:v>79.3</c:v>
                </c:pt>
                <c:pt idx="101">
                  <c:v>83.4</c:v>
                </c:pt>
                <c:pt idx="102">
                  <c:v>81.099999999999994</c:v>
                </c:pt>
                <c:pt idx="103">
                  <c:v>92</c:v>
                </c:pt>
                <c:pt idx="104">
                  <c:v>83.2</c:v>
                </c:pt>
                <c:pt idx="105">
                  <c:v>88.7</c:v>
                </c:pt>
                <c:pt idx="106">
                  <c:v>79.400000000000006</c:v>
                </c:pt>
                <c:pt idx="107">
                  <c:v>90</c:v>
                </c:pt>
                <c:pt idx="108">
                  <c:v>84.7</c:v>
                </c:pt>
                <c:pt idx="109">
                  <c:v>84.2</c:v>
                </c:pt>
                <c:pt idx="110">
                  <c:v>80.2</c:v>
                </c:pt>
                <c:pt idx="111">
                  <c:v>81.400000000000006</c:v>
                </c:pt>
                <c:pt idx="112">
                  <c:v>86.1</c:v>
                </c:pt>
                <c:pt idx="113">
                  <c:v>88.8</c:v>
                </c:pt>
                <c:pt idx="114">
                  <c:v>94.6</c:v>
                </c:pt>
                <c:pt idx="115">
                  <c:v>87.1</c:v>
                </c:pt>
                <c:pt idx="116">
                  <c:v>86</c:v>
                </c:pt>
                <c:pt idx="117">
                  <c:v>89.2</c:v>
                </c:pt>
                <c:pt idx="118">
                  <c:v>84.8</c:v>
                </c:pt>
                <c:pt idx="119">
                  <c:v>83.7</c:v>
                </c:pt>
                <c:pt idx="120">
                  <c:v>78.2</c:v>
                </c:pt>
                <c:pt idx="121">
                  <c:v>88.7</c:v>
                </c:pt>
                <c:pt idx="122">
                  <c:v>88.9</c:v>
                </c:pt>
                <c:pt idx="123">
                  <c:v>94.3</c:v>
                </c:pt>
                <c:pt idx="124">
                  <c:v>88.3</c:v>
                </c:pt>
                <c:pt idx="125">
                  <c:v>94.4</c:v>
                </c:pt>
                <c:pt idx="126">
                  <c:v>91.9</c:v>
                </c:pt>
                <c:pt idx="127">
                  <c:v>90.9</c:v>
                </c:pt>
                <c:pt idx="128">
                  <c:v>92.4</c:v>
                </c:pt>
                <c:pt idx="129">
                  <c:v>84.5</c:v>
                </c:pt>
                <c:pt idx="130">
                  <c:v>75.8</c:v>
                </c:pt>
                <c:pt idx="131">
                  <c:v>86.7</c:v>
                </c:pt>
                <c:pt idx="132">
                  <c:v>82.5</c:v>
                </c:pt>
                <c:pt idx="133">
                  <c:v>88.9</c:v>
                </c:pt>
                <c:pt idx="134">
                  <c:v>91.1</c:v>
                </c:pt>
                <c:pt idx="135">
                  <c:v>90.7</c:v>
                </c:pt>
                <c:pt idx="136">
                  <c:v>93</c:v>
                </c:pt>
                <c:pt idx="137">
                  <c:v>92.7</c:v>
                </c:pt>
                <c:pt idx="138">
                  <c:v>91.6</c:v>
                </c:pt>
                <c:pt idx="139">
                  <c:v>92.9</c:v>
                </c:pt>
                <c:pt idx="140">
                  <c:v>91.3</c:v>
                </c:pt>
                <c:pt idx="141">
                  <c:v>89.3</c:v>
                </c:pt>
                <c:pt idx="142">
                  <c:v>86.6</c:v>
                </c:pt>
                <c:pt idx="143">
                  <c:v>88.1</c:v>
                </c:pt>
                <c:pt idx="144">
                  <c:v>88.7</c:v>
                </c:pt>
                <c:pt idx="145">
                  <c:v>85.7</c:v>
                </c:pt>
                <c:pt idx="146">
                  <c:v>84.2</c:v>
                </c:pt>
                <c:pt idx="147">
                  <c:v>86.9</c:v>
                </c:pt>
                <c:pt idx="148">
                  <c:v>88.9</c:v>
                </c:pt>
                <c:pt idx="149">
                  <c:v>87.1</c:v>
                </c:pt>
                <c:pt idx="150">
                  <c:v>78.599999999999994</c:v>
                </c:pt>
                <c:pt idx="151">
                  <c:v>83.4</c:v>
                </c:pt>
                <c:pt idx="152">
                  <c:v>79.900000000000006</c:v>
                </c:pt>
                <c:pt idx="153">
                  <c:v>76.900000000000006</c:v>
                </c:pt>
                <c:pt idx="154">
                  <c:v>77.099999999999994</c:v>
                </c:pt>
                <c:pt idx="155">
                  <c:v>78.3</c:v>
                </c:pt>
                <c:pt idx="156">
                  <c:v>72.400000000000006</c:v>
                </c:pt>
                <c:pt idx="157">
                  <c:v>76.8</c:v>
                </c:pt>
                <c:pt idx="158">
                  <c:v>66.3</c:v>
                </c:pt>
                <c:pt idx="159">
                  <c:v>65.2</c:v>
                </c:pt>
                <c:pt idx="160">
                  <c:v>64.099999999999994</c:v>
                </c:pt>
                <c:pt idx="161">
                  <c:v>68.5</c:v>
                </c:pt>
                <c:pt idx="162">
                  <c:v>74.599999999999994</c:v>
                </c:pt>
                <c:pt idx="163">
                  <c:v>74.900000000000006</c:v>
                </c:pt>
                <c:pt idx="164">
                  <c:v>79.7</c:v>
                </c:pt>
                <c:pt idx="165">
                  <c:v>90.3</c:v>
                </c:pt>
                <c:pt idx="166">
                  <c:v>81.099999999999994</c:v>
                </c:pt>
                <c:pt idx="167">
                  <c:v>79.2</c:v>
                </c:pt>
                <c:pt idx="168">
                  <c:v>87</c:v>
                </c:pt>
                <c:pt idx="169">
                  <c:v>83.5</c:v>
                </c:pt>
                <c:pt idx="170">
                  <c:v>74.400000000000006</c:v>
                </c:pt>
                <c:pt idx="171">
                  <c:v>77.599999999999994</c:v>
                </c:pt>
                <c:pt idx="172">
                  <c:v>81.599999999999994</c:v>
                </c:pt>
                <c:pt idx="173">
                  <c:v>79.5</c:v>
                </c:pt>
                <c:pt idx="174">
                  <c:v>74.7</c:v>
                </c:pt>
                <c:pt idx="175">
                  <c:v>81.5</c:v>
                </c:pt>
                <c:pt idx="176">
                  <c:v>84.3</c:v>
                </c:pt>
                <c:pt idx="177">
                  <c:v>83.7</c:v>
                </c:pt>
                <c:pt idx="178">
                  <c:v>82.3</c:v>
                </c:pt>
                <c:pt idx="179">
                  <c:v>86.5</c:v>
                </c:pt>
                <c:pt idx="180">
                  <c:v>90.8</c:v>
                </c:pt>
                <c:pt idx="181">
                  <c:v>89.3</c:v>
                </c:pt>
                <c:pt idx="182">
                  <c:v>90.9</c:v>
                </c:pt>
                <c:pt idx="183">
                  <c:v>87.4</c:v>
                </c:pt>
                <c:pt idx="184">
                  <c:v>84.7</c:v>
                </c:pt>
                <c:pt idx="185">
                  <c:v>89.7</c:v>
                </c:pt>
                <c:pt idx="186">
                  <c:v>87.7</c:v>
                </c:pt>
                <c:pt idx="187">
                  <c:v>90.5</c:v>
                </c:pt>
                <c:pt idx="188">
                  <c:v>91.8</c:v>
                </c:pt>
                <c:pt idx="189">
                  <c:v>89.7</c:v>
                </c:pt>
                <c:pt idx="190">
                  <c:v>93.2</c:v>
                </c:pt>
                <c:pt idx="191">
                  <c:v>98.4</c:v>
                </c:pt>
                <c:pt idx="192">
                  <c:v>96.4</c:v>
                </c:pt>
                <c:pt idx="193">
                  <c:v>93.9</c:v>
                </c:pt>
                <c:pt idx="194">
                  <c:v>86.1</c:v>
                </c:pt>
                <c:pt idx="195">
                  <c:v>87.5</c:v>
                </c:pt>
                <c:pt idx="196">
                  <c:v>83.4</c:v>
                </c:pt>
                <c:pt idx="197">
                  <c:v>79.8</c:v>
                </c:pt>
                <c:pt idx="198">
                  <c:v>66.900000000000006</c:v>
                </c:pt>
                <c:pt idx="199">
                  <c:v>66.8</c:v>
                </c:pt>
                <c:pt idx="200">
                  <c:v>68</c:v>
                </c:pt>
                <c:pt idx="201">
                  <c:v>65.400000000000006</c:v>
                </c:pt>
                <c:pt idx="202">
                  <c:v>67.900000000000006</c:v>
                </c:pt>
                <c:pt idx="203">
                  <c:v>77.599999999999994</c:v>
                </c:pt>
                <c:pt idx="204">
                  <c:v>77.3</c:v>
                </c:pt>
                <c:pt idx="205">
                  <c:v>80</c:v>
                </c:pt>
                <c:pt idx="206">
                  <c:v>78.7</c:v>
                </c:pt>
                <c:pt idx="207">
                  <c:v>77.900000000000006</c:v>
                </c:pt>
                <c:pt idx="208">
                  <c:v>78.5</c:v>
                </c:pt>
                <c:pt idx="209">
                  <c:v>76.3</c:v>
                </c:pt>
                <c:pt idx="210">
                  <c:v>83.1</c:v>
                </c:pt>
                <c:pt idx="211">
                  <c:v>82.9</c:v>
                </c:pt>
                <c:pt idx="212">
                  <c:v>82.9</c:v>
                </c:pt>
                <c:pt idx="213">
                  <c:v>86</c:v>
                </c:pt>
                <c:pt idx="214">
                  <c:v>88.6</c:v>
                </c:pt>
                <c:pt idx="215">
                  <c:v>89.5</c:v>
                </c:pt>
                <c:pt idx="216">
                  <c:v>85.5</c:v>
                </c:pt>
                <c:pt idx="217">
                  <c:v>82.4</c:v>
                </c:pt>
                <c:pt idx="218">
                  <c:v>78</c:v>
                </c:pt>
                <c:pt idx="219">
                  <c:v>78</c:v>
                </c:pt>
                <c:pt idx="220">
                  <c:v>75.900000000000006</c:v>
                </c:pt>
                <c:pt idx="221">
                  <c:v>74.5</c:v>
                </c:pt>
                <c:pt idx="222">
                  <c:v>72.8</c:v>
                </c:pt>
                <c:pt idx="223">
                  <c:v>78.2</c:v>
                </c:pt>
                <c:pt idx="224">
                  <c:v>77.8</c:v>
                </c:pt>
                <c:pt idx="225">
                  <c:v>78.2</c:v>
                </c:pt>
                <c:pt idx="226">
                  <c:v>87</c:v>
                </c:pt>
                <c:pt idx="227">
                  <c:v>80.5</c:v>
                </c:pt>
                <c:pt idx="228">
                  <c:v>87.7</c:v>
                </c:pt>
                <c:pt idx="229">
                  <c:v>87.1</c:v>
                </c:pt>
                <c:pt idx="230">
                  <c:v>86.9</c:v>
                </c:pt>
                <c:pt idx="231">
                  <c:v>89.7</c:v>
                </c:pt>
                <c:pt idx="232">
                  <c:v>95.1</c:v>
                </c:pt>
                <c:pt idx="233">
                  <c:v>92.9</c:v>
                </c:pt>
                <c:pt idx="234">
                  <c:v>95.9</c:v>
                </c:pt>
                <c:pt idx="235">
                  <c:v>90.9</c:v>
                </c:pt>
                <c:pt idx="236">
                  <c:v>92.5</c:v>
                </c:pt>
                <c:pt idx="237">
                  <c:v>91.7</c:v>
                </c:pt>
                <c:pt idx="238">
                  <c:v>86.1</c:v>
                </c:pt>
                <c:pt idx="239">
                  <c:v>83.8</c:v>
                </c:pt>
                <c:pt idx="240">
                  <c:v>80.8</c:v>
                </c:pt>
                <c:pt idx="241">
                  <c:v>77.7</c:v>
                </c:pt>
                <c:pt idx="242">
                  <c:v>92.1</c:v>
                </c:pt>
                <c:pt idx="243">
                  <c:v>86.3</c:v>
                </c:pt>
                <c:pt idx="244">
                  <c:v>88.7</c:v>
                </c:pt>
                <c:pt idx="245">
                  <c:v>86.8</c:v>
                </c:pt>
                <c:pt idx="246">
                  <c:v>86.8</c:v>
                </c:pt>
                <c:pt idx="247">
                  <c:v>86.7</c:v>
                </c:pt>
                <c:pt idx="248">
                  <c:v>84.9</c:v>
                </c:pt>
                <c:pt idx="249">
                  <c:v>87</c:v>
                </c:pt>
                <c:pt idx="250">
                  <c:v>79.900000000000006</c:v>
                </c:pt>
                <c:pt idx="251">
                  <c:v>71.2</c:v>
                </c:pt>
                <c:pt idx="252">
                  <c:v>74.599999999999994</c:v>
                </c:pt>
                <c:pt idx="253">
                  <c:v>78.599999999999994</c:v>
                </c:pt>
                <c:pt idx="254">
                  <c:v>77.900000000000006</c:v>
                </c:pt>
                <c:pt idx="255">
                  <c:v>82.6</c:v>
                </c:pt>
                <c:pt idx="256">
                  <c:v>84.3</c:v>
                </c:pt>
                <c:pt idx="257">
                  <c:v>84.3</c:v>
                </c:pt>
                <c:pt idx="258">
                  <c:v>83.1</c:v>
                </c:pt>
                <c:pt idx="259">
                  <c:v>75.2</c:v>
                </c:pt>
                <c:pt idx="260">
                  <c:v>91.7</c:v>
                </c:pt>
                <c:pt idx="261">
                  <c:v>77.099999999999994</c:v>
                </c:pt>
                <c:pt idx="262">
                  <c:v>73.7</c:v>
                </c:pt>
                <c:pt idx="263">
                  <c:v>78.5</c:v>
                </c:pt>
                <c:pt idx="264">
                  <c:v>68.599999999999994</c:v>
                </c:pt>
                <c:pt idx="265">
                  <c:v>63.5</c:v>
                </c:pt>
                <c:pt idx="266">
                  <c:v>76.2</c:v>
                </c:pt>
                <c:pt idx="267">
                  <c:v>92.8</c:v>
                </c:pt>
                <c:pt idx="268">
                  <c:v>91.1</c:v>
                </c:pt>
                <c:pt idx="269">
                  <c:v>94.9</c:v>
                </c:pt>
                <c:pt idx="270">
                  <c:v>91.8</c:v>
                </c:pt>
                <c:pt idx="271">
                  <c:v>90</c:v>
                </c:pt>
                <c:pt idx="272">
                  <c:v>94.3</c:v>
                </c:pt>
                <c:pt idx="273">
                  <c:v>92.4</c:v>
                </c:pt>
                <c:pt idx="274">
                  <c:v>90.3</c:v>
                </c:pt>
                <c:pt idx="275">
                  <c:v>90.6</c:v>
                </c:pt>
                <c:pt idx="276">
                  <c:v>82.5</c:v>
                </c:pt>
                <c:pt idx="277">
                  <c:v>78.3</c:v>
                </c:pt>
                <c:pt idx="278">
                  <c:v>80.900000000000006</c:v>
                </c:pt>
                <c:pt idx="279">
                  <c:v>71.400000000000006</c:v>
                </c:pt>
                <c:pt idx="280">
                  <c:v>71.099999999999994</c:v>
                </c:pt>
                <c:pt idx="281">
                  <c:v>86.8</c:v>
                </c:pt>
                <c:pt idx="282">
                  <c:v>85.7</c:v>
                </c:pt>
                <c:pt idx="283">
                  <c:v>85.6</c:v>
                </c:pt>
                <c:pt idx="284">
                  <c:v>89.2</c:v>
                </c:pt>
                <c:pt idx="285">
                  <c:v>89.6</c:v>
                </c:pt>
                <c:pt idx="286">
                  <c:v>89</c:v>
                </c:pt>
                <c:pt idx="287">
                  <c:v>85.1</c:v>
                </c:pt>
                <c:pt idx="288">
                  <c:v>87.3</c:v>
                </c:pt>
                <c:pt idx="289">
                  <c:v>87.7</c:v>
                </c:pt>
                <c:pt idx="290">
                  <c:v>84.1</c:v>
                </c:pt>
                <c:pt idx="291">
                  <c:v>82.4</c:v>
                </c:pt>
                <c:pt idx="292">
                  <c:v>85</c:v>
                </c:pt>
                <c:pt idx="293">
                  <c:v>87.7</c:v>
                </c:pt>
                <c:pt idx="294">
                  <c:v>90.4</c:v>
                </c:pt>
                <c:pt idx="295">
                  <c:v>95.3</c:v>
                </c:pt>
                <c:pt idx="296">
                  <c:v>94</c:v>
                </c:pt>
                <c:pt idx="297">
                  <c:v>93.7</c:v>
                </c:pt>
                <c:pt idx="298">
                  <c:v>89.4</c:v>
                </c:pt>
                <c:pt idx="299">
                  <c:v>94.7</c:v>
                </c:pt>
                <c:pt idx="300">
                  <c:v>90.9</c:v>
                </c:pt>
                <c:pt idx="301">
                  <c:v>93.7</c:v>
                </c:pt>
                <c:pt idx="302">
                  <c:v>80.099999999999994</c:v>
                </c:pt>
                <c:pt idx="303">
                  <c:v>78.8</c:v>
                </c:pt>
                <c:pt idx="304">
                  <c:v>84.4</c:v>
                </c:pt>
                <c:pt idx="305">
                  <c:v>82.1</c:v>
                </c:pt>
                <c:pt idx="306">
                  <c:v>84.6</c:v>
                </c:pt>
                <c:pt idx="307">
                  <c:v>81</c:v>
                </c:pt>
                <c:pt idx="308">
                  <c:v>78.400000000000006</c:v>
                </c:pt>
                <c:pt idx="309">
                  <c:v>74.2</c:v>
                </c:pt>
                <c:pt idx="310">
                  <c:v>76.7</c:v>
                </c:pt>
                <c:pt idx="311">
                  <c:v>71.5</c:v>
                </c:pt>
                <c:pt idx="312">
                  <c:v>81.900000000000006</c:v>
                </c:pt>
                <c:pt idx="313">
                  <c:v>71.099999999999994</c:v>
                </c:pt>
                <c:pt idx="314">
                  <c:v>83.7</c:v>
                </c:pt>
                <c:pt idx="315">
                  <c:v>77.599999999999994</c:v>
                </c:pt>
                <c:pt idx="316">
                  <c:v>84.7</c:v>
                </c:pt>
                <c:pt idx="317">
                  <c:v>82.8</c:v>
                </c:pt>
                <c:pt idx="318">
                  <c:v>86.7</c:v>
                </c:pt>
                <c:pt idx="319">
                  <c:v>88</c:v>
                </c:pt>
                <c:pt idx="320">
                  <c:v>91.6</c:v>
                </c:pt>
                <c:pt idx="321">
                  <c:v>90.8</c:v>
                </c:pt>
                <c:pt idx="322">
                  <c:v>90.2</c:v>
                </c:pt>
                <c:pt idx="323">
                  <c:v>76.8</c:v>
                </c:pt>
                <c:pt idx="324">
                  <c:v>88.9</c:v>
                </c:pt>
                <c:pt idx="325">
                  <c:v>77.599999999999994</c:v>
                </c:pt>
                <c:pt idx="326">
                  <c:v>62.1</c:v>
                </c:pt>
                <c:pt idx="327">
                  <c:v>64.2</c:v>
                </c:pt>
                <c:pt idx="328">
                  <c:v>67.7</c:v>
                </c:pt>
                <c:pt idx="329">
                  <c:v>63.4</c:v>
                </c:pt>
                <c:pt idx="330">
                  <c:v>74.3</c:v>
                </c:pt>
                <c:pt idx="331">
                  <c:v>87.4</c:v>
                </c:pt>
                <c:pt idx="332">
                  <c:v>91</c:v>
                </c:pt>
                <c:pt idx="333">
                  <c:v>94.5</c:v>
                </c:pt>
                <c:pt idx="334">
                  <c:v>91.9</c:v>
                </c:pt>
                <c:pt idx="335">
                  <c:v>88.2</c:v>
                </c:pt>
                <c:pt idx="336">
                  <c:v>89.8</c:v>
                </c:pt>
                <c:pt idx="337">
                  <c:v>87.5</c:v>
                </c:pt>
                <c:pt idx="338">
                  <c:v>81.5</c:v>
                </c:pt>
                <c:pt idx="339">
                  <c:v>90.9</c:v>
                </c:pt>
                <c:pt idx="340">
                  <c:v>93.6</c:v>
                </c:pt>
                <c:pt idx="341">
                  <c:v>94.4</c:v>
                </c:pt>
                <c:pt idx="342">
                  <c:v>89.5</c:v>
                </c:pt>
                <c:pt idx="343">
                  <c:v>90.6</c:v>
                </c:pt>
                <c:pt idx="344">
                  <c:v>90</c:v>
                </c:pt>
                <c:pt idx="345">
                  <c:v>92.3</c:v>
                </c:pt>
                <c:pt idx="346">
                  <c:v>95.3</c:v>
                </c:pt>
                <c:pt idx="347">
                  <c:v>95.6</c:v>
                </c:pt>
                <c:pt idx="348">
                  <c:v>90.5</c:v>
                </c:pt>
                <c:pt idx="349">
                  <c:v>85.4</c:v>
                </c:pt>
                <c:pt idx="350">
                  <c:v>81.3</c:v>
                </c:pt>
                <c:pt idx="351">
                  <c:v>72.599999999999994</c:v>
                </c:pt>
                <c:pt idx="352">
                  <c:v>73.099999999999994</c:v>
                </c:pt>
                <c:pt idx="353">
                  <c:v>85.9</c:v>
                </c:pt>
                <c:pt idx="354">
                  <c:v>85.9</c:v>
                </c:pt>
                <c:pt idx="355">
                  <c:v>84.4</c:v>
                </c:pt>
                <c:pt idx="356">
                  <c:v>80.900000000000006</c:v>
                </c:pt>
                <c:pt idx="357">
                  <c:v>82.3</c:v>
                </c:pt>
                <c:pt idx="358">
                  <c:v>68.099999999999994</c:v>
                </c:pt>
                <c:pt idx="359">
                  <c:v>68.400000000000006</c:v>
                </c:pt>
                <c:pt idx="360">
                  <c:v>63.3</c:v>
                </c:pt>
                <c:pt idx="361">
                  <c:v>70</c:v>
                </c:pt>
                <c:pt idx="362">
                  <c:v>68.7</c:v>
                </c:pt>
                <c:pt idx="363">
                  <c:v>76.599999999999994</c:v>
                </c:pt>
                <c:pt idx="364">
                  <c:v>71.400000000000006</c:v>
                </c:pt>
                <c:pt idx="365">
                  <c:v>68.3</c:v>
                </c:pt>
                <c:pt idx="366">
                  <c:v>73.400000000000006</c:v>
                </c:pt>
                <c:pt idx="367">
                  <c:v>75.8</c:v>
                </c:pt>
                <c:pt idx="368">
                  <c:v>78.5</c:v>
                </c:pt>
                <c:pt idx="369">
                  <c:v>76.099999999999994</c:v>
                </c:pt>
                <c:pt idx="370">
                  <c:v>83.6</c:v>
                </c:pt>
                <c:pt idx="371">
                  <c:v>84.8</c:v>
                </c:pt>
                <c:pt idx="372">
                  <c:v>86.8</c:v>
                </c:pt>
                <c:pt idx="373">
                  <c:v>87.3</c:v>
                </c:pt>
                <c:pt idx="374">
                  <c:v>90.4</c:v>
                </c:pt>
                <c:pt idx="375">
                  <c:v>90</c:v>
                </c:pt>
                <c:pt idx="376">
                  <c:v>95.6</c:v>
                </c:pt>
                <c:pt idx="377">
                  <c:v>94.8</c:v>
                </c:pt>
                <c:pt idx="378">
                  <c:v>97.1</c:v>
                </c:pt>
                <c:pt idx="379">
                  <c:v>98.3</c:v>
                </c:pt>
                <c:pt idx="380">
                  <c:v>98.7</c:v>
                </c:pt>
                <c:pt idx="381">
                  <c:v>99.4</c:v>
                </c:pt>
                <c:pt idx="382">
                  <c:v>99.3</c:v>
                </c:pt>
                <c:pt idx="383">
                  <c:v>99.6</c:v>
                </c:pt>
                <c:pt idx="384">
                  <c:v>97.9</c:v>
                </c:pt>
                <c:pt idx="385">
                  <c:v>92.4</c:v>
                </c:pt>
                <c:pt idx="386">
                  <c:v>92.6</c:v>
                </c:pt>
                <c:pt idx="387">
                  <c:v>86.3</c:v>
                </c:pt>
                <c:pt idx="388">
                  <c:v>77.7</c:v>
                </c:pt>
                <c:pt idx="389">
                  <c:v>90.6</c:v>
                </c:pt>
                <c:pt idx="390">
                  <c:v>88.1</c:v>
                </c:pt>
                <c:pt idx="391">
                  <c:v>81.099999999999994</c:v>
                </c:pt>
                <c:pt idx="392">
                  <c:v>85.1</c:v>
                </c:pt>
                <c:pt idx="393">
                  <c:v>80.5</c:v>
                </c:pt>
                <c:pt idx="394">
                  <c:v>79.2</c:v>
                </c:pt>
                <c:pt idx="395">
                  <c:v>80.099999999999994</c:v>
                </c:pt>
                <c:pt idx="396">
                  <c:v>81.400000000000006</c:v>
                </c:pt>
                <c:pt idx="397">
                  <c:v>77.400000000000006</c:v>
                </c:pt>
                <c:pt idx="398">
                  <c:v>80.599999999999994</c:v>
                </c:pt>
                <c:pt idx="399">
                  <c:v>79.400000000000006</c:v>
                </c:pt>
                <c:pt idx="400">
                  <c:v>81.2</c:v>
                </c:pt>
                <c:pt idx="401">
                  <c:v>86.5</c:v>
                </c:pt>
                <c:pt idx="402">
                  <c:v>78.8</c:v>
                </c:pt>
                <c:pt idx="403">
                  <c:v>80.2</c:v>
                </c:pt>
                <c:pt idx="404">
                  <c:v>88.8</c:v>
                </c:pt>
                <c:pt idx="405">
                  <c:v>84.1</c:v>
                </c:pt>
                <c:pt idx="406">
                  <c:v>84.8</c:v>
                </c:pt>
                <c:pt idx="407">
                  <c:v>82.2</c:v>
                </c:pt>
                <c:pt idx="408">
                  <c:v>82</c:v>
                </c:pt>
                <c:pt idx="409">
                  <c:v>72.8</c:v>
                </c:pt>
                <c:pt idx="410">
                  <c:v>69.099999999999994</c:v>
                </c:pt>
                <c:pt idx="411">
                  <c:v>65.099999999999994</c:v>
                </c:pt>
                <c:pt idx="412">
                  <c:v>68.8</c:v>
                </c:pt>
                <c:pt idx="413">
                  <c:v>67.599999999999994</c:v>
                </c:pt>
                <c:pt idx="414">
                  <c:v>63.4</c:v>
                </c:pt>
                <c:pt idx="415">
                  <c:v>77</c:v>
                </c:pt>
                <c:pt idx="416">
                  <c:v>80.8</c:v>
                </c:pt>
                <c:pt idx="417">
                  <c:v>82</c:v>
                </c:pt>
                <c:pt idx="418">
                  <c:v>83.7</c:v>
                </c:pt>
                <c:pt idx="419">
                  <c:v>82.1</c:v>
                </c:pt>
                <c:pt idx="420">
                  <c:v>82.4</c:v>
                </c:pt>
                <c:pt idx="421">
                  <c:v>85.1</c:v>
                </c:pt>
                <c:pt idx="422">
                  <c:v>84.5</c:v>
                </c:pt>
                <c:pt idx="423">
                  <c:v>86.1</c:v>
                </c:pt>
                <c:pt idx="424">
                  <c:v>85.9</c:v>
                </c:pt>
                <c:pt idx="425">
                  <c:v>77.8</c:v>
                </c:pt>
                <c:pt idx="426">
                  <c:v>82</c:v>
                </c:pt>
                <c:pt idx="427">
                  <c:v>84.8</c:v>
                </c:pt>
                <c:pt idx="428">
                  <c:v>86.9</c:v>
                </c:pt>
                <c:pt idx="429">
                  <c:v>87.4</c:v>
                </c:pt>
                <c:pt idx="430">
                  <c:v>87.4</c:v>
                </c:pt>
                <c:pt idx="431">
                  <c:v>85.7</c:v>
                </c:pt>
                <c:pt idx="432">
                  <c:v>90.7</c:v>
                </c:pt>
                <c:pt idx="433">
                  <c:v>91.6</c:v>
                </c:pt>
                <c:pt idx="434">
                  <c:v>92.4</c:v>
                </c:pt>
                <c:pt idx="435">
                  <c:v>92.9</c:v>
                </c:pt>
                <c:pt idx="436">
                  <c:v>87.6</c:v>
                </c:pt>
                <c:pt idx="437">
                  <c:v>93.1</c:v>
                </c:pt>
                <c:pt idx="438">
                  <c:v>91</c:v>
                </c:pt>
                <c:pt idx="439">
                  <c:v>95.3</c:v>
                </c:pt>
                <c:pt idx="440">
                  <c:v>93.4</c:v>
                </c:pt>
                <c:pt idx="441">
                  <c:v>90.9</c:v>
                </c:pt>
                <c:pt idx="442">
                  <c:v>89.4</c:v>
                </c:pt>
                <c:pt idx="443">
                  <c:v>80.7</c:v>
                </c:pt>
                <c:pt idx="444">
                  <c:v>79.8</c:v>
                </c:pt>
                <c:pt idx="445">
                  <c:v>80.7</c:v>
                </c:pt>
                <c:pt idx="446">
                  <c:v>91</c:v>
                </c:pt>
                <c:pt idx="447">
                  <c:v>71</c:v>
                </c:pt>
                <c:pt idx="448">
                  <c:v>72.099999999999994</c:v>
                </c:pt>
                <c:pt idx="449">
                  <c:v>69.8</c:v>
                </c:pt>
                <c:pt idx="450">
                  <c:v>68.5</c:v>
                </c:pt>
                <c:pt idx="451">
                  <c:v>70.400000000000006</c:v>
                </c:pt>
                <c:pt idx="452">
                  <c:v>75.8</c:v>
                </c:pt>
                <c:pt idx="453">
                  <c:v>77.900000000000006</c:v>
                </c:pt>
                <c:pt idx="454">
                  <c:v>85.5</c:v>
                </c:pt>
                <c:pt idx="455">
                  <c:v>88.1</c:v>
                </c:pt>
                <c:pt idx="456">
                  <c:v>82.2</c:v>
                </c:pt>
                <c:pt idx="457">
                  <c:v>87</c:v>
                </c:pt>
                <c:pt idx="458">
                  <c:v>91.5</c:v>
                </c:pt>
                <c:pt idx="459">
                  <c:v>92.9</c:v>
                </c:pt>
                <c:pt idx="460">
                  <c:v>91.6</c:v>
                </c:pt>
                <c:pt idx="461">
                  <c:v>91.6</c:v>
                </c:pt>
                <c:pt idx="462">
                  <c:v>88.4</c:v>
                </c:pt>
                <c:pt idx="463">
                  <c:v>86.4</c:v>
                </c:pt>
                <c:pt idx="464">
                  <c:v>82.3</c:v>
                </c:pt>
                <c:pt idx="465">
                  <c:v>85.1</c:v>
                </c:pt>
                <c:pt idx="466">
                  <c:v>79.5</c:v>
                </c:pt>
                <c:pt idx="467">
                  <c:v>83</c:v>
                </c:pt>
                <c:pt idx="468">
                  <c:v>82.4</c:v>
                </c:pt>
                <c:pt idx="469">
                  <c:v>83.8</c:v>
                </c:pt>
                <c:pt idx="470">
                  <c:v>83.9</c:v>
                </c:pt>
                <c:pt idx="471">
                  <c:v>85.2</c:v>
                </c:pt>
                <c:pt idx="472">
                  <c:v>85.5</c:v>
                </c:pt>
                <c:pt idx="473">
                  <c:v>92.7</c:v>
                </c:pt>
                <c:pt idx="474">
                  <c:v>97.9</c:v>
                </c:pt>
                <c:pt idx="475">
                  <c:v>85.2</c:v>
                </c:pt>
                <c:pt idx="476">
                  <c:v>97</c:v>
                </c:pt>
                <c:pt idx="477">
                  <c:v>95.6</c:v>
                </c:pt>
                <c:pt idx="478">
                  <c:v>95.4</c:v>
                </c:pt>
                <c:pt idx="479">
                  <c:v>88.7</c:v>
                </c:pt>
                <c:pt idx="480">
                  <c:v>89</c:v>
                </c:pt>
                <c:pt idx="481">
                  <c:v>87.5</c:v>
                </c:pt>
                <c:pt idx="482">
                  <c:v>90</c:v>
                </c:pt>
                <c:pt idx="483">
                  <c:v>94.6</c:v>
                </c:pt>
                <c:pt idx="484">
                  <c:v>83.2</c:v>
                </c:pt>
                <c:pt idx="485">
                  <c:v>88.9</c:v>
                </c:pt>
                <c:pt idx="486">
                  <c:v>89.5</c:v>
                </c:pt>
                <c:pt idx="487">
                  <c:v>88.6</c:v>
                </c:pt>
                <c:pt idx="488">
                  <c:v>84.3</c:v>
                </c:pt>
                <c:pt idx="489">
                  <c:v>83.8</c:v>
                </c:pt>
                <c:pt idx="490">
                  <c:v>84.4</c:v>
                </c:pt>
                <c:pt idx="491">
                  <c:v>82.9</c:v>
                </c:pt>
                <c:pt idx="492">
                  <c:v>88.8</c:v>
                </c:pt>
                <c:pt idx="493">
                  <c:v>89.8</c:v>
                </c:pt>
                <c:pt idx="494">
                  <c:v>92.8</c:v>
                </c:pt>
                <c:pt idx="495">
                  <c:v>91.3</c:v>
                </c:pt>
                <c:pt idx="496">
                  <c:v>91.3</c:v>
                </c:pt>
                <c:pt idx="497">
                  <c:v>95.1</c:v>
                </c:pt>
                <c:pt idx="498">
                  <c:v>91.8</c:v>
                </c:pt>
                <c:pt idx="499">
                  <c:v>94.1</c:v>
                </c:pt>
                <c:pt idx="500">
                  <c:v>96.6</c:v>
                </c:pt>
                <c:pt idx="501">
                  <c:v>93.3</c:v>
                </c:pt>
                <c:pt idx="502">
                  <c:v>95.6</c:v>
                </c:pt>
                <c:pt idx="503">
                  <c:v>96.2</c:v>
                </c:pt>
                <c:pt idx="504">
                  <c:v>93.9</c:v>
                </c:pt>
                <c:pt idx="505">
                  <c:v>93.6</c:v>
                </c:pt>
                <c:pt idx="506">
                  <c:v>94.3</c:v>
                </c:pt>
                <c:pt idx="507">
                  <c:v>93.5</c:v>
                </c:pt>
                <c:pt idx="508">
                  <c:v>89.8</c:v>
                </c:pt>
                <c:pt idx="509">
                  <c:v>88.5</c:v>
                </c:pt>
                <c:pt idx="510">
                  <c:v>86.2</c:v>
                </c:pt>
                <c:pt idx="511">
                  <c:v>89.1</c:v>
                </c:pt>
                <c:pt idx="512">
                  <c:v>82.8</c:v>
                </c:pt>
                <c:pt idx="513">
                  <c:v>91.3</c:v>
                </c:pt>
                <c:pt idx="514">
                  <c:v>91.5</c:v>
                </c:pt>
                <c:pt idx="515">
                  <c:v>92.2</c:v>
                </c:pt>
                <c:pt idx="516">
                  <c:v>91.7</c:v>
                </c:pt>
                <c:pt idx="517">
                  <c:v>91.3</c:v>
                </c:pt>
                <c:pt idx="518">
                  <c:v>76.3</c:v>
                </c:pt>
                <c:pt idx="519">
                  <c:v>77.8</c:v>
                </c:pt>
                <c:pt idx="520">
                  <c:v>75.7</c:v>
                </c:pt>
                <c:pt idx="521">
                  <c:v>88.7</c:v>
                </c:pt>
                <c:pt idx="522">
                  <c:v>89.1</c:v>
                </c:pt>
                <c:pt idx="523">
                  <c:v>90.7</c:v>
                </c:pt>
                <c:pt idx="524">
                  <c:v>86.5</c:v>
                </c:pt>
                <c:pt idx="525">
                  <c:v>85.7</c:v>
                </c:pt>
                <c:pt idx="526">
                  <c:v>85.9</c:v>
                </c:pt>
                <c:pt idx="527">
                  <c:v>85.3</c:v>
                </c:pt>
                <c:pt idx="528">
                  <c:v>82.6</c:v>
                </c:pt>
                <c:pt idx="529">
                  <c:v>79.099999999999994</c:v>
                </c:pt>
                <c:pt idx="530">
                  <c:v>77.5</c:v>
                </c:pt>
                <c:pt idx="531">
                  <c:v>79.099999999999994</c:v>
                </c:pt>
                <c:pt idx="532">
                  <c:v>76.8</c:v>
                </c:pt>
                <c:pt idx="533">
                  <c:v>83.6</c:v>
                </c:pt>
                <c:pt idx="534">
                  <c:v>81.599999999999994</c:v>
                </c:pt>
                <c:pt idx="535">
                  <c:v>77.7</c:v>
                </c:pt>
                <c:pt idx="536">
                  <c:v>68.599999999999994</c:v>
                </c:pt>
                <c:pt idx="537">
                  <c:v>68.2</c:v>
                </c:pt>
                <c:pt idx="538">
                  <c:v>72.2</c:v>
                </c:pt>
                <c:pt idx="539">
                  <c:v>83.4</c:v>
                </c:pt>
                <c:pt idx="540">
                  <c:v>75.8</c:v>
                </c:pt>
                <c:pt idx="541">
                  <c:v>60.2</c:v>
                </c:pt>
                <c:pt idx="542">
                  <c:v>57.2</c:v>
                </c:pt>
                <c:pt idx="543">
                  <c:v>75</c:v>
                </c:pt>
                <c:pt idx="544">
                  <c:v>81.8</c:v>
                </c:pt>
                <c:pt idx="545">
                  <c:v>81.3</c:v>
                </c:pt>
                <c:pt idx="546">
                  <c:v>92.2</c:v>
                </c:pt>
                <c:pt idx="547">
                  <c:v>90.1</c:v>
                </c:pt>
                <c:pt idx="548">
                  <c:v>86.7</c:v>
                </c:pt>
                <c:pt idx="549">
                  <c:v>82.7</c:v>
                </c:pt>
                <c:pt idx="550">
                  <c:v>83.8</c:v>
                </c:pt>
                <c:pt idx="551">
                  <c:v>87.4</c:v>
                </c:pt>
                <c:pt idx="552">
                  <c:v>85.8</c:v>
                </c:pt>
                <c:pt idx="553">
                  <c:v>80.5</c:v>
                </c:pt>
                <c:pt idx="554">
                  <c:v>83.5</c:v>
                </c:pt>
                <c:pt idx="555">
                  <c:v>81.5</c:v>
                </c:pt>
                <c:pt idx="556">
                  <c:v>84</c:v>
                </c:pt>
                <c:pt idx="557">
                  <c:v>87.5</c:v>
                </c:pt>
                <c:pt idx="558">
                  <c:v>82.8</c:v>
                </c:pt>
                <c:pt idx="559">
                  <c:v>85.6</c:v>
                </c:pt>
                <c:pt idx="560">
                  <c:v>81.599999999999994</c:v>
                </c:pt>
                <c:pt idx="561">
                  <c:v>86.1</c:v>
                </c:pt>
                <c:pt idx="562">
                  <c:v>87.1</c:v>
                </c:pt>
                <c:pt idx="563">
                  <c:v>81.2</c:v>
                </c:pt>
                <c:pt idx="564">
                  <c:v>78.599999999999994</c:v>
                </c:pt>
                <c:pt idx="565">
                  <c:v>78.5</c:v>
                </c:pt>
                <c:pt idx="566">
                  <c:v>78.8</c:v>
                </c:pt>
                <c:pt idx="567">
                  <c:v>76.3</c:v>
                </c:pt>
                <c:pt idx="568">
                  <c:v>76.5</c:v>
                </c:pt>
                <c:pt idx="569">
                  <c:v>74.5</c:v>
                </c:pt>
                <c:pt idx="570">
                  <c:v>71.2</c:v>
                </c:pt>
                <c:pt idx="571">
                  <c:v>65.2</c:v>
                </c:pt>
                <c:pt idx="572">
                  <c:v>65.599999999999994</c:v>
                </c:pt>
                <c:pt idx="573">
                  <c:v>63.3</c:v>
                </c:pt>
                <c:pt idx="574">
                  <c:v>60.1</c:v>
                </c:pt>
                <c:pt idx="575">
                  <c:v>58.5</c:v>
                </c:pt>
                <c:pt idx="576">
                  <c:v>66.400000000000006</c:v>
                </c:pt>
                <c:pt idx="577">
                  <c:v>73.400000000000006</c:v>
                </c:pt>
                <c:pt idx="578">
                  <c:v>75.599999999999994</c:v>
                </c:pt>
                <c:pt idx="579">
                  <c:v>64.599999999999994</c:v>
                </c:pt>
                <c:pt idx="580">
                  <c:v>69.599999999999994</c:v>
                </c:pt>
                <c:pt idx="581">
                  <c:v>64.2</c:v>
                </c:pt>
                <c:pt idx="582">
                  <c:v>66.3</c:v>
                </c:pt>
                <c:pt idx="583">
                  <c:v>64.3</c:v>
                </c:pt>
                <c:pt idx="584">
                  <c:v>70.3</c:v>
                </c:pt>
                <c:pt idx="585">
                  <c:v>78.2</c:v>
                </c:pt>
                <c:pt idx="586">
                  <c:v>84.3</c:v>
                </c:pt>
                <c:pt idx="587">
                  <c:v>83.3</c:v>
                </c:pt>
                <c:pt idx="588">
                  <c:v>87.5</c:v>
                </c:pt>
                <c:pt idx="589">
                  <c:v>85.6</c:v>
                </c:pt>
                <c:pt idx="590">
                  <c:v>84.3</c:v>
                </c:pt>
                <c:pt idx="591">
                  <c:v>86.3</c:v>
                </c:pt>
                <c:pt idx="592">
                  <c:v>85.6</c:v>
                </c:pt>
                <c:pt idx="593">
                  <c:v>86.9</c:v>
                </c:pt>
                <c:pt idx="594">
                  <c:v>84.6</c:v>
                </c:pt>
                <c:pt idx="595">
                  <c:v>85.3</c:v>
                </c:pt>
                <c:pt idx="596">
                  <c:v>82.9</c:v>
                </c:pt>
                <c:pt idx="597">
                  <c:v>83.5</c:v>
                </c:pt>
                <c:pt idx="598">
                  <c:v>84.5</c:v>
                </c:pt>
                <c:pt idx="599">
                  <c:v>83</c:v>
                </c:pt>
                <c:pt idx="600">
                  <c:v>96.3</c:v>
                </c:pt>
                <c:pt idx="601">
                  <c:v>83.2</c:v>
                </c:pt>
                <c:pt idx="602">
                  <c:v>90.9</c:v>
                </c:pt>
                <c:pt idx="603">
                  <c:v>90</c:v>
                </c:pt>
                <c:pt idx="604">
                  <c:v>78.5</c:v>
                </c:pt>
                <c:pt idx="605">
                  <c:v>91.2</c:v>
                </c:pt>
                <c:pt idx="606">
                  <c:v>86.9</c:v>
                </c:pt>
                <c:pt idx="607">
                  <c:v>84.6</c:v>
                </c:pt>
                <c:pt idx="608">
                  <c:v>81.599999999999994</c:v>
                </c:pt>
                <c:pt idx="609">
                  <c:v>68.5</c:v>
                </c:pt>
                <c:pt idx="610">
                  <c:v>67.099999999999994</c:v>
                </c:pt>
                <c:pt idx="611">
                  <c:v>75.5</c:v>
                </c:pt>
                <c:pt idx="612">
                  <c:v>66.599999999999994</c:v>
                </c:pt>
                <c:pt idx="613">
                  <c:v>73.7</c:v>
                </c:pt>
                <c:pt idx="614">
                  <c:v>75.400000000000006</c:v>
                </c:pt>
                <c:pt idx="615">
                  <c:v>78.5</c:v>
                </c:pt>
                <c:pt idx="616">
                  <c:v>74.900000000000006</c:v>
                </c:pt>
                <c:pt idx="617">
                  <c:v>81.2</c:v>
                </c:pt>
                <c:pt idx="618">
                  <c:v>81.5</c:v>
                </c:pt>
                <c:pt idx="619">
                  <c:v>80</c:v>
                </c:pt>
                <c:pt idx="620">
                  <c:v>83.3</c:v>
                </c:pt>
                <c:pt idx="621">
                  <c:v>79.5</c:v>
                </c:pt>
                <c:pt idx="622">
                  <c:v>86</c:v>
                </c:pt>
                <c:pt idx="623">
                  <c:v>85.7</c:v>
                </c:pt>
                <c:pt idx="624">
                  <c:v>92.2</c:v>
                </c:pt>
                <c:pt idx="625">
                  <c:v>96.4</c:v>
                </c:pt>
                <c:pt idx="626">
                  <c:v>97.8</c:v>
                </c:pt>
                <c:pt idx="627">
                  <c:v>85.9</c:v>
                </c:pt>
                <c:pt idx="628">
                  <c:v>84.1</c:v>
                </c:pt>
                <c:pt idx="629">
                  <c:v>79</c:v>
                </c:pt>
                <c:pt idx="630">
                  <c:v>84.7</c:v>
                </c:pt>
                <c:pt idx="631">
                  <c:v>78.400000000000006</c:v>
                </c:pt>
                <c:pt idx="632">
                  <c:v>66.099999999999994</c:v>
                </c:pt>
                <c:pt idx="633">
                  <c:v>64.5</c:v>
                </c:pt>
                <c:pt idx="634">
                  <c:v>60</c:v>
                </c:pt>
                <c:pt idx="635">
                  <c:v>63</c:v>
                </c:pt>
                <c:pt idx="636">
                  <c:v>72.3</c:v>
                </c:pt>
                <c:pt idx="637">
                  <c:v>62.7</c:v>
                </c:pt>
                <c:pt idx="638">
                  <c:v>67.599999999999994</c:v>
                </c:pt>
                <c:pt idx="639">
                  <c:v>64.7</c:v>
                </c:pt>
                <c:pt idx="640">
                  <c:v>57.1</c:v>
                </c:pt>
                <c:pt idx="641">
                  <c:v>59.6</c:v>
                </c:pt>
                <c:pt idx="642">
                  <c:v>58.4</c:v>
                </c:pt>
                <c:pt idx="643">
                  <c:v>60</c:v>
                </c:pt>
                <c:pt idx="644">
                  <c:v>62.9</c:v>
                </c:pt>
                <c:pt idx="645">
                  <c:v>65.900000000000006</c:v>
                </c:pt>
                <c:pt idx="646">
                  <c:v>59.6</c:v>
                </c:pt>
                <c:pt idx="647">
                  <c:v>55.5</c:v>
                </c:pt>
                <c:pt idx="648">
                  <c:v>53.6</c:v>
                </c:pt>
                <c:pt idx="649">
                  <c:v>75.3</c:v>
                </c:pt>
                <c:pt idx="650">
                  <c:v>80.599999999999994</c:v>
                </c:pt>
                <c:pt idx="651">
                  <c:v>84.4</c:v>
                </c:pt>
                <c:pt idx="652">
                  <c:v>81.5</c:v>
                </c:pt>
                <c:pt idx="653">
                  <c:v>88.7</c:v>
                </c:pt>
                <c:pt idx="654">
                  <c:v>89</c:v>
                </c:pt>
                <c:pt idx="655">
                  <c:v>90.7</c:v>
                </c:pt>
                <c:pt idx="656">
                  <c:v>89.6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459-41FB-BBA6-391E8A5241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31029936"/>
        <c:axId val="-2131027024"/>
      </c:lineChart>
      <c:catAx>
        <c:axId val="-2131029936"/>
        <c:scaling>
          <c:orientation val="minMax"/>
        </c:scaling>
        <c:delete val="1"/>
        <c:axPos val="b"/>
        <c:majorTickMark val="none"/>
        <c:minorTickMark val="none"/>
        <c:tickLblPos val="nextTo"/>
        <c:crossAx val="-2131027024"/>
        <c:crosses val="autoZero"/>
        <c:auto val="1"/>
        <c:lblAlgn val="ctr"/>
        <c:lblOffset val="100"/>
        <c:noMultiLvlLbl val="0"/>
      </c:catAx>
      <c:valAx>
        <c:axId val="-213102702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Percentage of Requests</a:t>
                </a:r>
              </a:p>
            </c:rich>
          </c:tx>
          <c:layout>
            <c:manualLayout>
              <c:xMode val="edge"/>
              <c:yMode val="edge"/>
              <c:x val="3.4863176825119101E-2"/>
              <c:y val="0.126460550200597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\%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131029936"/>
        <c:crosses val="autoZero"/>
        <c:crossBetween val="between"/>
        <c:majorUnit val="20"/>
        <c:min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18726414406532499"/>
          <c:y val="5.9573288385193698E-2"/>
          <c:w val="0.79884696704578595"/>
          <c:h val="7.81255468066491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1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802382967849099"/>
          <c:y val="0.15280191181613401"/>
          <c:w val="0.799299377638647"/>
          <c:h val="0.61454620984200603"/>
        </c:manualLayout>
      </c:layout>
      <c:lineChart>
        <c:grouping val="standard"/>
        <c:varyColors val="0"/>
        <c:ser>
          <c:idx val="0"/>
          <c:order val="0"/>
          <c:tx>
            <c:strRef>
              <c:f>cons!$AM$2</c:f>
              <c:strCache>
                <c:ptCount val="1"/>
                <c:pt idx="0">
                  <c:v>PCR(1)</c:v>
                </c:pt>
              </c:strCache>
            </c:strRef>
          </c:tx>
          <c:spPr>
            <a:ln w="19050" cap="rnd">
              <a:solidFill>
                <a:srgbClr val="FF3B3B"/>
              </a:solidFill>
              <a:round/>
            </a:ln>
            <a:effectLst/>
          </c:spPr>
          <c:marker>
            <c:symbol val="none"/>
          </c:marker>
          <c:val>
            <c:numRef>
              <c:f>cons!$O$1:$O$658</c:f>
              <c:numCache>
                <c:formatCode>General</c:formatCode>
                <c:ptCount val="65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0.1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7.9</c:v>
                </c:pt>
                <c:pt idx="53">
                  <c:v>10.4</c:v>
                </c:pt>
                <c:pt idx="54">
                  <c:v>10.8</c:v>
                </c:pt>
                <c:pt idx="55">
                  <c:v>16.899999999999999</c:v>
                </c:pt>
                <c:pt idx="56">
                  <c:v>11.1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0.2</c:v>
                </c:pt>
                <c:pt idx="76">
                  <c:v>9.2000000000000011</c:v>
                </c:pt>
                <c:pt idx="77">
                  <c:v>8.7000000000000011</c:v>
                </c:pt>
                <c:pt idx="78">
                  <c:v>5.5</c:v>
                </c:pt>
                <c:pt idx="79">
                  <c:v>5.2</c:v>
                </c:pt>
                <c:pt idx="80">
                  <c:v>2.6</c:v>
                </c:pt>
                <c:pt idx="81">
                  <c:v>0.3</c:v>
                </c:pt>
                <c:pt idx="82">
                  <c:v>5.9</c:v>
                </c:pt>
                <c:pt idx="83">
                  <c:v>4.8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0.6</c:v>
                </c:pt>
                <c:pt idx="90">
                  <c:v>0.4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0.2</c:v>
                </c:pt>
                <c:pt idx="95">
                  <c:v>0</c:v>
                </c:pt>
                <c:pt idx="96">
                  <c:v>0.4</c:v>
                </c:pt>
                <c:pt idx="97">
                  <c:v>0</c:v>
                </c:pt>
                <c:pt idx="98">
                  <c:v>0</c:v>
                </c:pt>
                <c:pt idx="99">
                  <c:v>1</c:v>
                </c:pt>
                <c:pt idx="100">
                  <c:v>0</c:v>
                </c:pt>
                <c:pt idx="101">
                  <c:v>0.6</c:v>
                </c:pt>
                <c:pt idx="102">
                  <c:v>2.2000000000000002</c:v>
                </c:pt>
                <c:pt idx="103">
                  <c:v>1.5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0.1</c:v>
                </c:pt>
                <c:pt idx="110">
                  <c:v>0.5</c:v>
                </c:pt>
                <c:pt idx="111">
                  <c:v>0</c:v>
                </c:pt>
                <c:pt idx="112">
                  <c:v>0.1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0.3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1.1000000000000001</c:v>
                </c:pt>
                <c:pt idx="122">
                  <c:v>0.7</c:v>
                </c:pt>
                <c:pt idx="123">
                  <c:v>1.2</c:v>
                </c:pt>
                <c:pt idx="124">
                  <c:v>0.3</c:v>
                </c:pt>
                <c:pt idx="125">
                  <c:v>0.2</c:v>
                </c:pt>
                <c:pt idx="126">
                  <c:v>0.2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0.1</c:v>
                </c:pt>
                <c:pt idx="131">
                  <c:v>0.1</c:v>
                </c:pt>
                <c:pt idx="132">
                  <c:v>0</c:v>
                </c:pt>
                <c:pt idx="133">
                  <c:v>0</c:v>
                </c:pt>
                <c:pt idx="134">
                  <c:v>0.1</c:v>
                </c:pt>
                <c:pt idx="135">
                  <c:v>0.4</c:v>
                </c:pt>
                <c:pt idx="136">
                  <c:v>0.3</c:v>
                </c:pt>
                <c:pt idx="137">
                  <c:v>2.7</c:v>
                </c:pt>
                <c:pt idx="138">
                  <c:v>0.1</c:v>
                </c:pt>
                <c:pt idx="139">
                  <c:v>0.1</c:v>
                </c:pt>
                <c:pt idx="140">
                  <c:v>0.3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0.2</c:v>
                </c:pt>
                <c:pt idx="153">
                  <c:v>0.6</c:v>
                </c:pt>
                <c:pt idx="154">
                  <c:v>0.9</c:v>
                </c:pt>
                <c:pt idx="155">
                  <c:v>1</c:v>
                </c:pt>
                <c:pt idx="156">
                  <c:v>0.2</c:v>
                </c:pt>
                <c:pt idx="157">
                  <c:v>1</c:v>
                </c:pt>
                <c:pt idx="158">
                  <c:v>0.1</c:v>
                </c:pt>
                <c:pt idx="159">
                  <c:v>0</c:v>
                </c:pt>
                <c:pt idx="160">
                  <c:v>3.8</c:v>
                </c:pt>
                <c:pt idx="161">
                  <c:v>6.1</c:v>
                </c:pt>
                <c:pt idx="162">
                  <c:v>7</c:v>
                </c:pt>
                <c:pt idx="163">
                  <c:v>3.5</c:v>
                </c:pt>
                <c:pt idx="164">
                  <c:v>2.7</c:v>
                </c:pt>
                <c:pt idx="165">
                  <c:v>1.6</c:v>
                </c:pt>
                <c:pt idx="166">
                  <c:v>2.4</c:v>
                </c:pt>
                <c:pt idx="167">
                  <c:v>0.7</c:v>
                </c:pt>
                <c:pt idx="168">
                  <c:v>0.5</c:v>
                </c:pt>
                <c:pt idx="169">
                  <c:v>3.2</c:v>
                </c:pt>
                <c:pt idx="170">
                  <c:v>0.2</c:v>
                </c:pt>
                <c:pt idx="171">
                  <c:v>0.9</c:v>
                </c:pt>
                <c:pt idx="172">
                  <c:v>3</c:v>
                </c:pt>
                <c:pt idx="173">
                  <c:v>6</c:v>
                </c:pt>
                <c:pt idx="174">
                  <c:v>1</c:v>
                </c:pt>
                <c:pt idx="175">
                  <c:v>1.6</c:v>
                </c:pt>
                <c:pt idx="176">
                  <c:v>0.1</c:v>
                </c:pt>
                <c:pt idx="177">
                  <c:v>1.3</c:v>
                </c:pt>
                <c:pt idx="178">
                  <c:v>0</c:v>
                </c:pt>
                <c:pt idx="179">
                  <c:v>0</c:v>
                </c:pt>
                <c:pt idx="180">
                  <c:v>1.5</c:v>
                </c:pt>
                <c:pt idx="181">
                  <c:v>2.2000000000000002</c:v>
                </c:pt>
                <c:pt idx="182">
                  <c:v>1.3</c:v>
                </c:pt>
                <c:pt idx="183">
                  <c:v>3</c:v>
                </c:pt>
                <c:pt idx="184">
                  <c:v>0.4</c:v>
                </c:pt>
                <c:pt idx="185">
                  <c:v>0</c:v>
                </c:pt>
                <c:pt idx="186">
                  <c:v>0.3</c:v>
                </c:pt>
                <c:pt idx="187">
                  <c:v>2</c:v>
                </c:pt>
                <c:pt idx="188">
                  <c:v>3.6</c:v>
                </c:pt>
                <c:pt idx="189">
                  <c:v>0.6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0.8</c:v>
                </c:pt>
                <c:pt idx="196">
                  <c:v>0</c:v>
                </c:pt>
                <c:pt idx="197">
                  <c:v>0</c:v>
                </c:pt>
                <c:pt idx="198">
                  <c:v>0.2</c:v>
                </c:pt>
                <c:pt idx="199">
                  <c:v>1.1000000000000001</c:v>
                </c:pt>
                <c:pt idx="200">
                  <c:v>2.5</c:v>
                </c:pt>
                <c:pt idx="201">
                  <c:v>3.6</c:v>
                </c:pt>
                <c:pt idx="202">
                  <c:v>2</c:v>
                </c:pt>
                <c:pt idx="203">
                  <c:v>2.4</c:v>
                </c:pt>
                <c:pt idx="204">
                  <c:v>0.2</c:v>
                </c:pt>
                <c:pt idx="205">
                  <c:v>0.5</c:v>
                </c:pt>
                <c:pt idx="206">
                  <c:v>0.8</c:v>
                </c:pt>
                <c:pt idx="207">
                  <c:v>1.1000000000000001</c:v>
                </c:pt>
                <c:pt idx="208">
                  <c:v>1.5</c:v>
                </c:pt>
                <c:pt idx="209">
                  <c:v>2.4</c:v>
                </c:pt>
                <c:pt idx="210">
                  <c:v>0.3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1.3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0.7</c:v>
                </c:pt>
                <c:pt idx="225">
                  <c:v>2.2000000000000002</c:v>
                </c:pt>
                <c:pt idx="226">
                  <c:v>1.6</c:v>
                </c:pt>
                <c:pt idx="227">
                  <c:v>0.7</c:v>
                </c:pt>
                <c:pt idx="228">
                  <c:v>1.1000000000000001</c:v>
                </c:pt>
                <c:pt idx="229">
                  <c:v>4.3</c:v>
                </c:pt>
                <c:pt idx="230">
                  <c:v>8.4</c:v>
                </c:pt>
                <c:pt idx="231">
                  <c:v>7</c:v>
                </c:pt>
                <c:pt idx="232">
                  <c:v>6</c:v>
                </c:pt>
                <c:pt idx="233">
                  <c:v>0</c:v>
                </c:pt>
                <c:pt idx="234">
                  <c:v>0.1</c:v>
                </c:pt>
                <c:pt idx="235">
                  <c:v>0</c:v>
                </c:pt>
                <c:pt idx="236">
                  <c:v>0.3</c:v>
                </c:pt>
                <c:pt idx="237">
                  <c:v>0.7</c:v>
                </c:pt>
                <c:pt idx="238">
                  <c:v>1.7</c:v>
                </c:pt>
                <c:pt idx="239">
                  <c:v>1.4</c:v>
                </c:pt>
                <c:pt idx="240">
                  <c:v>1.1000000000000001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1.3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0.1</c:v>
                </c:pt>
                <c:pt idx="249">
                  <c:v>0.7</c:v>
                </c:pt>
                <c:pt idx="250">
                  <c:v>0.8</c:v>
                </c:pt>
                <c:pt idx="251">
                  <c:v>1.3</c:v>
                </c:pt>
                <c:pt idx="252">
                  <c:v>1.2</c:v>
                </c:pt>
                <c:pt idx="253">
                  <c:v>0.1</c:v>
                </c:pt>
                <c:pt idx="254">
                  <c:v>0.6</c:v>
                </c:pt>
                <c:pt idx="255">
                  <c:v>2.6</c:v>
                </c:pt>
                <c:pt idx="256">
                  <c:v>1.2</c:v>
                </c:pt>
                <c:pt idx="257">
                  <c:v>0.1</c:v>
                </c:pt>
                <c:pt idx="258">
                  <c:v>1.3</c:v>
                </c:pt>
                <c:pt idx="259">
                  <c:v>0.7</c:v>
                </c:pt>
                <c:pt idx="260">
                  <c:v>0.1</c:v>
                </c:pt>
                <c:pt idx="261">
                  <c:v>1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0.1</c:v>
                </c:pt>
                <c:pt idx="267">
                  <c:v>0.5</c:v>
                </c:pt>
                <c:pt idx="268">
                  <c:v>0.6</c:v>
                </c:pt>
                <c:pt idx="269">
                  <c:v>0.7</c:v>
                </c:pt>
                <c:pt idx="270">
                  <c:v>0.6</c:v>
                </c:pt>
                <c:pt idx="271">
                  <c:v>0.3</c:v>
                </c:pt>
                <c:pt idx="272">
                  <c:v>0.4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0.7</c:v>
                </c:pt>
                <c:pt idx="282">
                  <c:v>0.3</c:v>
                </c:pt>
                <c:pt idx="283">
                  <c:v>0.2</c:v>
                </c:pt>
                <c:pt idx="284">
                  <c:v>0</c:v>
                </c:pt>
                <c:pt idx="285">
                  <c:v>0.2</c:v>
                </c:pt>
                <c:pt idx="286">
                  <c:v>0.4</c:v>
                </c:pt>
                <c:pt idx="287">
                  <c:v>0.2</c:v>
                </c:pt>
                <c:pt idx="288">
                  <c:v>0</c:v>
                </c:pt>
                <c:pt idx="289">
                  <c:v>0.3</c:v>
                </c:pt>
                <c:pt idx="290">
                  <c:v>0.1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1.1000000000000001</c:v>
                </c:pt>
                <c:pt idx="296">
                  <c:v>4.0999999999999996</c:v>
                </c:pt>
                <c:pt idx="297">
                  <c:v>0.2</c:v>
                </c:pt>
                <c:pt idx="298">
                  <c:v>0</c:v>
                </c:pt>
                <c:pt idx="299">
                  <c:v>0.5</c:v>
                </c:pt>
                <c:pt idx="300">
                  <c:v>2.6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0.1</c:v>
                </c:pt>
                <c:pt idx="305">
                  <c:v>0.2</c:v>
                </c:pt>
                <c:pt idx="306">
                  <c:v>0</c:v>
                </c:pt>
                <c:pt idx="307">
                  <c:v>0</c:v>
                </c:pt>
                <c:pt idx="308">
                  <c:v>0.2</c:v>
                </c:pt>
                <c:pt idx="309">
                  <c:v>0.1</c:v>
                </c:pt>
                <c:pt idx="310">
                  <c:v>0.3</c:v>
                </c:pt>
                <c:pt idx="311">
                  <c:v>0.3</c:v>
                </c:pt>
                <c:pt idx="312">
                  <c:v>0.4</c:v>
                </c:pt>
                <c:pt idx="313">
                  <c:v>0</c:v>
                </c:pt>
                <c:pt idx="314">
                  <c:v>0.6</c:v>
                </c:pt>
                <c:pt idx="315">
                  <c:v>3.6</c:v>
                </c:pt>
                <c:pt idx="316">
                  <c:v>0</c:v>
                </c:pt>
                <c:pt idx="317">
                  <c:v>0.4</c:v>
                </c:pt>
                <c:pt idx="318">
                  <c:v>0.1</c:v>
                </c:pt>
                <c:pt idx="319">
                  <c:v>0.3</c:v>
                </c:pt>
                <c:pt idx="320">
                  <c:v>0.2</c:v>
                </c:pt>
                <c:pt idx="321">
                  <c:v>1.1000000000000001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0.3</c:v>
                </c:pt>
                <c:pt idx="328">
                  <c:v>2.5</c:v>
                </c:pt>
                <c:pt idx="329">
                  <c:v>0</c:v>
                </c:pt>
                <c:pt idx="330">
                  <c:v>0.6</c:v>
                </c:pt>
                <c:pt idx="331">
                  <c:v>1.8</c:v>
                </c:pt>
                <c:pt idx="332">
                  <c:v>1.9</c:v>
                </c:pt>
                <c:pt idx="333">
                  <c:v>0.5</c:v>
                </c:pt>
                <c:pt idx="334">
                  <c:v>0</c:v>
                </c:pt>
                <c:pt idx="335">
                  <c:v>0.3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0.2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0.2</c:v>
                </c:pt>
                <c:pt idx="350">
                  <c:v>0.9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0.1</c:v>
                </c:pt>
                <c:pt idx="356">
                  <c:v>0</c:v>
                </c:pt>
                <c:pt idx="357">
                  <c:v>0</c:v>
                </c:pt>
                <c:pt idx="358">
                  <c:v>0.3</c:v>
                </c:pt>
                <c:pt idx="359">
                  <c:v>0.1</c:v>
                </c:pt>
                <c:pt idx="360">
                  <c:v>1.5</c:v>
                </c:pt>
                <c:pt idx="361">
                  <c:v>0</c:v>
                </c:pt>
                <c:pt idx="362">
                  <c:v>1.6</c:v>
                </c:pt>
                <c:pt idx="363">
                  <c:v>0.8</c:v>
                </c:pt>
                <c:pt idx="364">
                  <c:v>1.7</c:v>
                </c:pt>
                <c:pt idx="365">
                  <c:v>0</c:v>
                </c:pt>
                <c:pt idx="366">
                  <c:v>1.2</c:v>
                </c:pt>
                <c:pt idx="367">
                  <c:v>1.9</c:v>
                </c:pt>
                <c:pt idx="368">
                  <c:v>1</c:v>
                </c:pt>
                <c:pt idx="369">
                  <c:v>3.3</c:v>
                </c:pt>
                <c:pt idx="370">
                  <c:v>1.6</c:v>
                </c:pt>
                <c:pt idx="371">
                  <c:v>0.1</c:v>
                </c:pt>
                <c:pt idx="372">
                  <c:v>0</c:v>
                </c:pt>
                <c:pt idx="373">
                  <c:v>0</c:v>
                </c:pt>
                <c:pt idx="374">
                  <c:v>1</c:v>
                </c:pt>
                <c:pt idx="375">
                  <c:v>0</c:v>
                </c:pt>
                <c:pt idx="376">
                  <c:v>2.4</c:v>
                </c:pt>
                <c:pt idx="377">
                  <c:v>0.3</c:v>
                </c:pt>
                <c:pt idx="378">
                  <c:v>0.4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0.6</c:v>
                </c:pt>
                <c:pt idx="385">
                  <c:v>0.2</c:v>
                </c:pt>
                <c:pt idx="386">
                  <c:v>0.4</c:v>
                </c:pt>
                <c:pt idx="387">
                  <c:v>0.3</c:v>
                </c:pt>
                <c:pt idx="388">
                  <c:v>0</c:v>
                </c:pt>
                <c:pt idx="389">
                  <c:v>0.3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1.3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0.1</c:v>
                </c:pt>
                <c:pt idx="401">
                  <c:v>0.1</c:v>
                </c:pt>
                <c:pt idx="402">
                  <c:v>0</c:v>
                </c:pt>
                <c:pt idx="403">
                  <c:v>0.7</c:v>
                </c:pt>
                <c:pt idx="404">
                  <c:v>0.7</c:v>
                </c:pt>
                <c:pt idx="405">
                  <c:v>0</c:v>
                </c:pt>
                <c:pt idx="406">
                  <c:v>1.2</c:v>
                </c:pt>
                <c:pt idx="407">
                  <c:v>2.8</c:v>
                </c:pt>
                <c:pt idx="408">
                  <c:v>0.8</c:v>
                </c:pt>
                <c:pt idx="409">
                  <c:v>0</c:v>
                </c:pt>
                <c:pt idx="410">
                  <c:v>0.2</c:v>
                </c:pt>
                <c:pt idx="411">
                  <c:v>0</c:v>
                </c:pt>
                <c:pt idx="412">
                  <c:v>0</c:v>
                </c:pt>
                <c:pt idx="413">
                  <c:v>3.3</c:v>
                </c:pt>
                <c:pt idx="414">
                  <c:v>5.0999999999999996</c:v>
                </c:pt>
                <c:pt idx="415">
                  <c:v>2.7</c:v>
                </c:pt>
                <c:pt idx="416">
                  <c:v>1.3</c:v>
                </c:pt>
                <c:pt idx="417">
                  <c:v>4.0999999999999996</c:v>
                </c:pt>
                <c:pt idx="418">
                  <c:v>1</c:v>
                </c:pt>
                <c:pt idx="419">
                  <c:v>0.6</c:v>
                </c:pt>
                <c:pt idx="420">
                  <c:v>1.2</c:v>
                </c:pt>
                <c:pt idx="421">
                  <c:v>3.6</c:v>
                </c:pt>
                <c:pt idx="422">
                  <c:v>2.1</c:v>
                </c:pt>
                <c:pt idx="423">
                  <c:v>0.9</c:v>
                </c:pt>
                <c:pt idx="424">
                  <c:v>2.9</c:v>
                </c:pt>
                <c:pt idx="425">
                  <c:v>0</c:v>
                </c:pt>
                <c:pt idx="426">
                  <c:v>0</c:v>
                </c:pt>
                <c:pt idx="427">
                  <c:v>2.7</c:v>
                </c:pt>
                <c:pt idx="428">
                  <c:v>0.4</c:v>
                </c:pt>
                <c:pt idx="429">
                  <c:v>4.5</c:v>
                </c:pt>
                <c:pt idx="430">
                  <c:v>2.2999999999999998</c:v>
                </c:pt>
                <c:pt idx="431">
                  <c:v>0.1</c:v>
                </c:pt>
                <c:pt idx="432">
                  <c:v>0</c:v>
                </c:pt>
                <c:pt idx="433">
                  <c:v>0.4</c:v>
                </c:pt>
                <c:pt idx="434">
                  <c:v>0.2</c:v>
                </c:pt>
                <c:pt idx="435">
                  <c:v>0.1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0.5</c:v>
                </c:pt>
                <c:pt idx="440">
                  <c:v>0.1</c:v>
                </c:pt>
                <c:pt idx="441">
                  <c:v>0</c:v>
                </c:pt>
                <c:pt idx="442">
                  <c:v>0</c:v>
                </c:pt>
                <c:pt idx="443">
                  <c:v>0.4</c:v>
                </c:pt>
                <c:pt idx="444">
                  <c:v>0.3</c:v>
                </c:pt>
                <c:pt idx="445">
                  <c:v>0.6</c:v>
                </c:pt>
                <c:pt idx="446">
                  <c:v>0</c:v>
                </c:pt>
                <c:pt idx="447">
                  <c:v>0.1</c:v>
                </c:pt>
                <c:pt idx="448">
                  <c:v>0.2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1.3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0.3</c:v>
                </c:pt>
                <c:pt idx="469">
                  <c:v>0.1</c:v>
                </c:pt>
                <c:pt idx="470">
                  <c:v>0.2</c:v>
                </c:pt>
                <c:pt idx="471">
                  <c:v>0</c:v>
                </c:pt>
                <c:pt idx="472">
                  <c:v>1.3</c:v>
                </c:pt>
                <c:pt idx="473">
                  <c:v>1.6</c:v>
                </c:pt>
                <c:pt idx="474">
                  <c:v>0.3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2.6</c:v>
                </c:pt>
                <c:pt idx="480">
                  <c:v>2.8</c:v>
                </c:pt>
                <c:pt idx="481">
                  <c:v>0</c:v>
                </c:pt>
                <c:pt idx="482">
                  <c:v>0.1</c:v>
                </c:pt>
                <c:pt idx="483">
                  <c:v>0.5</c:v>
                </c:pt>
                <c:pt idx="484">
                  <c:v>0</c:v>
                </c:pt>
                <c:pt idx="485">
                  <c:v>0</c:v>
                </c:pt>
                <c:pt idx="486">
                  <c:v>0.3</c:v>
                </c:pt>
                <c:pt idx="487">
                  <c:v>1.1000000000000001</c:v>
                </c:pt>
                <c:pt idx="488">
                  <c:v>0.3</c:v>
                </c:pt>
                <c:pt idx="489">
                  <c:v>0.6</c:v>
                </c:pt>
                <c:pt idx="490">
                  <c:v>1.9</c:v>
                </c:pt>
                <c:pt idx="491">
                  <c:v>0.5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0.6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0.2</c:v>
                </c:pt>
                <c:pt idx="503">
                  <c:v>0.8</c:v>
                </c:pt>
                <c:pt idx="504">
                  <c:v>0</c:v>
                </c:pt>
                <c:pt idx="505">
                  <c:v>0.4</c:v>
                </c:pt>
                <c:pt idx="506">
                  <c:v>0.7</c:v>
                </c:pt>
                <c:pt idx="507">
                  <c:v>1</c:v>
                </c:pt>
                <c:pt idx="508">
                  <c:v>0.5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0.4</c:v>
                </c:pt>
                <c:pt idx="513">
                  <c:v>0.6</c:v>
                </c:pt>
                <c:pt idx="514">
                  <c:v>0</c:v>
                </c:pt>
                <c:pt idx="515">
                  <c:v>0</c:v>
                </c:pt>
                <c:pt idx="516">
                  <c:v>0.1</c:v>
                </c:pt>
                <c:pt idx="517">
                  <c:v>0</c:v>
                </c:pt>
                <c:pt idx="518">
                  <c:v>2.6</c:v>
                </c:pt>
                <c:pt idx="519">
                  <c:v>0.9</c:v>
                </c:pt>
                <c:pt idx="520">
                  <c:v>0.7</c:v>
                </c:pt>
                <c:pt idx="521">
                  <c:v>1.2</c:v>
                </c:pt>
                <c:pt idx="522">
                  <c:v>0.2</c:v>
                </c:pt>
                <c:pt idx="523">
                  <c:v>5.7</c:v>
                </c:pt>
                <c:pt idx="524">
                  <c:v>0</c:v>
                </c:pt>
                <c:pt idx="525">
                  <c:v>0.2</c:v>
                </c:pt>
                <c:pt idx="526">
                  <c:v>0.3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0.1</c:v>
                </c:pt>
                <c:pt idx="532">
                  <c:v>0</c:v>
                </c:pt>
                <c:pt idx="533">
                  <c:v>0</c:v>
                </c:pt>
                <c:pt idx="534">
                  <c:v>0.3</c:v>
                </c:pt>
                <c:pt idx="535">
                  <c:v>0.1</c:v>
                </c:pt>
                <c:pt idx="536">
                  <c:v>0</c:v>
                </c:pt>
                <c:pt idx="537">
                  <c:v>0</c:v>
                </c:pt>
                <c:pt idx="538">
                  <c:v>0.1</c:v>
                </c:pt>
                <c:pt idx="539">
                  <c:v>0.5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3.9</c:v>
                </c:pt>
                <c:pt idx="544">
                  <c:v>0</c:v>
                </c:pt>
                <c:pt idx="545">
                  <c:v>1.8</c:v>
                </c:pt>
                <c:pt idx="546">
                  <c:v>0</c:v>
                </c:pt>
                <c:pt idx="547">
                  <c:v>3.1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0.5</c:v>
                </c:pt>
                <c:pt idx="559">
                  <c:v>7.2</c:v>
                </c:pt>
                <c:pt idx="560">
                  <c:v>0.2</c:v>
                </c:pt>
                <c:pt idx="561">
                  <c:v>0</c:v>
                </c:pt>
                <c:pt idx="562">
                  <c:v>0.6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0.1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0.6</c:v>
                </c:pt>
                <c:pt idx="579">
                  <c:v>0.3</c:v>
                </c:pt>
                <c:pt idx="580">
                  <c:v>0.6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0.1</c:v>
                </c:pt>
                <c:pt idx="587">
                  <c:v>1</c:v>
                </c:pt>
                <c:pt idx="588">
                  <c:v>0.4</c:v>
                </c:pt>
                <c:pt idx="589">
                  <c:v>0.2</c:v>
                </c:pt>
                <c:pt idx="590">
                  <c:v>0.5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0.2</c:v>
                </c:pt>
                <c:pt idx="596">
                  <c:v>0.8</c:v>
                </c:pt>
                <c:pt idx="597">
                  <c:v>1</c:v>
                </c:pt>
                <c:pt idx="598">
                  <c:v>0.5</c:v>
                </c:pt>
                <c:pt idx="599">
                  <c:v>1.2</c:v>
                </c:pt>
                <c:pt idx="600">
                  <c:v>0.2</c:v>
                </c:pt>
                <c:pt idx="601">
                  <c:v>0</c:v>
                </c:pt>
                <c:pt idx="602">
                  <c:v>1</c:v>
                </c:pt>
                <c:pt idx="603">
                  <c:v>0.1</c:v>
                </c:pt>
                <c:pt idx="604">
                  <c:v>0</c:v>
                </c:pt>
                <c:pt idx="605">
                  <c:v>0</c:v>
                </c:pt>
                <c:pt idx="606">
                  <c:v>1.3</c:v>
                </c:pt>
                <c:pt idx="607">
                  <c:v>2.8</c:v>
                </c:pt>
                <c:pt idx="608">
                  <c:v>0.8</c:v>
                </c:pt>
                <c:pt idx="609">
                  <c:v>0</c:v>
                </c:pt>
                <c:pt idx="610">
                  <c:v>1</c:v>
                </c:pt>
                <c:pt idx="611">
                  <c:v>0</c:v>
                </c:pt>
                <c:pt idx="612">
                  <c:v>0</c:v>
                </c:pt>
                <c:pt idx="613">
                  <c:v>2.9</c:v>
                </c:pt>
                <c:pt idx="614">
                  <c:v>1.7</c:v>
                </c:pt>
                <c:pt idx="615">
                  <c:v>1.8</c:v>
                </c:pt>
                <c:pt idx="616">
                  <c:v>2</c:v>
                </c:pt>
                <c:pt idx="617">
                  <c:v>3</c:v>
                </c:pt>
                <c:pt idx="618">
                  <c:v>3.6</c:v>
                </c:pt>
                <c:pt idx="619">
                  <c:v>0.3</c:v>
                </c:pt>
                <c:pt idx="620">
                  <c:v>0.4</c:v>
                </c:pt>
                <c:pt idx="621">
                  <c:v>0.7</c:v>
                </c:pt>
                <c:pt idx="622">
                  <c:v>1.1000000000000001</c:v>
                </c:pt>
                <c:pt idx="623">
                  <c:v>1.2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0.2</c:v>
                </c:pt>
                <c:pt idx="628">
                  <c:v>1</c:v>
                </c:pt>
                <c:pt idx="629">
                  <c:v>0.5</c:v>
                </c:pt>
                <c:pt idx="630">
                  <c:v>0.3</c:v>
                </c:pt>
                <c:pt idx="631">
                  <c:v>0.1</c:v>
                </c:pt>
                <c:pt idx="632">
                  <c:v>0</c:v>
                </c:pt>
                <c:pt idx="633">
                  <c:v>0</c:v>
                </c:pt>
                <c:pt idx="634">
                  <c:v>0.1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0.5</c:v>
                </c:pt>
                <c:pt idx="640">
                  <c:v>0.2</c:v>
                </c:pt>
                <c:pt idx="641">
                  <c:v>0.6</c:v>
                </c:pt>
                <c:pt idx="642">
                  <c:v>0.2</c:v>
                </c:pt>
                <c:pt idx="643">
                  <c:v>0.1</c:v>
                </c:pt>
                <c:pt idx="644">
                  <c:v>0.1</c:v>
                </c:pt>
                <c:pt idx="645">
                  <c:v>0.4</c:v>
                </c:pt>
                <c:pt idx="646">
                  <c:v>0.6</c:v>
                </c:pt>
                <c:pt idx="647">
                  <c:v>0.1</c:v>
                </c:pt>
                <c:pt idx="648">
                  <c:v>1.4</c:v>
                </c:pt>
                <c:pt idx="649">
                  <c:v>0.8</c:v>
                </c:pt>
                <c:pt idx="650">
                  <c:v>0.6</c:v>
                </c:pt>
                <c:pt idx="651">
                  <c:v>0</c:v>
                </c:pt>
                <c:pt idx="652">
                  <c:v>0</c:v>
                </c:pt>
                <c:pt idx="653">
                  <c:v>2.9</c:v>
                </c:pt>
                <c:pt idx="654">
                  <c:v>0.1</c:v>
                </c:pt>
                <c:pt idx="655">
                  <c:v>0.2</c:v>
                </c:pt>
                <c:pt idx="65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DA-46B0-8A6F-D54927A4B80A}"/>
            </c:ext>
          </c:extLst>
        </c:ser>
        <c:ser>
          <c:idx val="1"/>
          <c:order val="1"/>
          <c:tx>
            <c:strRef>
              <c:f>cons!$AM$3</c:f>
              <c:strCache>
                <c:ptCount val="1"/>
                <c:pt idx="0">
                  <c:v>PCR(4)</c:v>
                </c:pt>
              </c:strCache>
            </c:strRef>
          </c:tx>
          <c:spPr>
            <a:ln w="19050" cap="rnd">
              <a:solidFill>
                <a:srgbClr val="EEB400"/>
              </a:solidFill>
              <a:round/>
            </a:ln>
            <a:effectLst/>
          </c:spPr>
          <c:marker>
            <c:symbol val="none"/>
          </c:marker>
          <c:val>
            <c:numRef>
              <c:f>cons!$R$1:$R$658</c:f>
              <c:numCache>
                <c:formatCode>General</c:formatCode>
                <c:ptCount val="65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100</c:v>
                </c:pt>
                <c:pt idx="10">
                  <c:v>91</c:v>
                </c:pt>
                <c:pt idx="11">
                  <c:v>100</c:v>
                </c:pt>
                <c:pt idx="12">
                  <c:v>0</c:v>
                </c:pt>
                <c:pt idx="13">
                  <c:v>0</c:v>
                </c:pt>
                <c:pt idx="14">
                  <c:v>100</c:v>
                </c:pt>
                <c:pt idx="15">
                  <c:v>50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100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0.1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11</c:v>
                </c:pt>
                <c:pt idx="51">
                  <c:v>43.6</c:v>
                </c:pt>
                <c:pt idx="52">
                  <c:v>88.5</c:v>
                </c:pt>
                <c:pt idx="53">
                  <c:v>98.7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0</c:v>
                </c:pt>
                <c:pt idx="58">
                  <c:v>66.7</c:v>
                </c:pt>
                <c:pt idx="59">
                  <c:v>27.8</c:v>
                </c:pt>
                <c:pt idx="60">
                  <c:v>12.5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0.4</c:v>
                </c:pt>
                <c:pt idx="69">
                  <c:v>0.4</c:v>
                </c:pt>
                <c:pt idx="70">
                  <c:v>0</c:v>
                </c:pt>
                <c:pt idx="71">
                  <c:v>0.4</c:v>
                </c:pt>
                <c:pt idx="72">
                  <c:v>0.1</c:v>
                </c:pt>
                <c:pt idx="73">
                  <c:v>1.2</c:v>
                </c:pt>
                <c:pt idx="74">
                  <c:v>8.2000000000000011</c:v>
                </c:pt>
                <c:pt idx="75">
                  <c:v>14</c:v>
                </c:pt>
                <c:pt idx="76">
                  <c:v>22.8</c:v>
                </c:pt>
                <c:pt idx="77">
                  <c:v>28.1</c:v>
                </c:pt>
                <c:pt idx="78">
                  <c:v>22.8</c:v>
                </c:pt>
                <c:pt idx="79">
                  <c:v>13</c:v>
                </c:pt>
                <c:pt idx="80">
                  <c:v>24.8</c:v>
                </c:pt>
                <c:pt idx="81">
                  <c:v>7.7</c:v>
                </c:pt>
                <c:pt idx="82">
                  <c:v>7.4</c:v>
                </c:pt>
                <c:pt idx="83">
                  <c:v>5.7</c:v>
                </c:pt>
                <c:pt idx="84">
                  <c:v>11.1</c:v>
                </c:pt>
                <c:pt idx="85">
                  <c:v>3.2</c:v>
                </c:pt>
                <c:pt idx="86">
                  <c:v>0.8</c:v>
                </c:pt>
                <c:pt idx="87">
                  <c:v>7.4</c:v>
                </c:pt>
                <c:pt idx="88">
                  <c:v>4.3</c:v>
                </c:pt>
                <c:pt idx="89">
                  <c:v>5.4</c:v>
                </c:pt>
                <c:pt idx="90">
                  <c:v>2.2000000000000002</c:v>
                </c:pt>
                <c:pt idx="91">
                  <c:v>7.5</c:v>
                </c:pt>
                <c:pt idx="92">
                  <c:v>5.7</c:v>
                </c:pt>
                <c:pt idx="93">
                  <c:v>5.9</c:v>
                </c:pt>
                <c:pt idx="94">
                  <c:v>4.5999999999999996</c:v>
                </c:pt>
                <c:pt idx="95">
                  <c:v>4.5</c:v>
                </c:pt>
                <c:pt idx="96">
                  <c:v>6.3</c:v>
                </c:pt>
                <c:pt idx="97">
                  <c:v>7.6</c:v>
                </c:pt>
                <c:pt idx="98">
                  <c:v>20.3</c:v>
                </c:pt>
                <c:pt idx="99">
                  <c:v>7.7</c:v>
                </c:pt>
                <c:pt idx="100">
                  <c:v>31.1</c:v>
                </c:pt>
                <c:pt idx="101">
                  <c:v>39.4</c:v>
                </c:pt>
                <c:pt idx="102">
                  <c:v>20.5</c:v>
                </c:pt>
                <c:pt idx="103">
                  <c:v>18.600000000000001</c:v>
                </c:pt>
                <c:pt idx="104">
                  <c:v>7.7</c:v>
                </c:pt>
                <c:pt idx="105">
                  <c:v>20.100000000000001</c:v>
                </c:pt>
                <c:pt idx="106">
                  <c:v>17.399999999999999</c:v>
                </c:pt>
                <c:pt idx="107">
                  <c:v>7.6</c:v>
                </c:pt>
                <c:pt idx="108">
                  <c:v>7.1</c:v>
                </c:pt>
                <c:pt idx="109">
                  <c:v>6.3</c:v>
                </c:pt>
                <c:pt idx="110">
                  <c:v>7.5</c:v>
                </c:pt>
                <c:pt idx="111">
                  <c:v>5.8</c:v>
                </c:pt>
                <c:pt idx="112">
                  <c:v>11.6</c:v>
                </c:pt>
                <c:pt idx="113">
                  <c:v>12.5</c:v>
                </c:pt>
                <c:pt idx="114">
                  <c:v>19.2</c:v>
                </c:pt>
                <c:pt idx="115">
                  <c:v>7.2</c:v>
                </c:pt>
                <c:pt idx="116">
                  <c:v>7.9</c:v>
                </c:pt>
                <c:pt idx="117">
                  <c:v>7.4</c:v>
                </c:pt>
                <c:pt idx="118">
                  <c:v>2.1</c:v>
                </c:pt>
                <c:pt idx="119">
                  <c:v>3.7</c:v>
                </c:pt>
                <c:pt idx="120">
                  <c:v>12.4</c:v>
                </c:pt>
                <c:pt idx="121">
                  <c:v>13.3</c:v>
                </c:pt>
                <c:pt idx="122">
                  <c:v>25.8</c:v>
                </c:pt>
                <c:pt idx="123">
                  <c:v>23.1</c:v>
                </c:pt>
                <c:pt idx="124">
                  <c:v>13.9</c:v>
                </c:pt>
                <c:pt idx="125">
                  <c:v>40</c:v>
                </c:pt>
                <c:pt idx="126">
                  <c:v>28</c:v>
                </c:pt>
                <c:pt idx="127">
                  <c:v>19.100000000000001</c:v>
                </c:pt>
                <c:pt idx="128">
                  <c:v>8.3000000000000007</c:v>
                </c:pt>
                <c:pt idx="129">
                  <c:v>9.6</c:v>
                </c:pt>
                <c:pt idx="130">
                  <c:v>5</c:v>
                </c:pt>
                <c:pt idx="131">
                  <c:v>3.2</c:v>
                </c:pt>
                <c:pt idx="132">
                  <c:v>2.7</c:v>
                </c:pt>
                <c:pt idx="133">
                  <c:v>3.1</c:v>
                </c:pt>
                <c:pt idx="134">
                  <c:v>7.8</c:v>
                </c:pt>
                <c:pt idx="135">
                  <c:v>7.1</c:v>
                </c:pt>
                <c:pt idx="136">
                  <c:v>10.6</c:v>
                </c:pt>
                <c:pt idx="137">
                  <c:v>14.6</c:v>
                </c:pt>
                <c:pt idx="138">
                  <c:v>6.5</c:v>
                </c:pt>
                <c:pt idx="139">
                  <c:v>3.2</c:v>
                </c:pt>
                <c:pt idx="140">
                  <c:v>1.4</c:v>
                </c:pt>
                <c:pt idx="141">
                  <c:v>0.6</c:v>
                </c:pt>
                <c:pt idx="142">
                  <c:v>0.3</c:v>
                </c:pt>
                <c:pt idx="143">
                  <c:v>7.4</c:v>
                </c:pt>
                <c:pt idx="144">
                  <c:v>8.2000000000000011</c:v>
                </c:pt>
                <c:pt idx="145">
                  <c:v>9.6</c:v>
                </c:pt>
                <c:pt idx="146">
                  <c:v>19.399999999999999</c:v>
                </c:pt>
                <c:pt idx="147">
                  <c:v>19.100000000000001</c:v>
                </c:pt>
                <c:pt idx="148">
                  <c:v>21.1</c:v>
                </c:pt>
                <c:pt idx="149">
                  <c:v>14.4</c:v>
                </c:pt>
                <c:pt idx="150">
                  <c:v>13.5</c:v>
                </c:pt>
                <c:pt idx="151">
                  <c:v>5.8</c:v>
                </c:pt>
                <c:pt idx="152">
                  <c:v>7.9</c:v>
                </c:pt>
                <c:pt idx="153">
                  <c:v>10.4</c:v>
                </c:pt>
                <c:pt idx="154">
                  <c:v>11.8</c:v>
                </c:pt>
                <c:pt idx="155">
                  <c:v>17.899999999999999</c:v>
                </c:pt>
                <c:pt idx="156">
                  <c:v>10.6</c:v>
                </c:pt>
                <c:pt idx="157">
                  <c:v>11.6</c:v>
                </c:pt>
                <c:pt idx="158">
                  <c:v>5.4</c:v>
                </c:pt>
                <c:pt idx="159">
                  <c:v>0.6</c:v>
                </c:pt>
                <c:pt idx="160">
                  <c:v>4.5</c:v>
                </c:pt>
                <c:pt idx="161">
                  <c:v>9.7000000000000011</c:v>
                </c:pt>
                <c:pt idx="162">
                  <c:v>13.1</c:v>
                </c:pt>
                <c:pt idx="163">
                  <c:v>13.2</c:v>
                </c:pt>
                <c:pt idx="164">
                  <c:v>14.2</c:v>
                </c:pt>
                <c:pt idx="165">
                  <c:v>14.5</c:v>
                </c:pt>
                <c:pt idx="166">
                  <c:v>8.3000000000000007</c:v>
                </c:pt>
                <c:pt idx="167">
                  <c:v>7.2</c:v>
                </c:pt>
                <c:pt idx="168">
                  <c:v>4.0999999999999996</c:v>
                </c:pt>
                <c:pt idx="169">
                  <c:v>13.2</c:v>
                </c:pt>
                <c:pt idx="170">
                  <c:v>8.5</c:v>
                </c:pt>
                <c:pt idx="171">
                  <c:v>7.5</c:v>
                </c:pt>
                <c:pt idx="172">
                  <c:v>13.8</c:v>
                </c:pt>
                <c:pt idx="173">
                  <c:v>20.2</c:v>
                </c:pt>
                <c:pt idx="174">
                  <c:v>14.3</c:v>
                </c:pt>
                <c:pt idx="175">
                  <c:v>15.4</c:v>
                </c:pt>
                <c:pt idx="176">
                  <c:v>19.8</c:v>
                </c:pt>
                <c:pt idx="177">
                  <c:v>12.8</c:v>
                </c:pt>
                <c:pt idx="178">
                  <c:v>5.3</c:v>
                </c:pt>
                <c:pt idx="179">
                  <c:v>4.8</c:v>
                </c:pt>
                <c:pt idx="180">
                  <c:v>6.1</c:v>
                </c:pt>
                <c:pt idx="181">
                  <c:v>9.7000000000000011</c:v>
                </c:pt>
                <c:pt idx="182">
                  <c:v>8.9</c:v>
                </c:pt>
                <c:pt idx="183">
                  <c:v>8.2000000000000011</c:v>
                </c:pt>
                <c:pt idx="184">
                  <c:v>5.7</c:v>
                </c:pt>
                <c:pt idx="185">
                  <c:v>1</c:v>
                </c:pt>
                <c:pt idx="186">
                  <c:v>2.2000000000000002</c:v>
                </c:pt>
                <c:pt idx="187">
                  <c:v>9</c:v>
                </c:pt>
                <c:pt idx="188">
                  <c:v>23.5</c:v>
                </c:pt>
                <c:pt idx="189">
                  <c:v>21.9</c:v>
                </c:pt>
                <c:pt idx="190">
                  <c:v>33.700000000000003</c:v>
                </c:pt>
                <c:pt idx="191">
                  <c:v>34.4</c:v>
                </c:pt>
                <c:pt idx="192">
                  <c:v>35.9</c:v>
                </c:pt>
                <c:pt idx="193">
                  <c:v>28</c:v>
                </c:pt>
                <c:pt idx="194">
                  <c:v>43.7</c:v>
                </c:pt>
                <c:pt idx="195">
                  <c:v>29</c:v>
                </c:pt>
                <c:pt idx="196">
                  <c:v>13</c:v>
                </c:pt>
                <c:pt idx="197">
                  <c:v>31.1</c:v>
                </c:pt>
                <c:pt idx="198">
                  <c:v>13.6</c:v>
                </c:pt>
                <c:pt idx="199">
                  <c:v>9.3000000000000007</c:v>
                </c:pt>
                <c:pt idx="200">
                  <c:v>12</c:v>
                </c:pt>
                <c:pt idx="201">
                  <c:v>17</c:v>
                </c:pt>
                <c:pt idx="202">
                  <c:v>10.4</c:v>
                </c:pt>
                <c:pt idx="203">
                  <c:v>16.3</c:v>
                </c:pt>
                <c:pt idx="204">
                  <c:v>6.5</c:v>
                </c:pt>
                <c:pt idx="205">
                  <c:v>6.6</c:v>
                </c:pt>
                <c:pt idx="206">
                  <c:v>5.9</c:v>
                </c:pt>
                <c:pt idx="207">
                  <c:v>4.7</c:v>
                </c:pt>
                <c:pt idx="208">
                  <c:v>5.5</c:v>
                </c:pt>
                <c:pt idx="209">
                  <c:v>7.8</c:v>
                </c:pt>
                <c:pt idx="210">
                  <c:v>4.7</c:v>
                </c:pt>
                <c:pt idx="211">
                  <c:v>3.1</c:v>
                </c:pt>
                <c:pt idx="212">
                  <c:v>1.7</c:v>
                </c:pt>
                <c:pt idx="213">
                  <c:v>7.4</c:v>
                </c:pt>
                <c:pt idx="214">
                  <c:v>12.3</c:v>
                </c:pt>
                <c:pt idx="215">
                  <c:v>18.399999999999999</c:v>
                </c:pt>
                <c:pt idx="216">
                  <c:v>10.3</c:v>
                </c:pt>
                <c:pt idx="217">
                  <c:v>10.199999999999999</c:v>
                </c:pt>
                <c:pt idx="218">
                  <c:v>12.2</c:v>
                </c:pt>
                <c:pt idx="219">
                  <c:v>8.7000000000000011</c:v>
                </c:pt>
                <c:pt idx="220">
                  <c:v>14.6</c:v>
                </c:pt>
                <c:pt idx="221">
                  <c:v>11.3</c:v>
                </c:pt>
                <c:pt idx="222">
                  <c:v>6.8</c:v>
                </c:pt>
                <c:pt idx="223">
                  <c:v>6</c:v>
                </c:pt>
                <c:pt idx="224">
                  <c:v>6.2</c:v>
                </c:pt>
                <c:pt idx="225">
                  <c:v>12.9</c:v>
                </c:pt>
                <c:pt idx="226">
                  <c:v>27.7</c:v>
                </c:pt>
                <c:pt idx="227">
                  <c:v>10.7</c:v>
                </c:pt>
                <c:pt idx="228">
                  <c:v>10.9</c:v>
                </c:pt>
                <c:pt idx="229">
                  <c:v>15</c:v>
                </c:pt>
                <c:pt idx="230">
                  <c:v>24.8</c:v>
                </c:pt>
                <c:pt idx="231">
                  <c:v>21.1</c:v>
                </c:pt>
                <c:pt idx="232">
                  <c:v>46.8</c:v>
                </c:pt>
                <c:pt idx="233">
                  <c:v>22.3</c:v>
                </c:pt>
                <c:pt idx="234">
                  <c:v>25.2</c:v>
                </c:pt>
                <c:pt idx="235">
                  <c:v>10.8</c:v>
                </c:pt>
                <c:pt idx="236">
                  <c:v>3.8</c:v>
                </c:pt>
                <c:pt idx="237">
                  <c:v>5.9</c:v>
                </c:pt>
                <c:pt idx="238">
                  <c:v>7</c:v>
                </c:pt>
                <c:pt idx="239">
                  <c:v>13.6</c:v>
                </c:pt>
                <c:pt idx="240">
                  <c:v>18.5</c:v>
                </c:pt>
                <c:pt idx="241">
                  <c:v>12.1</c:v>
                </c:pt>
                <c:pt idx="242">
                  <c:v>16.7</c:v>
                </c:pt>
                <c:pt idx="243">
                  <c:v>9.7000000000000011</c:v>
                </c:pt>
                <c:pt idx="244">
                  <c:v>10.8</c:v>
                </c:pt>
                <c:pt idx="245">
                  <c:v>10.4</c:v>
                </c:pt>
                <c:pt idx="246">
                  <c:v>5.6</c:v>
                </c:pt>
                <c:pt idx="247">
                  <c:v>4.3</c:v>
                </c:pt>
                <c:pt idx="248">
                  <c:v>2.8</c:v>
                </c:pt>
                <c:pt idx="249">
                  <c:v>4.5</c:v>
                </c:pt>
                <c:pt idx="250">
                  <c:v>5</c:v>
                </c:pt>
                <c:pt idx="251">
                  <c:v>7.1</c:v>
                </c:pt>
                <c:pt idx="252">
                  <c:v>9.4</c:v>
                </c:pt>
                <c:pt idx="253">
                  <c:v>9.9</c:v>
                </c:pt>
                <c:pt idx="254">
                  <c:v>8.6</c:v>
                </c:pt>
                <c:pt idx="255">
                  <c:v>15.9</c:v>
                </c:pt>
                <c:pt idx="256">
                  <c:v>19.100000000000001</c:v>
                </c:pt>
                <c:pt idx="257">
                  <c:v>20.5</c:v>
                </c:pt>
                <c:pt idx="258">
                  <c:v>14</c:v>
                </c:pt>
                <c:pt idx="259">
                  <c:v>7.2</c:v>
                </c:pt>
                <c:pt idx="260">
                  <c:v>22.2</c:v>
                </c:pt>
                <c:pt idx="261">
                  <c:v>15.7</c:v>
                </c:pt>
                <c:pt idx="262">
                  <c:v>2.7</c:v>
                </c:pt>
                <c:pt idx="263">
                  <c:v>4.4000000000000004</c:v>
                </c:pt>
                <c:pt idx="264">
                  <c:v>5.9</c:v>
                </c:pt>
                <c:pt idx="265">
                  <c:v>4.0999999999999996</c:v>
                </c:pt>
                <c:pt idx="266">
                  <c:v>14</c:v>
                </c:pt>
                <c:pt idx="267">
                  <c:v>10</c:v>
                </c:pt>
                <c:pt idx="268">
                  <c:v>7.6</c:v>
                </c:pt>
                <c:pt idx="269">
                  <c:v>9.4</c:v>
                </c:pt>
                <c:pt idx="270">
                  <c:v>6.9</c:v>
                </c:pt>
                <c:pt idx="271">
                  <c:v>8.1</c:v>
                </c:pt>
                <c:pt idx="272">
                  <c:v>14.8</c:v>
                </c:pt>
                <c:pt idx="273">
                  <c:v>10.1</c:v>
                </c:pt>
                <c:pt idx="274">
                  <c:v>5.3</c:v>
                </c:pt>
                <c:pt idx="275">
                  <c:v>1.4</c:v>
                </c:pt>
                <c:pt idx="276">
                  <c:v>5.5</c:v>
                </c:pt>
                <c:pt idx="277">
                  <c:v>4.4000000000000004</c:v>
                </c:pt>
                <c:pt idx="278">
                  <c:v>14.6</c:v>
                </c:pt>
                <c:pt idx="279">
                  <c:v>12.9</c:v>
                </c:pt>
                <c:pt idx="280">
                  <c:v>12.1</c:v>
                </c:pt>
                <c:pt idx="281">
                  <c:v>28</c:v>
                </c:pt>
                <c:pt idx="282">
                  <c:v>12.7</c:v>
                </c:pt>
                <c:pt idx="283">
                  <c:v>5.9</c:v>
                </c:pt>
                <c:pt idx="284">
                  <c:v>5.0999999999999996</c:v>
                </c:pt>
                <c:pt idx="285">
                  <c:v>12</c:v>
                </c:pt>
                <c:pt idx="286">
                  <c:v>8.4</c:v>
                </c:pt>
                <c:pt idx="287">
                  <c:v>4.0999999999999996</c:v>
                </c:pt>
                <c:pt idx="288">
                  <c:v>4.3</c:v>
                </c:pt>
                <c:pt idx="289">
                  <c:v>3.9</c:v>
                </c:pt>
                <c:pt idx="290">
                  <c:v>2.4</c:v>
                </c:pt>
                <c:pt idx="291">
                  <c:v>9.5</c:v>
                </c:pt>
                <c:pt idx="292">
                  <c:v>6.4</c:v>
                </c:pt>
                <c:pt idx="293">
                  <c:v>11</c:v>
                </c:pt>
                <c:pt idx="294">
                  <c:v>10.9</c:v>
                </c:pt>
                <c:pt idx="295">
                  <c:v>16.3</c:v>
                </c:pt>
                <c:pt idx="296">
                  <c:v>29.9</c:v>
                </c:pt>
                <c:pt idx="297">
                  <c:v>19</c:v>
                </c:pt>
                <c:pt idx="298">
                  <c:v>7.3</c:v>
                </c:pt>
                <c:pt idx="299">
                  <c:v>32.9</c:v>
                </c:pt>
                <c:pt idx="300">
                  <c:v>15.2</c:v>
                </c:pt>
                <c:pt idx="301">
                  <c:v>20.2</c:v>
                </c:pt>
                <c:pt idx="302">
                  <c:v>18.399999999999999</c:v>
                </c:pt>
                <c:pt idx="303">
                  <c:v>8.3000000000000007</c:v>
                </c:pt>
                <c:pt idx="304">
                  <c:v>8.1</c:v>
                </c:pt>
                <c:pt idx="305">
                  <c:v>15.1</c:v>
                </c:pt>
                <c:pt idx="306">
                  <c:v>11.8</c:v>
                </c:pt>
                <c:pt idx="307">
                  <c:v>6.1</c:v>
                </c:pt>
                <c:pt idx="308">
                  <c:v>4.0999999999999996</c:v>
                </c:pt>
                <c:pt idx="309">
                  <c:v>2.6</c:v>
                </c:pt>
                <c:pt idx="310">
                  <c:v>6.6</c:v>
                </c:pt>
                <c:pt idx="311">
                  <c:v>7.8</c:v>
                </c:pt>
                <c:pt idx="312">
                  <c:v>16.3</c:v>
                </c:pt>
                <c:pt idx="313">
                  <c:v>7.6</c:v>
                </c:pt>
                <c:pt idx="314">
                  <c:v>8.4</c:v>
                </c:pt>
                <c:pt idx="315">
                  <c:v>13.4</c:v>
                </c:pt>
                <c:pt idx="316">
                  <c:v>10.5</c:v>
                </c:pt>
                <c:pt idx="317">
                  <c:v>8</c:v>
                </c:pt>
                <c:pt idx="318">
                  <c:v>5.9</c:v>
                </c:pt>
                <c:pt idx="319">
                  <c:v>9</c:v>
                </c:pt>
                <c:pt idx="320">
                  <c:v>15.7</c:v>
                </c:pt>
                <c:pt idx="321">
                  <c:v>23.9</c:v>
                </c:pt>
                <c:pt idx="322">
                  <c:v>3.1</c:v>
                </c:pt>
                <c:pt idx="323">
                  <c:v>1.5</c:v>
                </c:pt>
                <c:pt idx="324">
                  <c:v>7.3</c:v>
                </c:pt>
                <c:pt idx="325">
                  <c:v>2.5</c:v>
                </c:pt>
                <c:pt idx="326">
                  <c:v>0.1</c:v>
                </c:pt>
                <c:pt idx="327">
                  <c:v>1.9</c:v>
                </c:pt>
                <c:pt idx="328">
                  <c:v>16.5</c:v>
                </c:pt>
                <c:pt idx="329">
                  <c:v>3.9</c:v>
                </c:pt>
                <c:pt idx="330">
                  <c:v>14.3</c:v>
                </c:pt>
                <c:pt idx="331">
                  <c:v>23.4</c:v>
                </c:pt>
                <c:pt idx="332">
                  <c:v>21.6</c:v>
                </c:pt>
                <c:pt idx="333">
                  <c:v>31.9</c:v>
                </c:pt>
                <c:pt idx="334">
                  <c:v>22.1</c:v>
                </c:pt>
                <c:pt idx="335">
                  <c:v>22.5</c:v>
                </c:pt>
                <c:pt idx="336">
                  <c:v>23</c:v>
                </c:pt>
                <c:pt idx="337">
                  <c:v>21.1</c:v>
                </c:pt>
                <c:pt idx="338">
                  <c:v>8.7000000000000011</c:v>
                </c:pt>
                <c:pt idx="339">
                  <c:v>13</c:v>
                </c:pt>
                <c:pt idx="340">
                  <c:v>8.6</c:v>
                </c:pt>
                <c:pt idx="341">
                  <c:v>9</c:v>
                </c:pt>
                <c:pt idx="342">
                  <c:v>9.6</c:v>
                </c:pt>
                <c:pt idx="343">
                  <c:v>9.7000000000000011</c:v>
                </c:pt>
                <c:pt idx="344">
                  <c:v>6</c:v>
                </c:pt>
                <c:pt idx="345">
                  <c:v>8.4</c:v>
                </c:pt>
                <c:pt idx="346">
                  <c:v>8.2000000000000011</c:v>
                </c:pt>
                <c:pt idx="347">
                  <c:v>3</c:v>
                </c:pt>
                <c:pt idx="348">
                  <c:v>7.3</c:v>
                </c:pt>
                <c:pt idx="349">
                  <c:v>5.3</c:v>
                </c:pt>
                <c:pt idx="350">
                  <c:v>5.5</c:v>
                </c:pt>
                <c:pt idx="351">
                  <c:v>3.4</c:v>
                </c:pt>
                <c:pt idx="352">
                  <c:v>7.4</c:v>
                </c:pt>
                <c:pt idx="353">
                  <c:v>13.8</c:v>
                </c:pt>
                <c:pt idx="354">
                  <c:v>10.8</c:v>
                </c:pt>
                <c:pt idx="355">
                  <c:v>9.6</c:v>
                </c:pt>
                <c:pt idx="356">
                  <c:v>13.1</c:v>
                </c:pt>
                <c:pt idx="357">
                  <c:v>5.7</c:v>
                </c:pt>
                <c:pt idx="358">
                  <c:v>7.3</c:v>
                </c:pt>
                <c:pt idx="359">
                  <c:v>7.1</c:v>
                </c:pt>
                <c:pt idx="360">
                  <c:v>5.8</c:v>
                </c:pt>
                <c:pt idx="361">
                  <c:v>20.7</c:v>
                </c:pt>
                <c:pt idx="362">
                  <c:v>14.5</c:v>
                </c:pt>
                <c:pt idx="363">
                  <c:v>22.4</c:v>
                </c:pt>
                <c:pt idx="364">
                  <c:v>14.5</c:v>
                </c:pt>
                <c:pt idx="365">
                  <c:v>10.199999999999999</c:v>
                </c:pt>
                <c:pt idx="366">
                  <c:v>11</c:v>
                </c:pt>
                <c:pt idx="367">
                  <c:v>6.5</c:v>
                </c:pt>
                <c:pt idx="368">
                  <c:v>6.7</c:v>
                </c:pt>
                <c:pt idx="369">
                  <c:v>10.199999999999999</c:v>
                </c:pt>
                <c:pt idx="370">
                  <c:v>15.7</c:v>
                </c:pt>
                <c:pt idx="371">
                  <c:v>13.2</c:v>
                </c:pt>
                <c:pt idx="372">
                  <c:v>4.7</c:v>
                </c:pt>
                <c:pt idx="373">
                  <c:v>4.5999999999999996</c:v>
                </c:pt>
                <c:pt idx="374">
                  <c:v>9.8000000000000007</c:v>
                </c:pt>
                <c:pt idx="375">
                  <c:v>10.3</c:v>
                </c:pt>
                <c:pt idx="376">
                  <c:v>15.2</c:v>
                </c:pt>
                <c:pt idx="377">
                  <c:v>15.6</c:v>
                </c:pt>
                <c:pt idx="378">
                  <c:v>6.8</c:v>
                </c:pt>
                <c:pt idx="379">
                  <c:v>4.8</c:v>
                </c:pt>
                <c:pt idx="380">
                  <c:v>5.6</c:v>
                </c:pt>
                <c:pt idx="381">
                  <c:v>5.3</c:v>
                </c:pt>
                <c:pt idx="382">
                  <c:v>4.3</c:v>
                </c:pt>
                <c:pt idx="383">
                  <c:v>7.1</c:v>
                </c:pt>
                <c:pt idx="384">
                  <c:v>18.899999999999999</c:v>
                </c:pt>
                <c:pt idx="385">
                  <c:v>10.5</c:v>
                </c:pt>
                <c:pt idx="386">
                  <c:v>14.6</c:v>
                </c:pt>
                <c:pt idx="387">
                  <c:v>12.2</c:v>
                </c:pt>
                <c:pt idx="388">
                  <c:v>11</c:v>
                </c:pt>
                <c:pt idx="389">
                  <c:v>11</c:v>
                </c:pt>
                <c:pt idx="390">
                  <c:v>15.3</c:v>
                </c:pt>
                <c:pt idx="391">
                  <c:v>24.7</c:v>
                </c:pt>
                <c:pt idx="392">
                  <c:v>18.100000000000001</c:v>
                </c:pt>
                <c:pt idx="393">
                  <c:v>13.4</c:v>
                </c:pt>
                <c:pt idx="394">
                  <c:v>1.1000000000000001</c:v>
                </c:pt>
                <c:pt idx="395">
                  <c:v>0.2</c:v>
                </c:pt>
                <c:pt idx="396">
                  <c:v>1.1000000000000001</c:v>
                </c:pt>
                <c:pt idx="397">
                  <c:v>3.4</c:v>
                </c:pt>
                <c:pt idx="398">
                  <c:v>11.7</c:v>
                </c:pt>
                <c:pt idx="399">
                  <c:v>5.9</c:v>
                </c:pt>
                <c:pt idx="400">
                  <c:v>4.5999999999999996</c:v>
                </c:pt>
                <c:pt idx="401">
                  <c:v>8.2000000000000011</c:v>
                </c:pt>
                <c:pt idx="402">
                  <c:v>5.3</c:v>
                </c:pt>
                <c:pt idx="403">
                  <c:v>11</c:v>
                </c:pt>
                <c:pt idx="404">
                  <c:v>25.6</c:v>
                </c:pt>
                <c:pt idx="405">
                  <c:v>3.5</c:v>
                </c:pt>
                <c:pt idx="406">
                  <c:v>11</c:v>
                </c:pt>
                <c:pt idx="407">
                  <c:v>15.7</c:v>
                </c:pt>
                <c:pt idx="408">
                  <c:v>9.5</c:v>
                </c:pt>
                <c:pt idx="409">
                  <c:v>6.6</c:v>
                </c:pt>
                <c:pt idx="410">
                  <c:v>7.5</c:v>
                </c:pt>
                <c:pt idx="411">
                  <c:v>1</c:v>
                </c:pt>
                <c:pt idx="412">
                  <c:v>0.6</c:v>
                </c:pt>
                <c:pt idx="413">
                  <c:v>6.9</c:v>
                </c:pt>
                <c:pt idx="414">
                  <c:v>13.4</c:v>
                </c:pt>
                <c:pt idx="415">
                  <c:v>9.7000000000000011</c:v>
                </c:pt>
                <c:pt idx="416">
                  <c:v>11.2</c:v>
                </c:pt>
                <c:pt idx="417">
                  <c:v>23.3</c:v>
                </c:pt>
                <c:pt idx="418">
                  <c:v>17</c:v>
                </c:pt>
                <c:pt idx="419">
                  <c:v>5.3</c:v>
                </c:pt>
                <c:pt idx="420">
                  <c:v>7</c:v>
                </c:pt>
                <c:pt idx="421">
                  <c:v>6.8</c:v>
                </c:pt>
                <c:pt idx="422">
                  <c:v>3.4</c:v>
                </c:pt>
                <c:pt idx="423">
                  <c:v>6.8</c:v>
                </c:pt>
                <c:pt idx="424">
                  <c:v>11.8</c:v>
                </c:pt>
                <c:pt idx="425">
                  <c:v>5.0999999999999996</c:v>
                </c:pt>
                <c:pt idx="426">
                  <c:v>15.6</c:v>
                </c:pt>
                <c:pt idx="427">
                  <c:v>25.4</c:v>
                </c:pt>
                <c:pt idx="428">
                  <c:v>16</c:v>
                </c:pt>
                <c:pt idx="429">
                  <c:v>33.5</c:v>
                </c:pt>
                <c:pt idx="430">
                  <c:v>21.4</c:v>
                </c:pt>
                <c:pt idx="431">
                  <c:v>12.7</c:v>
                </c:pt>
                <c:pt idx="432">
                  <c:v>12.4</c:v>
                </c:pt>
                <c:pt idx="433">
                  <c:v>38.4</c:v>
                </c:pt>
                <c:pt idx="434">
                  <c:v>29.7</c:v>
                </c:pt>
                <c:pt idx="435">
                  <c:v>19.600000000000001</c:v>
                </c:pt>
                <c:pt idx="436">
                  <c:v>2</c:v>
                </c:pt>
                <c:pt idx="437">
                  <c:v>1.4</c:v>
                </c:pt>
                <c:pt idx="438">
                  <c:v>1</c:v>
                </c:pt>
                <c:pt idx="439">
                  <c:v>1.8</c:v>
                </c:pt>
                <c:pt idx="440">
                  <c:v>2.2999999999999998</c:v>
                </c:pt>
                <c:pt idx="441">
                  <c:v>1.5</c:v>
                </c:pt>
                <c:pt idx="442">
                  <c:v>5.2</c:v>
                </c:pt>
                <c:pt idx="443">
                  <c:v>10</c:v>
                </c:pt>
                <c:pt idx="444">
                  <c:v>8.7000000000000011</c:v>
                </c:pt>
                <c:pt idx="445">
                  <c:v>20</c:v>
                </c:pt>
                <c:pt idx="446">
                  <c:v>15.8</c:v>
                </c:pt>
                <c:pt idx="447">
                  <c:v>15.4</c:v>
                </c:pt>
                <c:pt idx="448">
                  <c:v>8.9</c:v>
                </c:pt>
                <c:pt idx="449">
                  <c:v>11.8</c:v>
                </c:pt>
                <c:pt idx="450">
                  <c:v>12.9</c:v>
                </c:pt>
                <c:pt idx="451">
                  <c:v>14.1</c:v>
                </c:pt>
                <c:pt idx="452">
                  <c:v>13.6</c:v>
                </c:pt>
                <c:pt idx="453">
                  <c:v>15.4</c:v>
                </c:pt>
                <c:pt idx="454">
                  <c:v>18.899999999999999</c:v>
                </c:pt>
                <c:pt idx="455">
                  <c:v>24.5</c:v>
                </c:pt>
                <c:pt idx="456">
                  <c:v>15.1</c:v>
                </c:pt>
                <c:pt idx="457">
                  <c:v>19</c:v>
                </c:pt>
                <c:pt idx="458">
                  <c:v>17.899999999999999</c:v>
                </c:pt>
                <c:pt idx="459">
                  <c:v>16.5</c:v>
                </c:pt>
                <c:pt idx="460">
                  <c:v>18.3</c:v>
                </c:pt>
                <c:pt idx="461">
                  <c:v>9.4</c:v>
                </c:pt>
                <c:pt idx="462">
                  <c:v>4.2</c:v>
                </c:pt>
                <c:pt idx="463">
                  <c:v>7.1</c:v>
                </c:pt>
                <c:pt idx="464">
                  <c:v>10</c:v>
                </c:pt>
                <c:pt idx="465">
                  <c:v>6.3</c:v>
                </c:pt>
                <c:pt idx="466">
                  <c:v>4.0999999999999996</c:v>
                </c:pt>
                <c:pt idx="467">
                  <c:v>4.8</c:v>
                </c:pt>
                <c:pt idx="468">
                  <c:v>3.8</c:v>
                </c:pt>
                <c:pt idx="469">
                  <c:v>3.6</c:v>
                </c:pt>
                <c:pt idx="470">
                  <c:v>4.3</c:v>
                </c:pt>
                <c:pt idx="471">
                  <c:v>5.4</c:v>
                </c:pt>
                <c:pt idx="472">
                  <c:v>2.8</c:v>
                </c:pt>
                <c:pt idx="473">
                  <c:v>9.4</c:v>
                </c:pt>
                <c:pt idx="474">
                  <c:v>15</c:v>
                </c:pt>
                <c:pt idx="475">
                  <c:v>4.9000000000000004</c:v>
                </c:pt>
                <c:pt idx="476">
                  <c:v>7.3</c:v>
                </c:pt>
                <c:pt idx="477">
                  <c:v>9.7000000000000011</c:v>
                </c:pt>
                <c:pt idx="478">
                  <c:v>23.9</c:v>
                </c:pt>
                <c:pt idx="479">
                  <c:v>18.600000000000001</c:v>
                </c:pt>
                <c:pt idx="480">
                  <c:v>12</c:v>
                </c:pt>
                <c:pt idx="481">
                  <c:v>12.2</c:v>
                </c:pt>
                <c:pt idx="482">
                  <c:v>15</c:v>
                </c:pt>
                <c:pt idx="483">
                  <c:v>10.9</c:v>
                </c:pt>
                <c:pt idx="484">
                  <c:v>5.9</c:v>
                </c:pt>
                <c:pt idx="485">
                  <c:v>6</c:v>
                </c:pt>
                <c:pt idx="486">
                  <c:v>8.7000000000000011</c:v>
                </c:pt>
                <c:pt idx="487">
                  <c:v>15.3</c:v>
                </c:pt>
                <c:pt idx="488">
                  <c:v>7.7</c:v>
                </c:pt>
                <c:pt idx="489">
                  <c:v>9</c:v>
                </c:pt>
                <c:pt idx="490">
                  <c:v>5.3</c:v>
                </c:pt>
                <c:pt idx="491">
                  <c:v>5.7</c:v>
                </c:pt>
                <c:pt idx="492">
                  <c:v>3.6</c:v>
                </c:pt>
                <c:pt idx="493">
                  <c:v>5.5</c:v>
                </c:pt>
                <c:pt idx="494">
                  <c:v>3.7</c:v>
                </c:pt>
                <c:pt idx="495">
                  <c:v>13.4</c:v>
                </c:pt>
                <c:pt idx="496">
                  <c:v>4.5</c:v>
                </c:pt>
                <c:pt idx="497">
                  <c:v>3.5</c:v>
                </c:pt>
                <c:pt idx="498">
                  <c:v>3.7</c:v>
                </c:pt>
                <c:pt idx="499">
                  <c:v>3.7</c:v>
                </c:pt>
                <c:pt idx="500">
                  <c:v>7.6</c:v>
                </c:pt>
                <c:pt idx="501">
                  <c:v>10.3</c:v>
                </c:pt>
                <c:pt idx="502">
                  <c:v>9.4</c:v>
                </c:pt>
                <c:pt idx="503">
                  <c:v>19.100000000000001</c:v>
                </c:pt>
                <c:pt idx="504">
                  <c:v>9.2000000000000011</c:v>
                </c:pt>
                <c:pt idx="505">
                  <c:v>15.7</c:v>
                </c:pt>
                <c:pt idx="506">
                  <c:v>8.5</c:v>
                </c:pt>
                <c:pt idx="507">
                  <c:v>9.9</c:v>
                </c:pt>
                <c:pt idx="508">
                  <c:v>3.4</c:v>
                </c:pt>
                <c:pt idx="509">
                  <c:v>1.3</c:v>
                </c:pt>
                <c:pt idx="510">
                  <c:v>1</c:v>
                </c:pt>
                <c:pt idx="511">
                  <c:v>3.7</c:v>
                </c:pt>
                <c:pt idx="512">
                  <c:v>3.5</c:v>
                </c:pt>
                <c:pt idx="513">
                  <c:v>16.100000000000001</c:v>
                </c:pt>
                <c:pt idx="514">
                  <c:v>35.5</c:v>
                </c:pt>
                <c:pt idx="515">
                  <c:v>23.9</c:v>
                </c:pt>
                <c:pt idx="516">
                  <c:v>5.9</c:v>
                </c:pt>
                <c:pt idx="517">
                  <c:v>2.8</c:v>
                </c:pt>
                <c:pt idx="518">
                  <c:v>11.7</c:v>
                </c:pt>
                <c:pt idx="519">
                  <c:v>14.3</c:v>
                </c:pt>
                <c:pt idx="520">
                  <c:v>15.7</c:v>
                </c:pt>
                <c:pt idx="521">
                  <c:v>15.1</c:v>
                </c:pt>
                <c:pt idx="522">
                  <c:v>21.8</c:v>
                </c:pt>
                <c:pt idx="523">
                  <c:v>15.6</c:v>
                </c:pt>
                <c:pt idx="524">
                  <c:v>2.2999999999999998</c:v>
                </c:pt>
                <c:pt idx="525">
                  <c:v>3.3</c:v>
                </c:pt>
                <c:pt idx="526">
                  <c:v>12.8</c:v>
                </c:pt>
                <c:pt idx="527">
                  <c:v>4.7</c:v>
                </c:pt>
                <c:pt idx="528">
                  <c:v>1.7</c:v>
                </c:pt>
                <c:pt idx="529">
                  <c:v>1.9</c:v>
                </c:pt>
                <c:pt idx="530">
                  <c:v>5.3</c:v>
                </c:pt>
                <c:pt idx="531">
                  <c:v>7.5</c:v>
                </c:pt>
                <c:pt idx="532">
                  <c:v>5.2</c:v>
                </c:pt>
                <c:pt idx="533">
                  <c:v>8.3000000000000007</c:v>
                </c:pt>
                <c:pt idx="534">
                  <c:v>11.3</c:v>
                </c:pt>
                <c:pt idx="535">
                  <c:v>9.3000000000000007</c:v>
                </c:pt>
                <c:pt idx="536">
                  <c:v>3.1</c:v>
                </c:pt>
                <c:pt idx="537">
                  <c:v>8.8000000000000007</c:v>
                </c:pt>
                <c:pt idx="538">
                  <c:v>15.5</c:v>
                </c:pt>
                <c:pt idx="539">
                  <c:v>42.5</c:v>
                </c:pt>
                <c:pt idx="540">
                  <c:v>31.1</c:v>
                </c:pt>
                <c:pt idx="541">
                  <c:v>18.8</c:v>
                </c:pt>
                <c:pt idx="542">
                  <c:v>8.4</c:v>
                </c:pt>
                <c:pt idx="543">
                  <c:v>8.7000000000000011</c:v>
                </c:pt>
                <c:pt idx="544">
                  <c:v>6</c:v>
                </c:pt>
                <c:pt idx="545">
                  <c:v>11.3</c:v>
                </c:pt>
                <c:pt idx="546">
                  <c:v>12</c:v>
                </c:pt>
                <c:pt idx="547">
                  <c:v>15.3</c:v>
                </c:pt>
                <c:pt idx="548">
                  <c:v>10.8</c:v>
                </c:pt>
                <c:pt idx="549">
                  <c:v>13.5</c:v>
                </c:pt>
                <c:pt idx="550">
                  <c:v>10.6</c:v>
                </c:pt>
                <c:pt idx="551">
                  <c:v>9.6</c:v>
                </c:pt>
                <c:pt idx="552">
                  <c:v>7.4</c:v>
                </c:pt>
                <c:pt idx="553">
                  <c:v>5.2</c:v>
                </c:pt>
                <c:pt idx="554">
                  <c:v>2.8</c:v>
                </c:pt>
                <c:pt idx="555">
                  <c:v>3.4</c:v>
                </c:pt>
                <c:pt idx="556">
                  <c:v>8.4</c:v>
                </c:pt>
                <c:pt idx="557">
                  <c:v>10.3</c:v>
                </c:pt>
                <c:pt idx="558">
                  <c:v>9.5</c:v>
                </c:pt>
                <c:pt idx="559">
                  <c:v>19.2</c:v>
                </c:pt>
                <c:pt idx="560">
                  <c:v>6.1</c:v>
                </c:pt>
                <c:pt idx="561">
                  <c:v>14.2</c:v>
                </c:pt>
                <c:pt idx="562">
                  <c:v>8.5</c:v>
                </c:pt>
                <c:pt idx="563">
                  <c:v>12.4</c:v>
                </c:pt>
                <c:pt idx="564">
                  <c:v>6.5</c:v>
                </c:pt>
                <c:pt idx="565">
                  <c:v>7.5</c:v>
                </c:pt>
                <c:pt idx="566">
                  <c:v>10.6</c:v>
                </c:pt>
                <c:pt idx="567">
                  <c:v>4.5</c:v>
                </c:pt>
                <c:pt idx="568">
                  <c:v>8.3000000000000007</c:v>
                </c:pt>
                <c:pt idx="569">
                  <c:v>9.6</c:v>
                </c:pt>
                <c:pt idx="570">
                  <c:v>2.5</c:v>
                </c:pt>
                <c:pt idx="571">
                  <c:v>4</c:v>
                </c:pt>
                <c:pt idx="572">
                  <c:v>4.8</c:v>
                </c:pt>
                <c:pt idx="573">
                  <c:v>4.4000000000000004</c:v>
                </c:pt>
                <c:pt idx="574">
                  <c:v>7.5</c:v>
                </c:pt>
                <c:pt idx="575">
                  <c:v>7.2</c:v>
                </c:pt>
                <c:pt idx="576">
                  <c:v>10.7</c:v>
                </c:pt>
                <c:pt idx="577">
                  <c:v>13.4</c:v>
                </c:pt>
                <c:pt idx="578">
                  <c:v>25.1</c:v>
                </c:pt>
                <c:pt idx="579">
                  <c:v>16</c:v>
                </c:pt>
                <c:pt idx="580">
                  <c:v>23.4</c:v>
                </c:pt>
                <c:pt idx="581">
                  <c:v>1</c:v>
                </c:pt>
                <c:pt idx="582">
                  <c:v>4.9000000000000004</c:v>
                </c:pt>
                <c:pt idx="583">
                  <c:v>3.5</c:v>
                </c:pt>
                <c:pt idx="584">
                  <c:v>5.5</c:v>
                </c:pt>
                <c:pt idx="585">
                  <c:v>8.4</c:v>
                </c:pt>
                <c:pt idx="586">
                  <c:v>5.4</c:v>
                </c:pt>
                <c:pt idx="587">
                  <c:v>11.4</c:v>
                </c:pt>
                <c:pt idx="588">
                  <c:v>21.3</c:v>
                </c:pt>
                <c:pt idx="589">
                  <c:v>11.9</c:v>
                </c:pt>
                <c:pt idx="590">
                  <c:v>6</c:v>
                </c:pt>
                <c:pt idx="591">
                  <c:v>8.7000000000000011</c:v>
                </c:pt>
                <c:pt idx="592">
                  <c:v>10.8</c:v>
                </c:pt>
                <c:pt idx="593">
                  <c:v>18.899999999999999</c:v>
                </c:pt>
                <c:pt idx="594">
                  <c:v>8.6</c:v>
                </c:pt>
                <c:pt idx="595">
                  <c:v>12.4</c:v>
                </c:pt>
                <c:pt idx="596">
                  <c:v>16.399999999999999</c:v>
                </c:pt>
                <c:pt idx="597">
                  <c:v>12.8</c:v>
                </c:pt>
                <c:pt idx="598">
                  <c:v>8.7000000000000011</c:v>
                </c:pt>
                <c:pt idx="599">
                  <c:v>16.8</c:v>
                </c:pt>
                <c:pt idx="600">
                  <c:v>45.5</c:v>
                </c:pt>
                <c:pt idx="601">
                  <c:v>24.8</c:v>
                </c:pt>
                <c:pt idx="602">
                  <c:v>25.6</c:v>
                </c:pt>
                <c:pt idx="603">
                  <c:v>31.8</c:v>
                </c:pt>
                <c:pt idx="604">
                  <c:v>18.8</c:v>
                </c:pt>
                <c:pt idx="605">
                  <c:v>30</c:v>
                </c:pt>
                <c:pt idx="606">
                  <c:v>22.9</c:v>
                </c:pt>
                <c:pt idx="607">
                  <c:v>22.4</c:v>
                </c:pt>
                <c:pt idx="608">
                  <c:v>20</c:v>
                </c:pt>
                <c:pt idx="609">
                  <c:v>11.2</c:v>
                </c:pt>
                <c:pt idx="610">
                  <c:v>18</c:v>
                </c:pt>
                <c:pt idx="611">
                  <c:v>25.9</c:v>
                </c:pt>
                <c:pt idx="612">
                  <c:v>9.3000000000000007</c:v>
                </c:pt>
                <c:pt idx="613">
                  <c:v>15</c:v>
                </c:pt>
                <c:pt idx="614">
                  <c:v>15.8</c:v>
                </c:pt>
                <c:pt idx="615">
                  <c:v>16.600000000000001</c:v>
                </c:pt>
                <c:pt idx="616">
                  <c:v>15.4</c:v>
                </c:pt>
                <c:pt idx="617">
                  <c:v>28</c:v>
                </c:pt>
                <c:pt idx="618">
                  <c:v>32.300000000000011</c:v>
                </c:pt>
                <c:pt idx="619">
                  <c:v>42</c:v>
                </c:pt>
                <c:pt idx="620">
                  <c:v>32.5</c:v>
                </c:pt>
                <c:pt idx="621">
                  <c:v>30.2</c:v>
                </c:pt>
                <c:pt idx="622">
                  <c:v>32.800000000000011</c:v>
                </c:pt>
                <c:pt idx="623">
                  <c:v>33.1</c:v>
                </c:pt>
                <c:pt idx="624">
                  <c:v>27</c:v>
                </c:pt>
                <c:pt idx="625">
                  <c:v>40.300000000000011</c:v>
                </c:pt>
                <c:pt idx="626">
                  <c:v>25.4</c:v>
                </c:pt>
                <c:pt idx="627">
                  <c:v>15.7</c:v>
                </c:pt>
                <c:pt idx="628">
                  <c:v>14.8</c:v>
                </c:pt>
                <c:pt idx="629">
                  <c:v>16.8</c:v>
                </c:pt>
                <c:pt idx="630">
                  <c:v>22.3</c:v>
                </c:pt>
                <c:pt idx="631">
                  <c:v>3.3</c:v>
                </c:pt>
                <c:pt idx="632">
                  <c:v>3.3</c:v>
                </c:pt>
                <c:pt idx="633">
                  <c:v>2.2000000000000002</c:v>
                </c:pt>
                <c:pt idx="634">
                  <c:v>4.3</c:v>
                </c:pt>
                <c:pt idx="635">
                  <c:v>4.2</c:v>
                </c:pt>
                <c:pt idx="636">
                  <c:v>1.4</c:v>
                </c:pt>
                <c:pt idx="637">
                  <c:v>0.7</c:v>
                </c:pt>
                <c:pt idx="638">
                  <c:v>5.2</c:v>
                </c:pt>
                <c:pt idx="639">
                  <c:v>3</c:v>
                </c:pt>
                <c:pt idx="640">
                  <c:v>2.5</c:v>
                </c:pt>
                <c:pt idx="641">
                  <c:v>5.8</c:v>
                </c:pt>
                <c:pt idx="642">
                  <c:v>7.3</c:v>
                </c:pt>
                <c:pt idx="643">
                  <c:v>7.6</c:v>
                </c:pt>
                <c:pt idx="644">
                  <c:v>4</c:v>
                </c:pt>
                <c:pt idx="645">
                  <c:v>9.7000000000000011</c:v>
                </c:pt>
                <c:pt idx="646">
                  <c:v>8.4</c:v>
                </c:pt>
                <c:pt idx="647">
                  <c:v>10.7</c:v>
                </c:pt>
                <c:pt idx="648">
                  <c:v>12.2</c:v>
                </c:pt>
                <c:pt idx="649">
                  <c:v>30.1</c:v>
                </c:pt>
                <c:pt idx="650">
                  <c:v>6.1</c:v>
                </c:pt>
                <c:pt idx="651">
                  <c:v>10.9</c:v>
                </c:pt>
                <c:pt idx="652">
                  <c:v>1.2</c:v>
                </c:pt>
                <c:pt idx="653">
                  <c:v>8.6</c:v>
                </c:pt>
                <c:pt idx="654">
                  <c:v>2.8</c:v>
                </c:pt>
                <c:pt idx="655">
                  <c:v>1.4</c:v>
                </c:pt>
                <c:pt idx="656">
                  <c:v>11.7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DA-46B0-8A6F-D54927A4B80A}"/>
            </c:ext>
          </c:extLst>
        </c:ser>
        <c:ser>
          <c:idx val="2"/>
          <c:order val="2"/>
          <c:tx>
            <c:strRef>
              <c:f>cons!$AM$4</c:f>
              <c:strCache>
                <c:ptCount val="1"/>
                <c:pt idx="0">
                  <c:v>PCR(7)</c:v>
                </c:pt>
              </c:strCache>
            </c:strRef>
          </c:tx>
          <c:spPr>
            <a:ln w="190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val>
            <c:numRef>
              <c:f>cons!$U$1:$U$658</c:f>
              <c:numCache>
                <c:formatCode>General</c:formatCode>
                <c:ptCount val="65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100</c:v>
                </c:pt>
                <c:pt idx="6">
                  <c:v>100</c:v>
                </c:pt>
                <c:pt idx="7">
                  <c:v>0</c:v>
                </c:pt>
                <c:pt idx="8">
                  <c:v>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100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4.5</c:v>
                </c:pt>
                <c:pt idx="26">
                  <c:v>5</c:v>
                </c:pt>
                <c:pt idx="27">
                  <c:v>0.8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7.2</c:v>
                </c:pt>
                <c:pt idx="50">
                  <c:v>20.2</c:v>
                </c:pt>
                <c:pt idx="51">
                  <c:v>48.2</c:v>
                </c:pt>
                <c:pt idx="52">
                  <c:v>89.2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0</c:v>
                </c:pt>
                <c:pt idx="58">
                  <c:v>66.7</c:v>
                </c:pt>
                <c:pt idx="59">
                  <c:v>100</c:v>
                </c:pt>
                <c:pt idx="60">
                  <c:v>33.300000000000011</c:v>
                </c:pt>
                <c:pt idx="61">
                  <c:v>18.5</c:v>
                </c:pt>
                <c:pt idx="62">
                  <c:v>2.2999999999999998</c:v>
                </c:pt>
                <c:pt idx="63">
                  <c:v>2.9</c:v>
                </c:pt>
                <c:pt idx="64">
                  <c:v>5.0999999999999996</c:v>
                </c:pt>
                <c:pt idx="65">
                  <c:v>2.6</c:v>
                </c:pt>
                <c:pt idx="66">
                  <c:v>4.0999999999999996</c:v>
                </c:pt>
                <c:pt idx="67">
                  <c:v>5.3</c:v>
                </c:pt>
                <c:pt idx="68">
                  <c:v>8.5</c:v>
                </c:pt>
                <c:pt idx="69">
                  <c:v>10</c:v>
                </c:pt>
                <c:pt idx="70">
                  <c:v>8.9</c:v>
                </c:pt>
                <c:pt idx="71">
                  <c:v>8</c:v>
                </c:pt>
                <c:pt idx="72">
                  <c:v>3.9</c:v>
                </c:pt>
                <c:pt idx="73">
                  <c:v>5</c:v>
                </c:pt>
                <c:pt idx="74">
                  <c:v>11</c:v>
                </c:pt>
                <c:pt idx="75">
                  <c:v>19.600000000000001</c:v>
                </c:pt>
                <c:pt idx="76">
                  <c:v>35.800000000000011</c:v>
                </c:pt>
                <c:pt idx="77">
                  <c:v>36.5</c:v>
                </c:pt>
                <c:pt idx="78">
                  <c:v>26.8</c:v>
                </c:pt>
                <c:pt idx="79">
                  <c:v>15.2</c:v>
                </c:pt>
                <c:pt idx="80">
                  <c:v>24.9</c:v>
                </c:pt>
                <c:pt idx="81">
                  <c:v>8.8000000000000007</c:v>
                </c:pt>
                <c:pt idx="82">
                  <c:v>13.7</c:v>
                </c:pt>
                <c:pt idx="83">
                  <c:v>36.9</c:v>
                </c:pt>
                <c:pt idx="84">
                  <c:v>32.9</c:v>
                </c:pt>
                <c:pt idx="85">
                  <c:v>48.7</c:v>
                </c:pt>
                <c:pt idx="86">
                  <c:v>63.3</c:v>
                </c:pt>
                <c:pt idx="87">
                  <c:v>68.2</c:v>
                </c:pt>
                <c:pt idx="88">
                  <c:v>73</c:v>
                </c:pt>
                <c:pt idx="89">
                  <c:v>73</c:v>
                </c:pt>
                <c:pt idx="90">
                  <c:v>66.099999999999994</c:v>
                </c:pt>
                <c:pt idx="91">
                  <c:v>78.5</c:v>
                </c:pt>
                <c:pt idx="92">
                  <c:v>83.3</c:v>
                </c:pt>
                <c:pt idx="93">
                  <c:v>83.9</c:v>
                </c:pt>
                <c:pt idx="94">
                  <c:v>81.099999999999994</c:v>
                </c:pt>
                <c:pt idx="95">
                  <c:v>73.7</c:v>
                </c:pt>
                <c:pt idx="96">
                  <c:v>80</c:v>
                </c:pt>
                <c:pt idx="97">
                  <c:v>77.099999999999994</c:v>
                </c:pt>
                <c:pt idx="98">
                  <c:v>84.1</c:v>
                </c:pt>
                <c:pt idx="99">
                  <c:v>66.7</c:v>
                </c:pt>
                <c:pt idx="100">
                  <c:v>79.3</c:v>
                </c:pt>
                <c:pt idx="101">
                  <c:v>83.4</c:v>
                </c:pt>
                <c:pt idx="102">
                  <c:v>81.099999999999994</c:v>
                </c:pt>
                <c:pt idx="103">
                  <c:v>92</c:v>
                </c:pt>
                <c:pt idx="104">
                  <c:v>83.2</c:v>
                </c:pt>
                <c:pt idx="105">
                  <c:v>88.7</c:v>
                </c:pt>
                <c:pt idx="106">
                  <c:v>79.400000000000006</c:v>
                </c:pt>
                <c:pt idx="107">
                  <c:v>90</c:v>
                </c:pt>
                <c:pt idx="108">
                  <c:v>84.7</c:v>
                </c:pt>
                <c:pt idx="109">
                  <c:v>84.2</c:v>
                </c:pt>
                <c:pt idx="110">
                  <c:v>80.2</c:v>
                </c:pt>
                <c:pt idx="111">
                  <c:v>81.400000000000006</c:v>
                </c:pt>
                <c:pt idx="112">
                  <c:v>86.1</c:v>
                </c:pt>
                <c:pt idx="113">
                  <c:v>88.8</c:v>
                </c:pt>
                <c:pt idx="114">
                  <c:v>94.6</c:v>
                </c:pt>
                <c:pt idx="115">
                  <c:v>87.1</c:v>
                </c:pt>
                <c:pt idx="116">
                  <c:v>86</c:v>
                </c:pt>
                <c:pt idx="117">
                  <c:v>89.2</c:v>
                </c:pt>
                <c:pt idx="118">
                  <c:v>84.8</c:v>
                </c:pt>
                <c:pt idx="119">
                  <c:v>83.7</c:v>
                </c:pt>
                <c:pt idx="120">
                  <c:v>78.2</c:v>
                </c:pt>
                <c:pt idx="121">
                  <c:v>88.7</c:v>
                </c:pt>
                <c:pt idx="122">
                  <c:v>88.9</c:v>
                </c:pt>
                <c:pt idx="123">
                  <c:v>94.3</c:v>
                </c:pt>
                <c:pt idx="124">
                  <c:v>88.3</c:v>
                </c:pt>
                <c:pt idx="125">
                  <c:v>94.4</c:v>
                </c:pt>
                <c:pt idx="126">
                  <c:v>91.9</c:v>
                </c:pt>
                <c:pt idx="127">
                  <c:v>90.9</c:v>
                </c:pt>
                <c:pt idx="128">
                  <c:v>92.4</c:v>
                </c:pt>
                <c:pt idx="129">
                  <c:v>84.5</c:v>
                </c:pt>
                <c:pt idx="130">
                  <c:v>75.8</c:v>
                </c:pt>
                <c:pt idx="131">
                  <c:v>86.7</c:v>
                </c:pt>
                <c:pt idx="132">
                  <c:v>82.5</c:v>
                </c:pt>
                <c:pt idx="133">
                  <c:v>88.9</c:v>
                </c:pt>
                <c:pt idx="134">
                  <c:v>91.1</c:v>
                </c:pt>
                <c:pt idx="135">
                  <c:v>90.7</c:v>
                </c:pt>
                <c:pt idx="136">
                  <c:v>93</c:v>
                </c:pt>
                <c:pt idx="137">
                  <c:v>92.7</c:v>
                </c:pt>
                <c:pt idx="138">
                  <c:v>91.6</c:v>
                </c:pt>
                <c:pt idx="139">
                  <c:v>92.9</c:v>
                </c:pt>
                <c:pt idx="140">
                  <c:v>91.3</c:v>
                </c:pt>
                <c:pt idx="141">
                  <c:v>89.3</c:v>
                </c:pt>
                <c:pt idx="142">
                  <c:v>86.6</c:v>
                </c:pt>
                <c:pt idx="143">
                  <c:v>88.1</c:v>
                </c:pt>
                <c:pt idx="144">
                  <c:v>88.7</c:v>
                </c:pt>
                <c:pt idx="145">
                  <c:v>85.7</c:v>
                </c:pt>
                <c:pt idx="146">
                  <c:v>84.2</c:v>
                </c:pt>
                <c:pt idx="147">
                  <c:v>86.9</c:v>
                </c:pt>
                <c:pt idx="148">
                  <c:v>88.9</c:v>
                </c:pt>
                <c:pt idx="149">
                  <c:v>87.1</c:v>
                </c:pt>
                <c:pt idx="150">
                  <c:v>78.599999999999994</c:v>
                </c:pt>
                <c:pt idx="151">
                  <c:v>83.4</c:v>
                </c:pt>
                <c:pt idx="152">
                  <c:v>79.900000000000006</c:v>
                </c:pt>
                <c:pt idx="153">
                  <c:v>76.900000000000006</c:v>
                </c:pt>
                <c:pt idx="154">
                  <c:v>77.099999999999994</c:v>
                </c:pt>
                <c:pt idx="155">
                  <c:v>78.3</c:v>
                </c:pt>
                <c:pt idx="156">
                  <c:v>72.400000000000006</c:v>
                </c:pt>
                <c:pt idx="157">
                  <c:v>76.8</c:v>
                </c:pt>
                <c:pt idx="158">
                  <c:v>66.3</c:v>
                </c:pt>
                <c:pt idx="159">
                  <c:v>65.2</c:v>
                </c:pt>
                <c:pt idx="160">
                  <c:v>64.099999999999994</c:v>
                </c:pt>
                <c:pt idx="161">
                  <c:v>68.5</c:v>
                </c:pt>
                <c:pt idx="162">
                  <c:v>74.599999999999994</c:v>
                </c:pt>
                <c:pt idx="163">
                  <c:v>74.900000000000006</c:v>
                </c:pt>
                <c:pt idx="164">
                  <c:v>79.7</c:v>
                </c:pt>
                <c:pt idx="165">
                  <c:v>90.3</c:v>
                </c:pt>
                <c:pt idx="166">
                  <c:v>81.099999999999994</c:v>
                </c:pt>
                <c:pt idx="167">
                  <c:v>79.2</c:v>
                </c:pt>
                <c:pt idx="168">
                  <c:v>87</c:v>
                </c:pt>
                <c:pt idx="169">
                  <c:v>83.5</c:v>
                </c:pt>
                <c:pt idx="170">
                  <c:v>74.400000000000006</c:v>
                </c:pt>
                <c:pt idx="171">
                  <c:v>77.599999999999994</c:v>
                </c:pt>
                <c:pt idx="172">
                  <c:v>81.599999999999994</c:v>
                </c:pt>
                <c:pt idx="173">
                  <c:v>79.5</c:v>
                </c:pt>
                <c:pt idx="174">
                  <c:v>74.7</c:v>
                </c:pt>
                <c:pt idx="175">
                  <c:v>81.5</c:v>
                </c:pt>
                <c:pt idx="176">
                  <c:v>84.3</c:v>
                </c:pt>
                <c:pt idx="177">
                  <c:v>83.7</c:v>
                </c:pt>
                <c:pt idx="178">
                  <c:v>82.3</c:v>
                </c:pt>
                <c:pt idx="179">
                  <c:v>86.5</c:v>
                </c:pt>
                <c:pt idx="180">
                  <c:v>90.8</c:v>
                </c:pt>
                <c:pt idx="181">
                  <c:v>89.3</c:v>
                </c:pt>
                <c:pt idx="182">
                  <c:v>90.9</c:v>
                </c:pt>
                <c:pt idx="183">
                  <c:v>87.4</c:v>
                </c:pt>
                <c:pt idx="184">
                  <c:v>84.7</c:v>
                </c:pt>
                <c:pt idx="185">
                  <c:v>89.7</c:v>
                </c:pt>
                <c:pt idx="186">
                  <c:v>87.7</c:v>
                </c:pt>
                <c:pt idx="187">
                  <c:v>90.5</c:v>
                </c:pt>
                <c:pt idx="188">
                  <c:v>91.8</c:v>
                </c:pt>
                <c:pt idx="189">
                  <c:v>89.7</c:v>
                </c:pt>
                <c:pt idx="190">
                  <c:v>93.2</c:v>
                </c:pt>
                <c:pt idx="191">
                  <c:v>98.4</c:v>
                </c:pt>
                <c:pt idx="192">
                  <c:v>96.4</c:v>
                </c:pt>
                <c:pt idx="193">
                  <c:v>93.9</c:v>
                </c:pt>
                <c:pt idx="194">
                  <c:v>86.1</c:v>
                </c:pt>
                <c:pt idx="195">
                  <c:v>87.5</c:v>
                </c:pt>
                <c:pt idx="196">
                  <c:v>83.4</c:v>
                </c:pt>
                <c:pt idx="197">
                  <c:v>79.8</c:v>
                </c:pt>
                <c:pt idx="198">
                  <c:v>66.900000000000006</c:v>
                </c:pt>
                <c:pt idx="199">
                  <c:v>66.8</c:v>
                </c:pt>
                <c:pt idx="200">
                  <c:v>68</c:v>
                </c:pt>
                <c:pt idx="201">
                  <c:v>65.400000000000006</c:v>
                </c:pt>
                <c:pt idx="202">
                  <c:v>67.900000000000006</c:v>
                </c:pt>
                <c:pt idx="203">
                  <c:v>77.599999999999994</c:v>
                </c:pt>
                <c:pt idx="204">
                  <c:v>77.3</c:v>
                </c:pt>
                <c:pt idx="205">
                  <c:v>80</c:v>
                </c:pt>
                <c:pt idx="206">
                  <c:v>78.7</c:v>
                </c:pt>
                <c:pt idx="207">
                  <c:v>77.900000000000006</c:v>
                </c:pt>
                <c:pt idx="208">
                  <c:v>78.5</c:v>
                </c:pt>
                <c:pt idx="209">
                  <c:v>76.3</c:v>
                </c:pt>
                <c:pt idx="210">
                  <c:v>83.1</c:v>
                </c:pt>
                <c:pt idx="211">
                  <c:v>82.9</c:v>
                </c:pt>
                <c:pt idx="212">
                  <c:v>82.9</c:v>
                </c:pt>
                <c:pt idx="213">
                  <c:v>86</c:v>
                </c:pt>
                <c:pt idx="214">
                  <c:v>88.6</c:v>
                </c:pt>
                <c:pt idx="215">
                  <c:v>89.5</c:v>
                </c:pt>
                <c:pt idx="216">
                  <c:v>85.5</c:v>
                </c:pt>
                <c:pt idx="217">
                  <c:v>82.4</c:v>
                </c:pt>
                <c:pt idx="218">
                  <c:v>78</c:v>
                </c:pt>
                <c:pt idx="219">
                  <c:v>78</c:v>
                </c:pt>
                <c:pt idx="220">
                  <c:v>75.900000000000006</c:v>
                </c:pt>
                <c:pt idx="221">
                  <c:v>74.5</c:v>
                </c:pt>
                <c:pt idx="222">
                  <c:v>72.8</c:v>
                </c:pt>
                <c:pt idx="223">
                  <c:v>78.2</c:v>
                </c:pt>
                <c:pt idx="224">
                  <c:v>77.8</c:v>
                </c:pt>
                <c:pt idx="225">
                  <c:v>78.2</c:v>
                </c:pt>
                <c:pt idx="226">
                  <c:v>87</c:v>
                </c:pt>
                <c:pt idx="227">
                  <c:v>80.5</c:v>
                </c:pt>
                <c:pt idx="228">
                  <c:v>87.7</c:v>
                </c:pt>
                <c:pt idx="229">
                  <c:v>87.1</c:v>
                </c:pt>
                <c:pt idx="230">
                  <c:v>86.9</c:v>
                </c:pt>
                <c:pt idx="231">
                  <c:v>89.7</c:v>
                </c:pt>
                <c:pt idx="232">
                  <c:v>95.1</c:v>
                </c:pt>
                <c:pt idx="233">
                  <c:v>92.9</c:v>
                </c:pt>
                <c:pt idx="234">
                  <c:v>95.9</c:v>
                </c:pt>
                <c:pt idx="235">
                  <c:v>90.9</c:v>
                </c:pt>
                <c:pt idx="236">
                  <c:v>92.5</c:v>
                </c:pt>
                <c:pt idx="237">
                  <c:v>91.7</c:v>
                </c:pt>
                <c:pt idx="238">
                  <c:v>86.1</c:v>
                </c:pt>
                <c:pt idx="239">
                  <c:v>83.8</c:v>
                </c:pt>
                <c:pt idx="240">
                  <c:v>80.8</c:v>
                </c:pt>
                <c:pt idx="241">
                  <c:v>77.7</c:v>
                </c:pt>
                <c:pt idx="242">
                  <c:v>92.1</c:v>
                </c:pt>
                <c:pt idx="243">
                  <c:v>86.3</c:v>
                </c:pt>
                <c:pt idx="244">
                  <c:v>88.7</c:v>
                </c:pt>
                <c:pt idx="245">
                  <c:v>86.8</c:v>
                </c:pt>
                <c:pt idx="246">
                  <c:v>86.8</c:v>
                </c:pt>
                <c:pt idx="247">
                  <c:v>86.7</c:v>
                </c:pt>
                <c:pt idx="248">
                  <c:v>84.9</c:v>
                </c:pt>
                <c:pt idx="249">
                  <c:v>87</c:v>
                </c:pt>
                <c:pt idx="250">
                  <c:v>79.900000000000006</c:v>
                </c:pt>
                <c:pt idx="251">
                  <c:v>71.2</c:v>
                </c:pt>
                <c:pt idx="252">
                  <c:v>74.599999999999994</c:v>
                </c:pt>
                <c:pt idx="253">
                  <c:v>78.599999999999994</c:v>
                </c:pt>
                <c:pt idx="254">
                  <c:v>77.900000000000006</c:v>
                </c:pt>
                <c:pt idx="255">
                  <c:v>82.6</c:v>
                </c:pt>
                <c:pt idx="256">
                  <c:v>84.3</c:v>
                </c:pt>
                <c:pt idx="257">
                  <c:v>84.3</c:v>
                </c:pt>
                <c:pt idx="258">
                  <c:v>83.1</c:v>
                </c:pt>
                <c:pt idx="259">
                  <c:v>75.2</c:v>
                </c:pt>
                <c:pt idx="260">
                  <c:v>91.7</c:v>
                </c:pt>
                <c:pt idx="261">
                  <c:v>77.099999999999994</c:v>
                </c:pt>
                <c:pt idx="262">
                  <c:v>73.7</c:v>
                </c:pt>
                <c:pt idx="263">
                  <c:v>78.5</c:v>
                </c:pt>
                <c:pt idx="264">
                  <c:v>68.599999999999994</c:v>
                </c:pt>
                <c:pt idx="265">
                  <c:v>63.5</c:v>
                </c:pt>
                <c:pt idx="266">
                  <c:v>76.2</c:v>
                </c:pt>
                <c:pt idx="267">
                  <c:v>92.8</c:v>
                </c:pt>
                <c:pt idx="268">
                  <c:v>91.1</c:v>
                </c:pt>
                <c:pt idx="269">
                  <c:v>94.9</c:v>
                </c:pt>
                <c:pt idx="270">
                  <c:v>91.8</c:v>
                </c:pt>
                <c:pt idx="271">
                  <c:v>90</c:v>
                </c:pt>
                <c:pt idx="272">
                  <c:v>94.3</c:v>
                </c:pt>
                <c:pt idx="273">
                  <c:v>92.4</c:v>
                </c:pt>
                <c:pt idx="274">
                  <c:v>90.3</c:v>
                </c:pt>
                <c:pt idx="275">
                  <c:v>90.6</c:v>
                </c:pt>
                <c:pt idx="276">
                  <c:v>82.5</c:v>
                </c:pt>
                <c:pt idx="277">
                  <c:v>78.3</c:v>
                </c:pt>
                <c:pt idx="278">
                  <c:v>80.900000000000006</c:v>
                </c:pt>
                <c:pt idx="279">
                  <c:v>71.400000000000006</c:v>
                </c:pt>
                <c:pt idx="280">
                  <c:v>71.099999999999994</c:v>
                </c:pt>
                <c:pt idx="281">
                  <c:v>86.8</c:v>
                </c:pt>
                <c:pt idx="282">
                  <c:v>85.7</c:v>
                </c:pt>
                <c:pt idx="283">
                  <c:v>85.6</c:v>
                </c:pt>
                <c:pt idx="284">
                  <c:v>89.2</c:v>
                </c:pt>
                <c:pt idx="285">
                  <c:v>89.6</c:v>
                </c:pt>
                <c:pt idx="286">
                  <c:v>89</c:v>
                </c:pt>
                <c:pt idx="287">
                  <c:v>85.1</c:v>
                </c:pt>
                <c:pt idx="288">
                  <c:v>87.3</c:v>
                </c:pt>
                <c:pt idx="289">
                  <c:v>87.7</c:v>
                </c:pt>
                <c:pt idx="290">
                  <c:v>84.1</c:v>
                </c:pt>
                <c:pt idx="291">
                  <c:v>82.4</c:v>
                </c:pt>
                <c:pt idx="292">
                  <c:v>85</c:v>
                </c:pt>
                <c:pt idx="293">
                  <c:v>87.7</c:v>
                </c:pt>
                <c:pt idx="294">
                  <c:v>90.4</c:v>
                </c:pt>
                <c:pt idx="295">
                  <c:v>95.3</c:v>
                </c:pt>
                <c:pt idx="296">
                  <c:v>94</c:v>
                </c:pt>
                <c:pt idx="297">
                  <c:v>93.7</c:v>
                </c:pt>
                <c:pt idx="298">
                  <c:v>89.4</c:v>
                </c:pt>
                <c:pt idx="299">
                  <c:v>94.7</c:v>
                </c:pt>
                <c:pt idx="300">
                  <c:v>90.9</c:v>
                </c:pt>
                <c:pt idx="301">
                  <c:v>93.7</c:v>
                </c:pt>
                <c:pt idx="302">
                  <c:v>80.099999999999994</c:v>
                </c:pt>
                <c:pt idx="303">
                  <c:v>78.8</c:v>
                </c:pt>
                <c:pt idx="304">
                  <c:v>84.4</c:v>
                </c:pt>
                <c:pt idx="305">
                  <c:v>82.1</c:v>
                </c:pt>
                <c:pt idx="306">
                  <c:v>84.6</c:v>
                </c:pt>
                <c:pt idx="307">
                  <c:v>81</c:v>
                </c:pt>
                <c:pt idx="308">
                  <c:v>78.400000000000006</c:v>
                </c:pt>
                <c:pt idx="309">
                  <c:v>74.2</c:v>
                </c:pt>
                <c:pt idx="310">
                  <c:v>76.7</c:v>
                </c:pt>
                <c:pt idx="311">
                  <c:v>71.5</c:v>
                </c:pt>
                <c:pt idx="312">
                  <c:v>81.900000000000006</c:v>
                </c:pt>
                <c:pt idx="313">
                  <c:v>71.099999999999994</c:v>
                </c:pt>
                <c:pt idx="314">
                  <c:v>83.7</c:v>
                </c:pt>
                <c:pt idx="315">
                  <c:v>77.599999999999994</c:v>
                </c:pt>
                <c:pt idx="316">
                  <c:v>84.7</c:v>
                </c:pt>
                <c:pt idx="317">
                  <c:v>82.8</c:v>
                </c:pt>
                <c:pt idx="318">
                  <c:v>86.7</c:v>
                </c:pt>
                <c:pt idx="319">
                  <c:v>88</c:v>
                </c:pt>
                <c:pt idx="320">
                  <c:v>91.6</c:v>
                </c:pt>
                <c:pt idx="321">
                  <c:v>90.8</c:v>
                </c:pt>
                <c:pt idx="322">
                  <c:v>90.2</c:v>
                </c:pt>
                <c:pt idx="323">
                  <c:v>76.8</c:v>
                </c:pt>
                <c:pt idx="324">
                  <c:v>88.9</c:v>
                </c:pt>
                <c:pt idx="325">
                  <c:v>77.599999999999994</c:v>
                </c:pt>
                <c:pt idx="326">
                  <c:v>62.1</c:v>
                </c:pt>
                <c:pt idx="327">
                  <c:v>64.2</c:v>
                </c:pt>
                <c:pt idx="328">
                  <c:v>67.7</c:v>
                </c:pt>
                <c:pt idx="329">
                  <c:v>63.4</c:v>
                </c:pt>
                <c:pt idx="330">
                  <c:v>74.3</c:v>
                </c:pt>
                <c:pt idx="331">
                  <c:v>87.4</c:v>
                </c:pt>
                <c:pt idx="332">
                  <c:v>91</c:v>
                </c:pt>
                <c:pt idx="333">
                  <c:v>94.5</c:v>
                </c:pt>
                <c:pt idx="334">
                  <c:v>91.9</c:v>
                </c:pt>
                <c:pt idx="335">
                  <c:v>88.2</c:v>
                </c:pt>
                <c:pt idx="336">
                  <c:v>89.8</c:v>
                </c:pt>
                <c:pt idx="337">
                  <c:v>87.5</c:v>
                </c:pt>
                <c:pt idx="338">
                  <c:v>81.5</c:v>
                </c:pt>
                <c:pt idx="339">
                  <c:v>90.9</c:v>
                </c:pt>
                <c:pt idx="340">
                  <c:v>93.6</c:v>
                </c:pt>
                <c:pt idx="341">
                  <c:v>94.4</c:v>
                </c:pt>
                <c:pt idx="342">
                  <c:v>89.5</c:v>
                </c:pt>
                <c:pt idx="343">
                  <c:v>90.6</c:v>
                </c:pt>
                <c:pt idx="344">
                  <c:v>90</c:v>
                </c:pt>
                <c:pt idx="345">
                  <c:v>92.3</c:v>
                </c:pt>
                <c:pt idx="346">
                  <c:v>95.3</c:v>
                </c:pt>
                <c:pt idx="347">
                  <c:v>95.6</c:v>
                </c:pt>
                <c:pt idx="348">
                  <c:v>90.5</c:v>
                </c:pt>
                <c:pt idx="349">
                  <c:v>85.4</c:v>
                </c:pt>
                <c:pt idx="350">
                  <c:v>81.3</c:v>
                </c:pt>
                <c:pt idx="351">
                  <c:v>72.599999999999994</c:v>
                </c:pt>
                <c:pt idx="352">
                  <c:v>73.099999999999994</c:v>
                </c:pt>
                <c:pt idx="353">
                  <c:v>85.9</c:v>
                </c:pt>
                <c:pt idx="354">
                  <c:v>85.9</c:v>
                </c:pt>
                <c:pt idx="355">
                  <c:v>84.4</c:v>
                </c:pt>
                <c:pt idx="356">
                  <c:v>80.900000000000006</c:v>
                </c:pt>
                <c:pt idx="357">
                  <c:v>82.3</c:v>
                </c:pt>
                <c:pt idx="358">
                  <c:v>68.099999999999994</c:v>
                </c:pt>
                <c:pt idx="359">
                  <c:v>68.400000000000006</c:v>
                </c:pt>
                <c:pt idx="360">
                  <c:v>63.3</c:v>
                </c:pt>
                <c:pt idx="361">
                  <c:v>70</c:v>
                </c:pt>
                <c:pt idx="362">
                  <c:v>68.7</c:v>
                </c:pt>
                <c:pt idx="363">
                  <c:v>76.599999999999994</c:v>
                </c:pt>
                <c:pt idx="364">
                  <c:v>71.400000000000006</c:v>
                </c:pt>
                <c:pt idx="365">
                  <c:v>68.3</c:v>
                </c:pt>
                <c:pt idx="366">
                  <c:v>73.400000000000006</c:v>
                </c:pt>
                <c:pt idx="367">
                  <c:v>75.8</c:v>
                </c:pt>
                <c:pt idx="368">
                  <c:v>78.5</c:v>
                </c:pt>
                <c:pt idx="369">
                  <c:v>76.099999999999994</c:v>
                </c:pt>
                <c:pt idx="370">
                  <c:v>83.6</c:v>
                </c:pt>
                <c:pt idx="371">
                  <c:v>84.8</c:v>
                </c:pt>
                <c:pt idx="372">
                  <c:v>86.8</c:v>
                </c:pt>
                <c:pt idx="373">
                  <c:v>87.3</c:v>
                </c:pt>
                <c:pt idx="374">
                  <c:v>90.4</c:v>
                </c:pt>
                <c:pt idx="375">
                  <c:v>90</c:v>
                </c:pt>
                <c:pt idx="376">
                  <c:v>95.6</c:v>
                </c:pt>
                <c:pt idx="377">
                  <c:v>94.8</c:v>
                </c:pt>
                <c:pt idx="378">
                  <c:v>97.1</c:v>
                </c:pt>
                <c:pt idx="379">
                  <c:v>98.3</c:v>
                </c:pt>
                <c:pt idx="380">
                  <c:v>98.7</c:v>
                </c:pt>
                <c:pt idx="381">
                  <c:v>99.4</c:v>
                </c:pt>
                <c:pt idx="382">
                  <c:v>99.3</c:v>
                </c:pt>
                <c:pt idx="383">
                  <c:v>99.6</c:v>
                </c:pt>
                <c:pt idx="384">
                  <c:v>97.9</c:v>
                </c:pt>
                <c:pt idx="385">
                  <c:v>92.4</c:v>
                </c:pt>
                <c:pt idx="386">
                  <c:v>92.6</c:v>
                </c:pt>
                <c:pt idx="387">
                  <c:v>86.3</c:v>
                </c:pt>
                <c:pt idx="388">
                  <c:v>77.7</c:v>
                </c:pt>
                <c:pt idx="389">
                  <c:v>90.6</c:v>
                </c:pt>
                <c:pt idx="390">
                  <c:v>88.1</c:v>
                </c:pt>
                <c:pt idx="391">
                  <c:v>81.099999999999994</c:v>
                </c:pt>
                <c:pt idx="392">
                  <c:v>85.1</c:v>
                </c:pt>
                <c:pt idx="393">
                  <c:v>80.5</c:v>
                </c:pt>
                <c:pt idx="394">
                  <c:v>79.2</c:v>
                </c:pt>
                <c:pt idx="395">
                  <c:v>80.099999999999994</c:v>
                </c:pt>
                <c:pt idx="396">
                  <c:v>81.400000000000006</c:v>
                </c:pt>
                <c:pt idx="397">
                  <c:v>77.400000000000006</c:v>
                </c:pt>
                <c:pt idx="398">
                  <c:v>80.599999999999994</c:v>
                </c:pt>
                <c:pt idx="399">
                  <c:v>79.400000000000006</c:v>
                </c:pt>
                <c:pt idx="400">
                  <c:v>81.2</c:v>
                </c:pt>
                <c:pt idx="401">
                  <c:v>86.5</c:v>
                </c:pt>
                <c:pt idx="402">
                  <c:v>78.8</c:v>
                </c:pt>
                <c:pt idx="403">
                  <c:v>80.2</c:v>
                </c:pt>
                <c:pt idx="404">
                  <c:v>88.8</c:v>
                </c:pt>
                <c:pt idx="405">
                  <c:v>84.1</c:v>
                </c:pt>
                <c:pt idx="406">
                  <c:v>84.8</c:v>
                </c:pt>
                <c:pt idx="407">
                  <c:v>82.2</c:v>
                </c:pt>
                <c:pt idx="408">
                  <c:v>82</c:v>
                </c:pt>
                <c:pt idx="409">
                  <c:v>72.8</c:v>
                </c:pt>
                <c:pt idx="410">
                  <c:v>69.099999999999994</c:v>
                </c:pt>
                <c:pt idx="411">
                  <c:v>65.099999999999994</c:v>
                </c:pt>
                <c:pt idx="412">
                  <c:v>68.8</c:v>
                </c:pt>
                <c:pt idx="413">
                  <c:v>67.599999999999994</c:v>
                </c:pt>
                <c:pt idx="414">
                  <c:v>63.4</c:v>
                </c:pt>
                <c:pt idx="415">
                  <c:v>77</c:v>
                </c:pt>
                <c:pt idx="416">
                  <c:v>80.8</c:v>
                </c:pt>
                <c:pt idx="417">
                  <c:v>82</c:v>
                </c:pt>
                <c:pt idx="418">
                  <c:v>83.7</c:v>
                </c:pt>
                <c:pt idx="419">
                  <c:v>82.1</c:v>
                </c:pt>
                <c:pt idx="420">
                  <c:v>82.4</c:v>
                </c:pt>
                <c:pt idx="421">
                  <c:v>85.1</c:v>
                </c:pt>
                <c:pt idx="422">
                  <c:v>84.5</c:v>
                </c:pt>
                <c:pt idx="423">
                  <c:v>86.1</c:v>
                </c:pt>
                <c:pt idx="424">
                  <c:v>85.9</c:v>
                </c:pt>
                <c:pt idx="425">
                  <c:v>77.8</c:v>
                </c:pt>
                <c:pt idx="426">
                  <c:v>82</c:v>
                </c:pt>
                <c:pt idx="427">
                  <c:v>84.8</c:v>
                </c:pt>
                <c:pt idx="428">
                  <c:v>86.9</c:v>
                </c:pt>
                <c:pt idx="429">
                  <c:v>87.4</c:v>
                </c:pt>
                <c:pt idx="430">
                  <c:v>87.4</c:v>
                </c:pt>
                <c:pt idx="431">
                  <c:v>85.7</c:v>
                </c:pt>
                <c:pt idx="432">
                  <c:v>90.7</c:v>
                </c:pt>
                <c:pt idx="433">
                  <c:v>91.6</c:v>
                </c:pt>
                <c:pt idx="434">
                  <c:v>92.4</c:v>
                </c:pt>
                <c:pt idx="435">
                  <c:v>92.9</c:v>
                </c:pt>
                <c:pt idx="436">
                  <c:v>87.6</c:v>
                </c:pt>
                <c:pt idx="437">
                  <c:v>93.1</c:v>
                </c:pt>
                <c:pt idx="438">
                  <c:v>91</c:v>
                </c:pt>
                <c:pt idx="439">
                  <c:v>95.3</c:v>
                </c:pt>
                <c:pt idx="440">
                  <c:v>93.4</c:v>
                </c:pt>
                <c:pt idx="441">
                  <c:v>90.9</c:v>
                </c:pt>
                <c:pt idx="442">
                  <c:v>89.4</c:v>
                </c:pt>
                <c:pt idx="443">
                  <c:v>80.7</c:v>
                </c:pt>
                <c:pt idx="444">
                  <c:v>79.8</c:v>
                </c:pt>
                <c:pt idx="445">
                  <c:v>80.7</c:v>
                </c:pt>
                <c:pt idx="446">
                  <c:v>91</c:v>
                </c:pt>
                <c:pt idx="447">
                  <c:v>71</c:v>
                </c:pt>
                <c:pt idx="448">
                  <c:v>72.099999999999994</c:v>
                </c:pt>
                <c:pt idx="449">
                  <c:v>69.8</c:v>
                </c:pt>
                <c:pt idx="450">
                  <c:v>68.5</c:v>
                </c:pt>
                <c:pt idx="451">
                  <c:v>70.400000000000006</c:v>
                </c:pt>
                <c:pt idx="452">
                  <c:v>75.8</c:v>
                </c:pt>
                <c:pt idx="453">
                  <c:v>77.900000000000006</c:v>
                </c:pt>
                <c:pt idx="454">
                  <c:v>85.5</c:v>
                </c:pt>
                <c:pt idx="455">
                  <c:v>88.1</c:v>
                </c:pt>
                <c:pt idx="456">
                  <c:v>82.2</c:v>
                </c:pt>
                <c:pt idx="457">
                  <c:v>87</c:v>
                </c:pt>
                <c:pt idx="458">
                  <c:v>91.5</c:v>
                </c:pt>
                <c:pt idx="459">
                  <c:v>92.9</c:v>
                </c:pt>
                <c:pt idx="460">
                  <c:v>91.6</c:v>
                </c:pt>
                <c:pt idx="461">
                  <c:v>91.6</c:v>
                </c:pt>
                <c:pt idx="462">
                  <c:v>88.4</c:v>
                </c:pt>
                <c:pt idx="463">
                  <c:v>86.4</c:v>
                </c:pt>
                <c:pt idx="464">
                  <c:v>82.3</c:v>
                </c:pt>
                <c:pt idx="465">
                  <c:v>85.1</c:v>
                </c:pt>
                <c:pt idx="466">
                  <c:v>79.5</c:v>
                </c:pt>
                <c:pt idx="467">
                  <c:v>83</c:v>
                </c:pt>
                <c:pt idx="468">
                  <c:v>82.4</c:v>
                </c:pt>
                <c:pt idx="469">
                  <c:v>83.8</c:v>
                </c:pt>
                <c:pt idx="470">
                  <c:v>83.9</c:v>
                </c:pt>
                <c:pt idx="471">
                  <c:v>85.2</c:v>
                </c:pt>
                <c:pt idx="472">
                  <c:v>85.5</c:v>
                </c:pt>
                <c:pt idx="473">
                  <c:v>92.7</c:v>
                </c:pt>
                <c:pt idx="474">
                  <c:v>97.9</c:v>
                </c:pt>
                <c:pt idx="475">
                  <c:v>85.2</c:v>
                </c:pt>
                <c:pt idx="476">
                  <c:v>97</c:v>
                </c:pt>
                <c:pt idx="477">
                  <c:v>95.6</c:v>
                </c:pt>
                <c:pt idx="478">
                  <c:v>95.4</c:v>
                </c:pt>
                <c:pt idx="479">
                  <c:v>88.7</c:v>
                </c:pt>
                <c:pt idx="480">
                  <c:v>89</c:v>
                </c:pt>
                <c:pt idx="481">
                  <c:v>87.5</c:v>
                </c:pt>
                <c:pt idx="482">
                  <c:v>90</c:v>
                </c:pt>
                <c:pt idx="483">
                  <c:v>94.6</c:v>
                </c:pt>
                <c:pt idx="484">
                  <c:v>83.2</c:v>
                </c:pt>
                <c:pt idx="485">
                  <c:v>88.9</c:v>
                </c:pt>
                <c:pt idx="486">
                  <c:v>89.5</c:v>
                </c:pt>
                <c:pt idx="487">
                  <c:v>88.6</c:v>
                </c:pt>
                <c:pt idx="488">
                  <c:v>84.3</c:v>
                </c:pt>
                <c:pt idx="489">
                  <c:v>83.8</c:v>
                </c:pt>
                <c:pt idx="490">
                  <c:v>84.4</c:v>
                </c:pt>
                <c:pt idx="491">
                  <c:v>82.9</c:v>
                </c:pt>
                <c:pt idx="492">
                  <c:v>88.8</c:v>
                </c:pt>
                <c:pt idx="493">
                  <c:v>89.8</c:v>
                </c:pt>
                <c:pt idx="494">
                  <c:v>92.8</c:v>
                </c:pt>
                <c:pt idx="495">
                  <c:v>91.3</c:v>
                </c:pt>
                <c:pt idx="496">
                  <c:v>91.3</c:v>
                </c:pt>
                <c:pt idx="497">
                  <c:v>95.1</c:v>
                </c:pt>
                <c:pt idx="498">
                  <c:v>91.8</c:v>
                </c:pt>
                <c:pt idx="499">
                  <c:v>94.1</c:v>
                </c:pt>
                <c:pt idx="500">
                  <c:v>96.6</c:v>
                </c:pt>
                <c:pt idx="501">
                  <c:v>93.3</c:v>
                </c:pt>
                <c:pt idx="502">
                  <c:v>95.6</c:v>
                </c:pt>
                <c:pt idx="503">
                  <c:v>96.2</c:v>
                </c:pt>
                <c:pt idx="504">
                  <c:v>93.9</c:v>
                </c:pt>
                <c:pt idx="505">
                  <c:v>93.6</c:v>
                </c:pt>
                <c:pt idx="506">
                  <c:v>94.3</c:v>
                </c:pt>
                <c:pt idx="507">
                  <c:v>93.5</c:v>
                </c:pt>
                <c:pt idx="508">
                  <c:v>89.8</c:v>
                </c:pt>
                <c:pt idx="509">
                  <c:v>88.5</c:v>
                </c:pt>
                <c:pt idx="510">
                  <c:v>86.2</c:v>
                </c:pt>
                <c:pt idx="511">
                  <c:v>89.1</c:v>
                </c:pt>
                <c:pt idx="512">
                  <c:v>82.8</c:v>
                </c:pt>
                <c:pt idx="513">
                  <c:v>91.3</c:v>
                </c:pt>
                <c:pt idx="514">
                  <c:v>91.5</c:v>
                </c:pt>
                <c:pt idx="515">
                  <c:v>92.2</c:v>
                </c:pt>
                <c:pt idx="516">
                  <c:v>91.7</c:v>
                </c:pt>
                <c:pt idx="517">
                  <c:v>91.3</c:v>
                </c:pt>
                <c:pt idx="518">
                  <c:v>76.3</c:v>
                </c:pt>
                <c:pt idx="519">
                  <c:v>77.8</c:v>
                </c:pt>
                <c:pt idx="520">
                  <c:v>75.7</c:v>
                </c:pt>
                <c:pt idx="521">
                  <c:v>88.7</c:v>
                </c:pt>
                <c:pt idx="522">
                  <c:v>89.1</c:v>
                </c:pt>
                <c:pt idx="523">
                  <c:v>90.7</c:v>
                </c:pt>
                <c:pt idx="524">
                  <c:v>86.5</c:v>
                </c:pt>
                <c:pt idx="525">
                  <c:v>85.7</c:v>
                </c:pt>
                <c:pt idx="526">
                  <c:v>85.9</c:v>
                </c:pt>
                <c:pt idx="527">
                  <c:v>85.3</c:v>
                </c:pt>
                <c:pt idx="528">
                  <c:v>82.6</c:v>
                </c:pt>
                <c:pt idx="529">
                  <c:v>79.099999999999994</c:v>
                </c:pt>
                <c:pt idx="530">
                  <c:v>77.5</c:v>
                </c:pt>
                <c:pt idx="531">
                  <c:v>79.099999999999994</c:v>
                </c:pt>
                <c:pt idx="532">
                  <c:v>76.8</c:v>
                </c:pt>
                <c:pt idx="533">
                  <c:v>83.6</c:v>
                </c:pt>
                <c:pt idx="534">
                  <c:v>81.599999999999994</c:v>
                </c:pt>
                <c:pt idx="535">
                  <c:v>77.7</c:v>
                </c:pt>
                <c:pt idx="536">
                  <c:v>68.599999999999994</c:v>
                </c:pt>
                <c:pt idx="537">
                  <c:v>68.2</c:v>
                </c:pt>
                <c:pt idx="538">
                  <c:v>72.2</c:v>
                </c:pt>
                <c:pt idx="539">
                  <c:v>83.4</c:v>
                </c:pt>
                <c:pt idx="540">
                  <c:v>75.8</c:v>
                </c:pt>
                <c:pt idx="541">
                  <c:v>60.2</c:v>
                </c:pt>
                <c:pt idx="542">
                  <c:v>57.2</c:v>
                </c:pt>
                <c:pt idx="543">
                  <c:v>75</c:v>
                </c:pt>
                <c:pt idx="544">
                  <c:v>81.8</c:v>
                </c:pt>
                <c:pt idx="545">
                  <c:v>81.3</c:v>
                </c:pt>
                <c:pt idx="546">
                  <c:v>92.2</c:v>
                </c:pt>
                <c:pt idx="547">
                  <c:v>90.1</c:v>
                </c:pt>
                <c:pt idx="548">
                  <c:v>86.7</c:v>
                </c:pt>
                <c:pt idx="549">
                  <c:v>82.7</c:v>
                </c:pt>
                <c:pt idx="550">
                  <c:v>83.8</c:v>
                </c:pt>
                <c:pt idx="551">
                  <c:v>87.4</c:v>
                </c:pt>
                <c:pt idx="552">
                  <c:v>85.8</c:v>
                </c:pt>
                <c:pt idx="553">
                  <c:v>80.5</c:v>
                </c:pt>
                <c:pt idx="554">
                  <c:v>83.5</c:v>
                </c:pt>
                <c:pt idx="555">
                  <c:v>81.5</c:v>
                </c:pt>
                <c:pt idx="556">
                  <c:v>84</c:v>
                </c:pt>
                <c:pt idx="557">
                  <c:v>87.5</c:v>
                </c:pt>
                <c:pt idx="558">
                  <c:v>82.8</c:v>
                </c:pt>
                <c:pt idx="559">
                  <c:v>85.6</c:v>
                </c:pt>
                <c:pt idx="560">
                  <c:v>81.599999999999994</c:v>
                </c:pt>
                <c:pt idx="561">
                  <c:v>86.1</c:v>
                </c:pt>
                <c:pt idx="562">
                  <c:v>87.1</c:v>
                </c:pt>
                <c:pt idx="563">
                  <c:v>81.2</c:v>
                </c:pt>
                <c:pt idx="564">
                  <c:v>78.599999999999994</c:v>
                </c:pt>
                <c:pt idx="565">
                  <c:v>78.5</c:v>
                </c:pt>
                <c:pt idx="566">
                  <c:v>78.8</c:v>
                </c:pt>
                <c:pt idx="567">
                  <c:v>76.3</c:v>
                </c:pt>
                <c:pt idx="568">
                  <c:v>76.5</c:v>
                </c:pt>
                <c:pt idx="569">
                  <c:v>74.5</c:v>
                </c:pt>
                <c:pt idx="570">
                  <c:v>71.2</c:v>
                </c:pt>
                <c:pt idx="571">
                  <c:v>65.2</c:v>
                </c:pt>
                <c:pt idx="572">
                  <c:v>65.599999999999994</c:v>
                </c:pt>
                <c:pt idx="573">
                  <c:v>63.3</c:v>
                </c:pt>
                <c:pt idx="574">
                  <c:v>60.1</c:v>
                </c:pt>
                <c:pt idx="575">
                  <c:v>58.5</c:v>
                </c:pt>
                <c:pt idx="576">
                  <c:v>66.400000000000006</c:v>
                </c:pt>
                <c:pt idx="577">
                  <c:v>73.400000000000006</c:v>
                </c:pt>
                <c:pt idx="578">
                  <c:v>75.599999999999994</c:v>
                </c:pt>
                <c:pt idx="579">
                  <c:v>64.599999999999994</c:v>
                </c:pt>
                <c:pt idx="580">
                  <c:v>69.599999999999994</c:v>
                </c:pt>
                <c:pt idx="581">
                  <c:v>64.2</c:v>
                </c:pt>
                <c:pt idx="582">
                  <c:v>66.3</c:v>
                </c:pt>
                <c:pt idx="583">
                  <c:v>64.3</c:v>
                </c:pt>
                <c:pt idx="584">
                  <c:v>70.3</c:v>
                </c:pt>
                <c:pt idx="585">
                  <c:v>78.2</c:v>
                </c:pt>
                <c:pt idx="586">
                  <c:v>84.3</c:v>
                </c:pt>
                <c:pt idx="587">
                  <c:v>83.3</c:v>
                </c:pt>
                <c:pt idx="588">
                  <c:v>87.5</c:v>
                </c:pt>
                <c:pt idx="589">
                  <c:v>85.6</c:v>
                </c:pt>
                <c:pt idx="590">
                  <c:v>84.3</c:v>
                </c:pt>
                <c:pt idx="591">
                  <c:v>86.3</c:v>
                </c:pt>
                <c:pt idx="592">
                  <c:v>85.6</c:v>
                </c:pt>
                <c:pt idx="593">
                  <c:v>86.9</c:v>
                </c:pt>
                <c:pt idx="594">
                  <c:v>84.6</c:v>
                </c:pt>
                <c:pt idx="595">
                  <c:v>85.3</c:v>
                </c:pt>
                <c:pt idx="596">
                  <c:v>82.9</c:v>
                </c:pt>
                <c:pt idx="597">
                  <c:v>83.5</c:v>
                </c:pt>
                <c:pt idx="598">
                  <c:v>84.5</c:v>
                </c:pt>
                <c:pt idx="599">
                  <c:v>83</c:v>
                </c:pt>
                <c:pt idx="600">
                  <c:v>96.3</c:v>
                </c:pt>
                <c:pt idx="601">
                  <c:v>83.2</c:v>
                </c:pt>
                <c:pt idx="602">
                  <c:v>90.9</c:v>
                </c:pt>
                <c:pt idx="603">
                  <c:v>90</c:v>
                </c:pt>
                <c:pt idx="604">
                  <c:v>78.5</c:v>
                </c:pt>
                <c:pt idx="605">
                  <c:v>91.2</c:v>
                </c:pt>
                <c:pt idx="606">
                  <c:v>86.9</c:v>
                </c:pt>
                <c:pt idx="607">
                  <c:v>84.6</c:v>
                </c:pt>
                <c:pt idx="608">
                  <c:v>81.599999999999994</c:v>
                </c:pt>
                <c:pt idx="609">
                  <c:v>68.5</c:v>
                </c:pt>
                <c:pt idx="610">
                  <c:v>67.099999999999994</c:v>
                </c:pt>
                <c:pt idx="611">
                  <c:v>75.5</c:v>
                </c:pt>
                <c:pt idx="612">
                  <c:v>66.599999999999994</c:v>
                </c:pt>
                <c:pt idx="613">
                  <c:v>73.7</c:v>
                </c:pt>
                <c:pt idx="614">
                  <c:v>75.400000000000006</c:v>
                </c:pt>
                <c:pt idx="615">
                  <c:v>78.5</c:v>
                </c:pt>
                <c:pt idx="616">
                  <c:v>74.900000000000006</c:v>
                </c:pt>
                <c:pt idx="617">
                  <c:v>81.2</c:v>
                </c:pt>
                <c:pt idx="618">
                  <c:v>81.5</c:v>
                </c:pt>
                <c:pt idx="619">
                  <c:v>80</c:v>
                </c:pt>
                <c:pt idx="620">
                  <c:v>83.3</c:v>
                </c:pt>
                <c:pt idx="621">
                  <c:v>79.5</c:v>
                </c:pt>
                <c:pt idx="622">
                  <c:v>86</c:v>
                </c:pt>
                <c:pt idx="623">
                  <c:v>85.7</c:v>
                </c:pt>
                <c:pt idx="624">
                  <c:v>92.2</c:v>
                </c:pt>
                <c:pt idx="625">
                  <c:v>96.4</c:v>
                </c:pt>
                <c:pt idx="626">
                  <c:v>97.8</c:v>
                </c:pt>
                <c:pt idx="627">
                  <c:v>85.9</c:v>
                </c:pt>
                <c:pt idx="628">
                  <c:v>84.1</c:v>
                </c:pt>
                <c:pt idx="629">
                  <c:v>79</c:v>
                </c:pt>
                <c:pt idx="630">
                  <c:v>84.7</c:v>
                </c:pt>
                <c:pt idx="631">
                  <c:v>78.400000000000006</c:v>
                </c:pt>
                <c:pt idx="632">
                  <c:v>66.099999999999994</c:v>
                </c:pt>
                <c:pt idx="633">
                  <c:v>64.5</c:v>
                </c:pt>
                <c:pt idx="634">
                  <c:v>60</c:v>
                </c:pt>
                <c:pt idx="635">
                  <c:v>63</c:v>
                </c:pt>
                <c:pt idx="636">
                  <c:v>72.3</c:v>
                </c:pt>
                <c:pt idx="637">
                  <c:v>62.7</c:v>
                </c:pt>
                <c:pt idx="638">
                  <c:v>67.599999999999994</c:v>
                </c:pt>
                <c:pt idx="639">
                  <c:v>64.7</c:v>
                </c:pt>
                <c:pt idx="640">
                  <c:v>57.1</c:v>
                </c:pt>
                <c:pt idx="641">
                  <c:v>59.6</c:v>
                </c:pt>
                <c:pt idx="642">
                  <c:v>58.4</c:v>
                </c:pt>
                <c:pt idx="643">
                  <c:v>60</c:v>
                </c:pt>
                <c:pt idx="644">
                  <c:v>62.9</c:v>
                </c:pt>
                <c:pt idx="645">
                  <c:v>65.900000000000006</c:v>
                </c:pt>
                <c:pt idx="646">
                  <c:v>59.6</c:v>
                </c:pt>
                <c:pt idx="647">
                  <c:v>55.5</c:v>
                </c:pt>
                <c:pt idx="648">
                  <c:v>53.6</c:v>
                </c:pt>
                <c:pt idx="649">
                  <c:v>75.3</c:v>
                </c:pt>
                <c:pt idx="650">
                  <c:v>80.599999999999994</c:v>
                </c:pt>
                <c:pt idx="651">
                  <c:v>84.4</c:v>
                </c:pt>
                <c:pt idx="652">
                  <c:v>81.5</c:v>
                </c:pt>
                <c:pt idx="653">
                  <c:v>88.7</c:v>
                </c:pt>
                <c:pt idx="654">
                  <c:v>89</c:v>
                </c:pt>
                <c:pt idx="655">
                  <c:v>90.7</c:v>
                </c:pt>
                <c:pt idx="656">
                  <c:v>89.6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DA-46B0-8A6F-D54927A4B80A}"/>
            </c:ext>
          </c:extLst>
        </c:ser>
        <c:ser>
          <c:idx val="3"/>
          <c:order val="3"/>
          <c:tx>
            <c:v/>
          </c:tx>
          <c:spPr>
            <a:ln w="15875" cap="rnd" cmpd="sng">
              <a:solidFill>
                <a:sysClr val="windowText" lastClr="000000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cons!$W$1:$W$658</c:f>
              <c:numCache>
                <c:formatCode>General</c:formatCode>
                <c:ptCount val="65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16.7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4.5</c:v>
                </c:pt>
                <c:pt idx="26">
                  <c:v>5</c:v>
                </c:pt>
                <c:pt idx="27">
                  <c:v>0.8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7.2</c:v>
                </c:pt>
                <c:pt idx="50">
                  <c:v>20.2</c:v>
                </c:pt>
                <c:pt idx="51">
                  <c:v>12.5</c:v>
                </c:pt>
                <c:pt idx="52">
                  <c:v>19.399999999999999</c:v>
                </c:pt>
                <c:pt idx="53">
                  <c:v>10.4</c:v>
                </c:pt>
                <c:pt idx="54">
                  <c:v>10.8</c:v>
                </c:pt>
                <c:pt idx="55">
                  <c:v>16.899999999999999</c:v>
                </c:pt>
                <c:pt idx="56">
                  <c:v>11.1</c:v>
                </c:pt>
                <c:pt idx="57">
                  <c:v>0</c:v>
                </c:pt>
                <c:pt idx="58">
                  <c:v>0</c:v>
                </c:pt>
                <c:pt idx="59">
                  <c:v>27.8</c:v>
                </c:pt>
                <c:pt idx="60">
                  <c:v>12.5</c:v>
                </c:pt>
                <c:pt idx="61">
                  <c:v>18.5</c:v>
                </c:pt>
                <c:pt idx="62">
                  <c:v>2.2999999999999998</c:v>
                </c:pt>
                <c:pt idx="63">
                  <c:v>2.9</c:v>
                </c:pt>
                <c:pt idx="64">
                  <c:v>5.0999999999999996</c:v>
                </c:pt>
                <c:pt idx="65">
                  <c:v>2.6</c:v>
                </c:pt>
                <c:pt idx="66">
                  <c:v>4.0999999999999996</c:v>
                </c:pt>
                <c:pt idx="67">
                  <c:v>5.3</c:v>
                </c:pt>
                <c:pt idx="68">
                  <c:v>8.5</c:v>
                </c:pt>
                <c:pt idx="69">
                  <c:v>10</c:v>
                </c:pt>
                <c:pt idx="70">
                  <c:v>8.9</c:v>
                </c:pt>
                <c:pt idx="71">
                  <c:v>8</c:v>
                </c:pt>
                <c:pt idx="72">
                  <c:v>3.9</c:v>
                </c:pt>
                <c:pt idx="73">
                  <c:v>5</c:v>
                </c:pt>
                <c:pt idx="74">
                  <c:v>11</c:v>
                </c:pt>
                <c:pt idx="75">
                  <c:v>19.600000000000001</c:v>
                </c:pt>
                <c:pt idx="76">
                  <c:v>22.8</c:v>
                </c:pt>
                <c:pt idx="77">
                  <c:v>28.1</c:v>
                </c:pt>
                <c:pt idx="78">
                  <c:v>26.8</c:v>
                </c:pt>
                <c:pt idx="79">
                  <c:v>15.2</c:v>
                </c:pt>
                <c:pt idx="80">
                  <c:v>24.9</c:v>
                </c:pt>
                <c:pt idx="81">
                  <c:v>8.8000000000000007</c:v>
                </c:pt>
                <c:pt idx="82">
                  <c:v>13.7</c:v>
                </c:pt>
                <c:pt idx="83">
                  <c:v>28.6</c:v>
                </c:pt>
                <c:pt idx="84">
                  <c:v>19.100000000000001</c:v>
                </c:pt>
                <c:pt idx="85">
                  <c:v>28.9</c:v>
                </c:pt>
                <c:pt idx="86">
                  <c:v>13.9</c:v>
                </c:pt>
                <c:pt idx="87">
                  <c:v>17.2</c:v>
                </c:pt>
                <c:pt idx="88">
                  <c:v>14.6</c:v>
                </c:pt>
                <c:pt idx="89">
                  <c:v>17.3</c:v>
                </c:pt>
                <c:pt idx="90">
                  <c:v>10.199999999999999</c:v>
                </c:pt>
                <c:pt idx="91">
                  <c:v>17.3</c:v>
                </c:pt>
                <c:pt idx="92">
                  <c:v>12.3</c:v>
                </c:pt>
                <c:pt idx="93">
                  <c:v>12.2</c:v>
                </c:pt>
                <c:pt idx="94">
                  <c:v>12.8</c:v>
                </c:pt>
                <c:pt idx="95">
                  <c:v>12.2</c:v>
                </c:pt>
                <c:pt idx="96">
                  <c:v>10.4</c:v>
                </c:pt>
                <c:pt idx="97">
                  <c:v>10.8</c:v>
                </c:pt>
                <c:pt idx="98">
                  <c:v>20.3</c:v>
                </c:pt>
                <c:pt idx="99">
                  <c:v>10.9</c:v>
                </c:pt>
                <c:pt idx="100">
                  <c:v>21.1</c:v>
                </c:pt>
                <c:pt idx="101">
                  <c:v>5.9</c:v>
                </c:pt>
                <c:pt idx="102">
                  <c:v>23.3</c:v>
                </c:pt>
                <c:pt idx="103">
                  <c:v>18.600000000000001</c:v>
                </c:pt>
                <c:pt idx="104">
                  <c:v>20.7</c:v>
                </c:pt>
                <c:pt idx="105">
                  <c:v>20.100000000000001</c:v>
                </c:pt>
                <c:pt idx="106">
                  <c:v>17.399999999999999</c:v>
                </c:pt>
                <c:pt idx="107">
                  <c:v>7.6</c:v>
                </c:pt>
                <c:pt idx="108">
                  <c:v>7.1</c:v>
                </c:pt>
                <c:pt idx="109">
                  <c:v>6.3</c:v>
                </c:pt>
                <c:pt idx="110">
                  <c:v>7.5</c:v>
                </c:pt>
                <c:pt idx="111">
                  <c:v>5.8</c:v>
                </c:pt>
                <c:pt idx="112">
                  <c:v>11.6</c:v>
                </c:pt>
                <c:pt idx="113">
                  <c:v>12.5</c:v>
                </c:pt>
                <c:pt idx="114">
                  <c:v>19.2</c:v>
                </c:pt>
                <c:pt idx="115">
                  <c:v>7.2</c:v>
                </c:pt>
                <c:pt idx="116">
                  <c:v>7.9</c:v>
                </c:pt>
                <c:pt idx="117">
                  <c:v>7.4</c:v>
                </c:pt>
                <c:pt idx="118">
                  <c:v>25.1</c:v>
                </c:pt>
                <c:pt idx="119">
                  <c:v>20.9</c:v>
                </c:pt>
                <c:pt idx="120">
                  <c:v>18.5</c:v>
                </c:pt>
                <c:pt idx="121">
                  <c:v>17.600000000000001</c:v>
                </c:pt>
                <c:pt idx="122">
                  <c:v>25.8</c:v>
                </c:pt>
                <c:pt idx="123">
                  <c:v>23.1</c:v>
                </c:pt>
                <c:pt idx="124">
                  <c:v>28.2</c:v>
                </c:pt>
                <c:pt idx="125">
                  <c:v>8</c:v>
                </c:pt>
                <c:pt idx="126">
                  <c:v>28</c:v>
                </c:pt>
                <c:pt idx="127">
                  <c:v>19.100000000000001</c:v>
                </c:pt>
                <c:pt idx="128">
                  <c:v>28.4</c:v>
                </c:pt>
                <c:pt idx="129">
                  <c:v>11.9</c:v>
                </c:pt>
                <c:pt idx="130">
                  <c:v>14.2</c:v>
                </c:pt>
                <c:pt idx="131">
                  <c:v>13.4</c:v>
                </c:pt>
                <c:pt idx="132">
                  <c:v>9.8000000000000007</c:v>
                </c:pt>
                <c:pt idx="133">
                  <c:v>8.1</c:v>
                </c:pt>
                <c:pt idx="134">
                  <c:v>15.5</c:v>
                </c:pt>
                <c:pt idx="135">
                  <c:v>22.7</c:v>
                </c:pt>
                <c:pt idx="136">
                  <c:v>20</c:v>
                </c:pt>
                <c:pt idx="137">
                  <c:v>25.2</c:v>
                </c:pt>
                <c:pt idx="138">
                  <c:v>15.4</c:v>
                </c:pt>
                <c:pt idx="139">
                  <c:v>16.2</c:v>
                </c:pt>
                <c:pt idx="140">
                  <c:v>4.5999999999999996</c:v>
                </c:pt>
                <c:pt idx="141">
                  <c:v>10.1</c:v>
                </c:pt>
                <c:pt idx="142">
                  <c:v>5.5</c:v>
                </c:pt>
                <c:pt idx="143">
                  <c:v>12.9</c:v>
                </c:pt>
                <c:pt idx="144">
                  <c:v>11.9</c:v>
                </c:pt>
                <c:pt idx="145">
                  <c:v>14.5</c:v>
                </c:pt>
                <c:pt idx="146">
                  <c:v>26.3</c:v>
                </c:pt>
                <c:pt idx="147">
                  <c:v>26.6</c:v>
                </c:pt>
                <c:pt idx="148">
                  <c:v>21.1</c:v>
                </c:pt>
                <c:pt idx="149">
                  <c:v>28.9</c:v>
                </c:pt>
                <c:pt idx="150">
                  <c:v>13.5</c:v>
                </c:pt>
                <c:pt idx="151">
                  <c:v>12.7</c:v>
                </c:pt>
                <c:pt idx="152">
                  <c:v>15.9</c:v>
                </c:pt>
                <c:pt idx="153">
                  <c:v>17.2</c:v>
                </c:pt>
                <c:pt idx="154">
                  <c:v>19.7</c:v>
                </c:pt>
                <c:pt idx="155">
                  <c:v>27.2</c:v>
                </c:pt>
                <c:pt idx="156">
                  <c:v>25</c:v>
                </c:pt>
                <c:pt idx="157">
                  <c:v>19</c:v>
                </c:pt>
                <c:pt idx="158">
                  <c:v>8.8000000000000007</c:v>
                </c:pt>
                <c:pt idx="159">
                  <c:v>1.5</c:v>
                </c:pt>
                <c:pt idx="160">
                  <c:v>4.8</c:v>
                </c:pt>
                <c:pt idx="161">
                  <c:v>13.5</c:v>
                </c:pt>
                <c:pt idx="162">
                  <c:v>16.5</c:v>
                </c:pt>
                <c:pt idx="163">
                  <c:v>17.8</c:v>
                </c:pt>
                <c:pt idx="164">
                  <c:v>23.7</c:v>
                </c:pt>
                <c:pt idx="165">
                  <c:v>14.5</c:v>
                </c:pt>
                <c:pt idx="166">
                  <c:v>19.5</c:v>
                </c:pt>
                <c:pt idx="167">
                  <c:v>22.8</c:v>
                </c:pt>
                <c:pt idx="168">
                  <c:v>4.0999999999999996</c:v>
                </c:pt>
                <c:pt idx="169">
                  <c:v>24.9</c:v>
                </c:pt>
                <c:pt idx="170">
                  <c:v>17.100000000000001</c:v>
                </c:pt>
                <c:pt idx="171">
                  <c:v>12.2</c:v>
                </c:pt>
                <c:pt idx="172">
                  <c:v>22.1</c:v>
                </c:pt>
                <c:pt idx="173">
                  <c:v>20.2</c:v>
                </c:pt>
                <c:pt idx="174">
                  <c:v>14.3</c:v>
                </c:pt>
                <c:pt idx="175">
                  <c:v>15.4</c:v>
                </c:pt>
                <c:pt idx="176">
                  <c:v>19.8</c:v>
                </c:pt>
                <c:pt idx="177">
                  <c:v>12.8</c:v>
                </c:pt>
                <c:pt idx="178">
                  <c:v>5.3</c:v>
                </c:pt>
                <c:pt idx="179">
                  <c:v>4.8</c:v>
                </c:pt>
                <c:pt idx="180">
                  <c:v>6.1</c:v>
                </c:pt>
                <c:pt idx="181">
                  <c:v>9.7000000000000011</c:v>
                </c:pt>
                <c:pt idx="182">
                  <c:v>8.9</c:v>
                </c:pt>
                <c:pt idx="183">
                  <c:v>8.2000000000000011</c:v>
                </c:pt>
                <c:pt idx="184">
                  <c:v>5.7</c:v>
                </c:pt>
                <c:pt idx="185">
                  <c:v>1</c:v>
                </c:pt>
                <c:pt idx="186">
                  <c:v>2.2000000000000002</c:v>
                </c:pt>
                <c:pt idx="187">
                  <c:v>9</c:v>
                </c:pt>
                <c:pt idx="188">
                  <c:v>23.5</c:v>
                </c:pt>
                <c:pt idx="189">
                  <c:v>21.9</c:v>
                </c:pt>
                <c:pt idx="190">
                  <c:v>10.6</c:v>
                </c:pt>
                <c:pt idx="191">
                  <c:v>4.2</c:v>
                </c:pt>
                <c:pt idx="192">
                  <c:v>11</c:v>
                </c:pt>
                <c:pt idx="193">
                  <c:v>28</c:v>
                </c:pt>
                <c:pt idx="194">
                  <c:v>12.7</c:v>
                </c:pt>
                <c:pt idx="195">
                  <c:v>29</c:v>
                </c:pt>
                <c:pt idx="196">
                  <c:v>13</c:v>
                </c:pt>
                <c:pt idx="197">
                  <c:v>9.7000000000000011</c:v>
                </c:pt>
                <c:pt idx="198">
                  <c:v>13.6</c:v>
                </c:pt>
                <c:pt idx="199">
                  <c:v>26.3</c:v>
                </c:pt>
                <c:pt idx="200">
                  <c:v>24.6</c:v>
                </c:pt>
                <c:pt idx="201">
                  <c:v>23.5</c:v>
                </c:pt>
                <c:pt idx="202">
                  <c:v>12.9</c:v>
                </c:pt>
                <c:pt idx="203">
                  <c:v>20</c:v>
                </c:pt>
                <c:pt idx="204">
                  <c:v>13.6</c:v>
                </c:pt>
                <c:pt idx="205">
                  <c:v>16.7</c:v>
                </c:pt>
                <c:pt idx="206">
                  <c:v>12</c:v>
                </c:pt>
                <c:pt idx="207">
                  <c:v>15</c:v>
                </c:pt>
                <c:pt idx="208">
                  <c:v>22.1</c:v>
                </c:pt>
                <c:pt idx="209">
                  <c:v>21.7</c:v>
                </c:pt>
                <c:pt idx="210">
                  <c:v>23.6</c:v>
                </c:pt>
                <c:pt idx="211">
                  <c:v>26.9</c:v>
                </c:pt>
                <c:pt idx="212">
                  <c:v>14.4</c:v>
                </c:pt>
                <c:pt idx="213">
                  <c:v>21.4</c:v>
                </c:pt>
                <c:pt idx="214">
                  <c:v>24.5</c:v>
                </c:pt>
                <c:pt idx="215">
                  <c:v>18.399999999999999</c:v>
                </c:pt>
                <c:pt idx="216">
                  <c:v>10.3</c:v>
                </c:pt>
                <c:pt idx="217">
                  <c:v>10.199999999999999</c:v>
                </c:pt>
                <c:pt idx="218">
                  <c:v>12.2</c:v>
                </c:pt>
                <c:pt idx="219">
                  <c:v>8.7000000000000011</c:v>
                </c:pt>
                <c:pt idx="220">
                  <c:v>14.6</c:v>
                </c:pt>
                <c:pt idx="221">
                  <c:v>11.3</c:v>
                </c:pt>
                <c:pt idx="222">
                  <c:v>6.8</c:v>
                </c:pt>
                <c:pt idx="223">
                  <c:v>6</c:v>
                </c:pt>
                <c:pt idx="224">
                  <c:v>6.2</c:v>
                </c:pt>
                <c:pt idx="225">
                  <c:v>12.9</c:v>
                </c:pt>
                <c:pt idx="226">
                  <c:v>27.7</c:v>
                </c:pt>
                <c:pt idx="227">
                  <c:v>10.7</c:v>
                </c:pt>
                <c:pt idx="228">
                  <c:v>10.9</c:v>
                </c:pt>
                <c:pt idx="229">
                  <c:v>15</c:v>
                </c:pt>
                <c:pt idx="230">
                  <c:v>24.8</c:v>
                </c:pt>
                <c:pt idx="231">
                  <c:v>21.1</c:v>
                </c:pt>
                <c:pt idx="232">
                  <c:v>19</c:v>
                </c:pt>
                <c:pt idx="233">
                  <c:v>22.3</c:v>
                </c:pt>
                <c:pt idx="234">
                  <c:v>25.2</c:v>
                </c:pt>
                <c:pt idx="235">
                  <c:v>10.8</c:v>
                </c:pt>
                <c:pt idx="236">
                  <c:v>3.8</c:v>
                </c:pt>
                <c:pt idx="237">
                  <c:v>5.9</c:v>
                </c:pt>
                <c:pt idx="238">
                  <c:v>7</c:v>
                </c:pt>
                <c:pt idx="239">
                  <c:v>13.6</c:v>
                </c:pt>
                <c:pt idx="240">
                  <c:v>18.5</c:v>
                </c:pt>
                <c:pt idx="241">
                  <c:v>12.1</c:v>
                </c:pt>
                <c:pt idx="242">
                  <c:v>16.7</c:v>
                </c:pt>
                <c:pt idx="243">
                  <c:v>9.7000000000000011</c:v>
                </c:pt>
                <c:pt idx="244">
                  <c:v>10.8</c:v>
                </c:pt>
                <c:pt idx="245">
                  <c:v>10.4</c:v>
                </c:pt>
                <c:pt idx="246">
                  <c:v>5.6</c:v>
                </c:pt>
                <c:pt idx="247">
                  <c:v>30</c:v>
                </c:pt>
                <c:pt idx="248">
                  <c:v>24.8</c:v>
                </c:pt>
                <c:pt idx="249">
                  <c:v>17.7</c:v>
                </c:pt>
                <c:pt idx="250">
                  <c:v>12.8</c:v>
                </c:pt>
                <c:pt idx="251">
                  <c:v>12</c:v>
                </c:pt>
                <c:pt idx="252">
                  <c:v>16.2</c:v>
                </c:pt>
                <c:pt idx="253">
                  <c:v>19.8</c:v>
                </c:pt>
                <c:pt idx="254">
                  <c:v>13.6</c:v>
                </c:pt>
                <c:pt idx="255">
                  <c:v>17.2</c:v>
                </c:pt>
                <c:pt idx="256">
                  <c:v>20.100000000000001</c:v>
                </c:pt>
                <c:pt idx="257">
                  <c:v>20.9</c:v>
                </c:pt>
                <c:pt idx="258">
                  <c:v>28.4</c:v>
                </c:pt>
                <c:pt idx="259">
                  <c:v>10</c:v>
                </c:pt>
                <c:pt idx="260">
                  <c:v>22.2</c:v>
                </c:pt>
                <c:pt idx="261">
                  <c:v>21.3</c:v>
                </c:pt>
                <c:pt idx="262">
                  <c:v>8.2000000000000011</c:v>
                </c:pt>
                <c:pt idx="263">
                  <c:v>7.6</c:v>
                </c:pt>
                <c:pt idx="264">
                  <c:v>12.6</c:v>
                </c:pt>
                <c:pt idx="265">
                  <c:v>10.9</c:v>
                </c:pt>
                <c:pt idx="266">
                  <c:v>23.3</c:v>
                </c:pt>
                <c:pt idx="267">
                  <c:v>22.2</c:v>
                </c:pt>
                <c:pt idx="268">
                  <c:v>16.2</c:v>
                </c:pt>
                <c:pt idx="269">
                  <c:v>23.1</c:v>
                </c:pt>
                <c:pt idx="270">
                  <c:v>21.3</c:v>
                </c:pt>
                <c:pt idx="271">
                  <c:v>18.8</c:v>
                </c:pt>
                <c:pt idx="272">
                  <c:v>14.8</c:v>
                </c:pt>
                <c:pt idx="273">
                  <c:v>22.4</c:v>
                </c:pt>
                <c:pt idx="274">
                  <c:v>24.9</c:v>
                </c:pt>
                <c:pt idx="275">
                  <c:v>5.6</c:v>
                </c:pt>
                <c:pt idx="276">
                  <c:v>7.1</c:v>
                </c:pt>
                <c:pt idx="277">
                  <c:v>6.2</c:v>
                </c:pt>
                <c:pt idx="278">
                  <c:v>19.7</c:v>
                </c:pt>
                <c:pt idx="279">
                  <c:v>20</c:v>
                </c:pt>
                <c:pt idx="280">
                  <c:v>19.2</c:v>
                </c:pt>
                <c:pt idx="281">
                  <c:v>28</c:v>
                </c:pt>
                <c:pt idx="282">
                  <c:v>12.7</c:v>
                </c:pt>
                <c:pt idx="283">
                  <c:v>25.9</c:v>
                </c:pt>
                <c:pt idx="284">
                  <c:v>12.5</c:v>
                </c:pt>
                <c:pt idx="285">
                  <c:v>20.8</c:v>
                </c:pt>
                <c:pt idx="286">
                  <c:v>25.6</c:v>
                </c:pt>
                <c:pt idx="287">
                  <c:v>14.2</c:v>
                </c:pt>
                <c:pt idx="288">
                  <c:v>13.8</c:v>
                </c:pt>
                <c:pt idx="289">
                  <c:v>7.1</c:v>
                </c:pt>
                <c:pt idx="290">
                  <c:v>5.0999999999999996</c:v>
                </c:pt>
                <c:pt idx="291">
                  <c:v>13</c:v>
                </c:pt>
                <c:pt idx="292">
                  <c:v>11.6</c:v>
                </c:pt>
                <c:pt idx="293">
                  <c:v>15.6</c:v>
                </c:pt>
                <c:pt idx="294">
                  <c:v>22.8</c:v>
                </c:pt>
                <c:pt idx="295">
                  <c:v>16.3</c:v>
                </c:pt>
                <c:pt idx="296">
                  <c:v>29.9</c:v>
                </c:pt>
                <c:pt idx="297">
                  <c:v>19</c:v>
                </c:pt>
                <c:pt idx="298">
                  <c:v>13.5</c:v>
                </c:pt>
                <c:pt idx="299">
                  <c:v>7.6</c:v>
                </c:pt>
                <c:pt idx="300">
                  <c:v>21</c:v>
                </c:pt>
                <c:pt idx="301">
                  <c:v>23.8</c:v>
                </c:pt>
                <c:pt idx="302">
                  <c:v>23.1</c:v>
                </c:pt>
                <c:pt idx="303">
                  <c:v>27.2</c:v>
                </c:pt>
                <c:pt idx="304">
                  <c:v>18.899999999999999</c:v>
                </c:pt>
                <c:pt idx="305">
                  <c:v>25.4</c:v>
                </c:pt>
                <c:pt idx="306">
                  <c:v>23</c:v>
                </c:pt>
                <c:pt idx="307">
                  <c:v>16.8</c:v>
                </c:pt>
                <c:pt idx="308">
                  <c:v>17.399999999999999</c:v>
                </c:pt>
                <c:pt idx="309">
                  <c:v>10.3</c:v>
                </c:pt>
                <c:pt idx="310">
                  <c:v>20.2</c:v>
                </c:pt>
                <c:pt idx="311">
                  <c:v>19.7</c:v>
                </c:pt>
                <c:pt idx="312">
                  <c:v>16.3</c:v>
                </c:pt>
                <c:pt idx="313">
                  <c:v>23.7</c:v>
                </c:pt>
                <c:pt idx="314">
                  <c:v>8.4</c:v>
                </c:pt>
                <c:pt idx="315">
                  <c:v>24.1</c:v>
                </c:pt>
                <c:pt idx="316">
                  <c:v>22</c:v>
                </c:pt>
                <c:pt idx="317">
                  <c:v>18</c:v>
                </c:pt>
                <c:pt idx="318">
                  <c:v>12.6</c:v>
                </c:pt>
                <c:pt idx="319">
                  <c:v>14</c:v>
                </c:pt>
                <c:pt idx="320">
                  <c:v>24.1</c:v>
                </c:pt>
                <c:pt idx="321">
                  <c:v>23.9</c:v>
                </c:pt>
                <c:pt idx="322">
                  <c:v>17.399999999999999</c:v>
                </c:pt>
                <c:pt idx="323">
                  <c:v>10.7</c:v>
                </c:pt>
                <c:pt idx="324">
                  <c:v>16.2</c:v>
                </c:pt>
                <c:pt idx="325">
                  <c:v>13.5</c:v>
                </c:pt>
                <c:pt idx="326">
                  <c:v>2.6</c:v>
                </c:pt>
                <c:pt idx="327">
                  <c:v>4.4000000000000004</c:v>
                </c:pt>
                <c:pt idx="328">
                  <c:v>23.4</c:v>
                </c:pt>
                <c:pt idx="329">
                  <c:v>5.5</c:v>
                </c:pt>
                <c:pt idx="330">
                  <c:v>23.6</c:v>
                </c:pt>
                <c:pt idx="331">
                  <c:v>23.4</c:v>
                </c:pt>
                <c:pt idx="332">
                  <c:v>21.6</c:v>
                </c:pt>
                <c:pt idx="333">
                  <c:v>20.2</c:v>
                </c:pt>
                <c:pt idx="334">
                  <c:v>22.1</c:v>
                </c:pt>
                <c:pt idx="335">
                  <c:v>22.5</c:v>
                </c:pt>
                <c:pt idx="336">
                  <c:v>23</c:v>
                </c:pt>
                <c:pt idx="337">
                  <c:v>21.1</c:v>
                </c:pt>
                <c:pt idx="338">
                  <c:v>26.2</c:v>
                </c:pt>
                <c:pt idx="339">
                  <c:v>13</c:v>
                </c:pt>
                <c:pt idx="340">
                  <c:v>26</c:v>
                </c:pt>
                <c:pt idx="341">
                  <c:v>22.4</c:v>
                </c:pt>
                <c:pt idx="342">
                  <c:v>27.3</c:v>
                </c:pt>
                <c:pt idx="343">
                  <c:v>29.1</c:v>
                </c:pt>
                <c:pt idx="344">
                  <c:v>23.6</c:v>
                </c:pt>
                <c:pt idx="345">
                  <c:v>19.7</c:v>
                </c:pt>
                <c:pt idx="346">
                  <c:v>26.4</c:v>
                </c:pt>
                <c:pt idx="347">
                  <c:v>3</c:v>
                </c:pt>
                <c:pt idx="348">
                  <c:v>25.9</c:v>
                </c:pt>
                <c:pt idx="349">
                  <c:v>21.4</c:v>
                </c:pt>
                <c:pt idx="350">
                  <c:v>20.399999999999999</c:v>
                </c:pt>
                <c:pt idx="351">
                  <c:v>7.3</c:v>
                </c:pt>
                <c:pt idx="352">
                  <c:v>14.1</c:v>
                </c:pt>
                <c:pt idx="353">
                  <c:v>25.9</c:v>
                </c:pt>
                <c:pt idx="354">
                  <c:v>14.8</c:v>
                </c:pt>
                <c:pt idx="355">
                  <c:v>13.9</c:v>
                </c:pt>
                <c:pt idx="356">
                  <c:v>16.3</c:v>
                </c:pt>
                <c:pt idx="357">
                  <c:v>17.3</c:v>
                </c:pt>
                <c:pt idx="358">
                  <c:v>16.100000000000001</c:v>
                </c:pt>
                <c:pt idx="359">
                  <c:v>10.6</c:v>
                </c:pt>
                <c:pt idx="360">
                  <c:v>9.4</c:v>
                </c:pt>
                <c:pt idx="361">
                  <c:v>28.5</c:v>
                </c:pt>
                <c:pt idx="362">
                  <c:v>20.8</c:v>
                </c:pt>
                <c:pt idx="363">
                  <c:v>22.4</c:v>
                </c:pt>
                <c:pt idx="364">
                  <c:v>24.6</c:v>
                </c:pt>
                <c:pt idx="365">
                  <c:v>16.899999999999999</c:v>
                </c:pt>
                <c:pt idx="366">
                  <c:v>22.9</c:v>
                </c:pt>
                <c:pt idx="367">
                  <c:v>17.3</c:v>
                </c:pt>
                <c:pt idx="368">
                  <c:v>16.899999999999999</c:v>
                </c:pt>
                <c:pt idx="369">
                  <c:v>17.5</c:v>
                </c:pt>
                <c:pt idx="370">
                  <c:v>25.3</c:v>
                </c:pt>
                <c:pt idx="371">
                  <c:v>25.1</c:v>
                </c:pt>
                <c:pt idx="372">
                  <c:v>11.7</c:v>
                </c:pt>
                <c:pt idx="373">
                  <c:v>12</c:v>
                </c:pt>
                <c:pt idx="374">
                  <c:v>11.2</c:v>
                </c:pt>
                <c:pt idx="375">
                  <c:v>17.7</c:v>
                </c:pt>
                <c:pt idx="376">
                  <c:v>18.3</c:v>
                </c:pt>
                <c:pt idx="377">
                  <c:v>18.8</c:v>
                </c:pt>
                <c:pt idx="378">
                  <c:v>9.9</c:v>
                </c:pt>
                <c:pt idx="379">
                  <c:v>12.7</c:v>
                </c:pt>
                <c:pt idx="380">
                  <c:v>14.4</c:v>
                </c:pt>
                <c:pt idx="381">
                  <c:v>23.7</c:v>
                </c:pt>
                <c:pt idx="382">
                  <c:v>9.9</c:v>
                </c:pt>
                <c:pt idx="383">
                  <c:v>12.6</c:v>
                </c:pt>
                <c:pt idx="384">
                  <c:v>22.4</c:v>
                </c:pt>
                <c:pt idx="385">
                  <c:v>15.1</c:v>
                </c:pt>
                <c:pt idx="386">
                  <c:v>26</c:v>
                </c:pt>
                <c:pt idx="387">
                  <c:v>15</c:v>
                </c:pt>
                <c:pt idx="388">
                  <c:v>11.7</c:v>
                </c:pt>
                <c:pt idx="389">
                  <c:v>16.7</c:v>
                </c:pt>
                <c:pt idx="390">
                  <c:v>20.2</c:v>
                </c:pt>
                <c:pt idx="391">
                  <c:v>24.7</c:v>
                </c:pt>
                <c:pt idx="392">
                  <c:v>18.100000000000001</c:v>
                </c:pt>
                <c:pt idx="393">
                  <c:v>13.4</c:v>
                </c:pt>
                <c:pt idx="394">
                  <c:v>17</c:v>
                </c:pt>
                <c:pt idx="395">
                  <c:v>9.4</c:v>
                </c:pt>
                <c:pt idx="396">
                  <c:v>13.9</c:v>
                </c:pt>
                <c:pt idx="397">
                  <c:v>13.6</c:v>
                </c:pt>
                <c:pt idx="398">
                  <c:v>18.100000000000001</c:v>
                </c:pt>
                <c:pt idx="399">
                  <c:v>12.1</c:v>
                </c:pt>
                <c:pt idx="400">
                  <c:v>11.8</c:v>
                </c:pt>
                <c:pt idx="401">
                  <c:v>17</c:v>
                </c:pt>
                <c:pt idx="402">
                  <c:v>6.8</c:v>
                </c:pt>
                <c:pt idx="403">
                  <c:v>11.4</c:v>
                </c:pt>
                <c:pt idx="404">
                  <c:v>25.6</c:v>
                </c:pt>
                <c:pt idx="405">
                  <c:v>5</c:v>
                </c:pt>
                <c:pt idx="406">
                  <c:v>12.3</c:v>
                </c:pt>
                <c:pt idx="407">
                  <c:v>20</c:v>
                </c:pt>
                <c:pt idx="408">
                  <c:v>22.8</c:v>
                </c:pt>
                <c:pt idx="409">
                  <c:v>12.9</c:v>
                </c:pt>
                <c:pt idx="410">
                  <c:v>10.3</c:v>
                </c:pt>
                <c:pt idx="411">
                  <c:v>3.8</c:v>
                </c:pt>
                <c:pt idx="412">
                  <c:v>3.4</c:v>
                </c:pt>
                <c:pt idx="413">
                  <c:v>7.5</c:v>
                </c:pt>
                <c:pt idx="414">
                  <c:v>15.6</c:v>
                </c:pt>
                <c:pt idx="415">
                  <c:v>18</c:v>
                </c:pt>
                <c:pt idx="416">
                  <c:v>15.6</c:v>
                </c:pt>
                <c:pt idx="417">
                  <c:v>28.8</c:v>
                </c:pt>
                <c:pt idx="418">
                  <c:v>22.2</c:v>
                </c:pt>
                <c:pt idx="419">
                  <c:v>7.8</c:v>
                </c:pt>
                <c:pt idx="420">
                  <c:v>8.7000000000000011</c:v>
                </c:pt>
                <c:pt idx="421">
                  <c:v>8.6</c:v>
                </c:pt>
                <c:pt idx="422">
                  <c:v>4.5</c:v>
                </c:pt>
                <c:pt idx="423">
                  <c:v>11.1</c:v>
                </c:pt>
                <c:pt idx="424">
                  <c:v>19.100000000000001</c:v>
                </c:pt>
                <c:pt idx="425">
                  <c:v>7.5</c:v>
                </c:pt>
                <c:pt idx="426">
                  <c:v>17.2</c:v>
                </c:pt>
                <c:pt idx="427">
                  <c:v>25.4</c:v>
                </c:pt>
                <c:pt idx="428">
                  <c:v>16</c:v>
                </c:pt>
                <c:pt idx="429">
                  <c:v>23.1</c:v>
                </c:pt>
                <c:pt idx="430">
                  <c:v>27.6</c:v>
                </c:pt>
                <c:pt idx="431">
                  <c:v>17.100000000000001</c:v>
                </c:pt>
                <c:pt idx="432">
                  <c:v>29.3</c:v>
                </c:pt>
                <c:pt idx="433">
                  <c:v>12.8</c:v>
                </c:pt>
                <c:pt idx="434">
                  <c:v>29.7</c:v>
                </c:pt>
                <c:pt idx="435">
                  <c:v>19.600000000000001</c:v>
                </c:pt>
                <c:pt idx="436">
                  <c:v>15.1</c:v>
                </c:pt>
                <c:pt idx="437">
                  <c:v>18</c:v>
                </c:pt>
                <c:pt idx="438">
                  <c:v>11.2</c:v>
                </c:pt>
                <c:pt idx="439">
                  <c:v>8.5</c:v>
                </c:pt>
                <c:pt idx="440">
                  <c:v>6</c:v>
                </c:pt>
                <c:pt idx="441">
                  <c:v>4.7</c:v>
                </c:pt>
                <c:pt idx="442">
                  <c:v>10.4</c:v>
                </c:pt>
                <c:pt idx="443">
                  <c:v>18.399999999999999</c:v>
                </c:pt>
                <c:pt idx="444">
                  <c:v>15</c:v>
                </c:pt>
                <c:pt idx="445">
                  <c:v>28.2</c:v>
                </c:pt>
                <c:pt idx="446">
                  <c:v>15.8</c:v>
                </c:pt>
                <c:pt idx="447">
                  <c:v>18.399999999999999</c:v>
                </c:pt>
                <c:pt idx="448">
                  <c:v>10.7</c:v>
                </c:pt>
                <c:pt idx="449">
                  <c:v>18.100000000000001</c:v>
                </c:pt>
                <c:pt idx="450">
                  <c:v>19.7</c:v>
                </c:pt>
                <c:pt idx="451">
                  <c:v>20.5</c:v>
                </c:pt>
                <c:pt idx="452">
                  <c:v>18.7</c:v>
                </c:pt>
                <c:pt idx="453">
                  <c:v>22.6</c:v>
                </c:pt>
                <c:pt idx="454">
                  <c:v>22</c:v>
                </c:pt>
                <c:pt idx="455">
                  <c:v>24.5</c:v>
                </c:pt>
                <c:pt idx="456">
                  <c:v>29</c:v>
                </c:pt>
                <c:pt idx="457">
                  <c:v>19</c:v>
                </c:pt>
                <c:pt idx="458">
                  <c:v>17.899999999999999</c:v>
                </c:pt>
                <c:pt idx="459">
                  <c:v>16.5</c:v>
                </c:pt>
                <c:pt idx="460">
                  <c:v>18.3</c:v>
                </c:pt>
                <c:pt idx="461">
                  <c:v>29.2</c:v>
                </c:pt>
                <c:pt idx="462">
                  <c:v>19.5</c:v>
                </c:pt>
                <c:pt idx="463">
                  <c:v>19.600000000000001</c:v>
                </c:pt>
                <c:pt idx="464">
                  <c:v>19.899999999999999</c:v>
                </c:pt>
                <c:pt idx="465">
                  <c:v>19.2</c:v>
                </c:pt>
                <c:pt idx="466">
                  <c:v>15.9</c:v>
                </c:pt>
                <c:pt idx="467">
                  <c:v>14.2</c:v>
                </c:pt>
                <c:pt idx="468">
                  <c:v>11.1</c:v>
                </c:pt>
                <c:pt idx="469">
                  <c:v>10.4</c:v>
                </c:pt>
                <c:pt idx="470">
                  <c:v>8.1</c:v>
                </c:pt>
                <c:pt idx="471">
                  <c:v>6.4</c:v>
                </c:pt>
                <c:pt idx="472">
                  <c:v>8.9</c:v>
                </c:pt>
                <c:pt idx="473">
                  <c:v>23.7</c:v>
                </c:pt>
                <c:pt idx="474">
                  <c:v>15</c:v>
                </c:pt>
                <c:pt idx="475">
                  <c:v>20.9</c:v>
                </c:pt>
                <c:pt idx="476">
                  <c:v>26.7</c:v>
                </c:pt>
                <c:pt idx="477">
                  <c:v>29.4</c:v>
                </c:pt>
                <c:pt idx="478">
                  <c:v>23.9</c:v>
                </c:pt>
                <c:pt idx="479">
                  <c:v>28.7</c:v>
                </c:pt>
                <c:pt idx="480">
                  <c:v>24.9</c:v>
                </c:pt>
                <c:pt idx="481">
                  <c:v>21</c:v>
                </c:pt>
                <c:pt idx="482">
                  <c:v>23.7</c:v>
                </c:pt>
                <c:pt idx="483">
                  <c:v>24</c:v>
                </c:pt>
                <c:pt idx="484">
                  <c:v>19.2</c:v>
                </c:pt>
                <c:pt idx="485">
                  <c:v>17.600000000000001</c:v>
                </c:pt>
                <c:pt idx="486">
                  <c:v>17.7</c:v>
                </c:pt>
                <c:pt idx="487">
                  <c:v>28.1</c:v>
                </c:pt>
                <c:pt idx="488">
                  <c:v>15.8</c:v>
                </c:pt>
                <c:pt idx="489">
                  <c:v>18.899999999999999</c:v>
                </c:pt>
                <c:pt idx="490">
                  <c:v>23.7</c:v>
                </c:pt>
                <c:pt idx="491">
                  <c:v>12</c:v>
                </c:pt>
                <c:pt idx="492">
                  <c:v>12.1</c:v>
                </c:pt>
                <c:pt idx="493">
                  <c:v>11.7</c:v>
                </c:pt>
                <c:pt idx="494">
                  <c:v>7.1</c:v>
                </c:pt>
                <c:pt idx="495">
                  <c:v>23.1</c:v>
                </c:pt>
                <c:pt idx="496">
                  <c:v>28.9</c:v>
                </c:pt>
                <c:pt idx="497">
                  <c:v>15.6</c:v>
                </c:pt>
                <c:pt idx="498">
                  <c:v>11.6</c:v>
                </c:pt>
                <c:pt idx="499">
                  <c:v>13.2</c:v>
                </c:pt>
                <c:pt idx="500">
                  <c:v>18.8</c:v>
                </c:pt>
                <c:pt idx="501">
                  <c:v>17.8</c:v>
                </c:pt>
                <c:pt idx="502">
                  <c:v>11.6</c:v>
                </c:pt>
                <c:pt idx="503">
                  <c:v>24.1</c:v>
                </c:pt>
                <c:pt idx="504">
                  <c:v>13.6</c:v>
                </c:pt>
                <c:pt idx="505">
                  <c:v>28.1</c:v>
                </c:pt>
                <c:pt idx="506">
                  <c:v>20.5</c:v>
                </c:pt>
                <c:pt idx="507">
                  <c:v>24</c:v>
                </c:pt>
                <c:pt idx="508">
                  <c:v>11.3</c:v>
                </c:pt>
                <c:pt idx="509">
                  <c:v>9</c:v>
                </c:pt>
                <c:pt idx="510">
                  <c:v>9.9</c:v>
                </c:pt>
                <c:pt idx="511">
                  <c:v>16.7</c:v>
                </c:pt>
                <c:pt idx="512">
                  <c:v>17.3</c:v>
                </c:pt>
                <c:pt idx="513">
                  <c:v>16.100000000000001</c:v>
                </c:pt>
                <c:pt idx="514">
                  <c:v>21.5</c:v>
                </c:pt>
                <c:pt idx="515">
                  <c:v>29.1</c:v>
                </c:pt>
                <c:pt idx="516">
                  <c:v>13.5</c:v>
                </c:pt>
                <c:pt idx="517">
                  <c:v>11.4</c:v>
                </c:pt>
                <c:pt idx="518">
                  <c:v>14.1</c:v>
                </c:pt>
                <c:pt idx="519">
                  <c:v>16.2</c:v>
                </c:pt>
                <c:pt idx="520">
                  <c:v>16.399999999999999</c:v>
                </c:pt>
                <c:pt idx="521">
                  <c:v>29.8</c:v>
                </c:pt>
                <c:pt idx="522">
                  <c:v>21.8</c:v>
                </c:pt>
                <c:pt idx="523">
                  <c:v>27.9</c:v>
                </c:pt>
                <c:pt idx="524">
                  <c:v>15.1</c:v>
                </c:pt>
                <c:pt idx="525">
                  <c:v>21</c:v>
                </c:pt>
                <c:pt idx="526">
                  <c:v>23</c:v>
                </c:pt>
                <c:pt idx="527">
                  <c:v>13.3</c:v>
                </c:pt>
                <c:pt idx="528">
                  <c:v>4.2</c:v>
                </c:pt>
                <c:pt idx="529">
                  <c:v>4.0999999999999996</c:v>
                </c:pt>
                <c:pt idx="530">
                  <c:v>10.8</c:v>
                </c:pt>
                <c:pt idx="531">
                  <c:v>18.399999999999999</c:v>
                </c:pt>
                <c:pt idx="532">
                  <c:v>12.7</c:v>
                </c:pt>
                <c:pt idx="533">
                  <c:v>16.600000000000001</c:v>
                </c:pt>
                <c:pt idx="534">
                  <c:v>13.9</c:v>
                </c:pt>
                <c:pt idx="535">
                  <c:v>14.3</c:v>
                </c:pt>
                <c:pt idx="536">
                  <c:v>3.1</c:v>
                </c:pt>
                <c:pt idx="537">
                  <c:v>11.6</c:v>
                </c:pt>
                <c:pt idx="538">
                  <c:v>15.9</c:v>
                </c:pt>
                <c:pt idx="539">
                  <c:v>27.4</c:v>
                </c:pt>
                <c:pt idx="540">
                  <c:v>16.100000000000001</c:v>
                </c:pt>
                <c:pt idx="541">
                  <c:v>18.8</c:v>
                </c:pt>
                <c:pt idx="542">
                  <c:v>17.899999999999999</c:v>
                </c:pt>
                <c:pt idx="543">
                  <c:v>22.5</c:v>
                </c:pt>
                <c:pt idx="544">
                  <c:v>15.2</c:v>
                </c:pt>
                <c:pt idx="545">
                  <c:v>18.899999999999999</c:v>
                </c:pt>
                <c:pt idx="546">
                  <c:v>28.2</c:v>
                </c:pt>
                <c:pt idx="547">
                  <c:v>29.5</c:v>
                </c:pt>
                <c:pt idx="548">
                  <c:v>23.1</c:v>
                </c:pt>
                <c:pt idx="549">
                  <c:v>23.3</c:v>
                </c:pt>
                <c:pt idx="550">
                  <c:v>24.3</c:v>
                </c:pt>
                <c:pt idx="551">
                  <c:v>9.6</c:v>
                </c:pt>
                <c:pt idx="552">
                  <c:v>24.4</c:v>
                </c:pt>
                <c:pt idx="553">
                  <c:v>19.899999999999999</c:v>
                </c:pt>
                <c:pt idx="554">
                  <c:v>9.5</c:v>
                </c:pt>
                <c:pt idx="555">
                  <c:v>10.199999999999999</c:v>
                </c:pt>
                <c:pt idx="556">
                  <c:v>14</c:v>
                </c:pt>
                <c:pt idx="557">
                  <c:v>13.9</c:v>
                </c:pt>
                <c:pt idx="558">
                  <c:v>15.5</c:v>
                </c:pt>
                <c:pt idx="559">
                  <c:v>20.6</c:v>
                </c:pt>
                <c:pt idx="560">
                  <c:v>15.5</c:v>
                </c:pt>
                <c:pt idx="561">
                  <c:v>27</c:v>
                </c:pt>
                <c:pt idx="562">
                  <c:v>23.7</c:v>
                </c:pt>
                <c:pt idx="563">
                  <c:v>21.8</c:v>
                </c:pt>
                <c:pt idx="564">
                  <c:v>13.7</c:v>
                </c:pt>
                <c:pt idx="565">
                  <c:v>13.1</c:v>
                </c:pt>
                <c:pt idx="566">
                  <c:v>15.9</c:v>
                </c:pt>
                <c:pt idx="567">
                  <c:v>9.2000000000000011</c:v>
                </c:pt>
                <c:pt idx="568">
                  <c:v>15.3</c:v>
                </c:pt>
                <c:pt idx="569">
                  <c:v>14.5</c:v>
                </c:pt>
                <c:pt idx="570">
                  <c:v>7.1</c:v>
                </c:pt>
                <c:pt idx="571">
                  <c:v>10.1</c:v>
                </c:pt>
                <c:pt idx="572">
                  <c:v>11.6</c:v>
                </c:pt>
                <c:pt idx="573">
                  <c:v>14.6</c:v>
                </c:pt>
                <c:pt idx="574">
                  <c:v>16.3</c:v>
                </c:pt>
                <c:pt idx="575">
                  <c:v>12.7</c:v>
                </c:pt>
                <c:pt idx="576">
                  <c:v>19.600000000000001</c:v>
                </c:pt>
                <c:pt idx="577">
                  <c:v>26.3</c:v>
                </c:pt>
                <c:pt idx="578">
                  <c:v>25.1</c:v>
                </c:pt>
                <c:pt idx="579">
                  <c:v>21.1</c:v>
                </c:pt>
                <c:pt idx="580">
                  <c:v>23.4</c:v>
                </c:pt>
                <c:pt idx="581">
                  <c:v>5.6</c:v>
                </c:pt>
                <c:pt idx="582">
                  <c:v>15.4</c:v>
                </c:pt>
                <c:pt idx="583">
                  <c:v>15.6</c:v>
                </c:pt>
                <c:pt idx="584">
                  <c:v>13.3</c:v>
                </c:pt>
                <c:pt idx="585">
                  <c:v>24.4</c:v>
                </c:pt>
                <c:pt idx="586">
                  <c:v>17.2</c:v>
                </c:pt>
                <c:pt idx="587">
                  <c:v>21.3</c:v>
                </c:pt>
                <c:pt idx="588">
                  <c:v>27.9</c:v>
                </c:pt>
                <c:pt idx="589">
                  <c:v>16.399999999999999</c:v>
                </c:pt>
                <c:pt idx="590">
                  <c:v>9.7000000000000011</c:v>
                </c:pt>
                <c:pt idx="591">
                  <c:v>11.6</c:v>
                </c:pt>
                <c:pt idx="592">
                  <c:v>11.1</c:v>
                </c:pt>
                <c:pt idx="593">
                  <c:v>19.3</c:v>
                </c:pt>
                <c:pt idx="594">
                  <c:v>9.4</c:v>
                </c:pt>
                <c:pt idx="595">
                  <c:v>16.8</c:v>
                </c:pt>
                <c:pt idx="596">
                  <c:v>18.7</c:v>
                </c:pt>
                <c:pt idx="597">
                  <c:v>19.3</c:v>
                </c:pt>
                <c:pt idx="598">
                  <c:v>13.2</c:v>
                </c:pt>
                <c:pt idx="599">
                  <c:v>23.3</c:v>
                </c:pt>
                <c:pt idx="600">
                  <c:v>8.4</c:v>
                </c:pt>
                <c:pt idx="601">
                  <c:v>24.8</c:v>
                </c:pt>
                <c:pt idx="602">
                  <c:v>25.6</c:v>
                </c:pt>
                <c:pt idx="603">
                  <c:v>5.2</c:v>
                </c:pt>
                <c:pt idx="604">
                  <c:v>28</c:v>
                </c:pt>
                <c:pt idx="605">
                  <c:v>30</c:v>
                </c:pt>
                <c:pt idx="606">
                  <c:v>22.9</c:v>
                </c:pt>
                <c:pt idx="607">
                  <c:v>22.4</c:v>
                </c:pt>
                <c:pt idx="608">
                  <c:v>20</c:v>
                </c:pt>
                <c:pt idx="609">
                  <c:v>25.4</c:v>
                </c:pt>
                <c:pt idx="610">
                  <c:v>24.7</c:v>
                </c:pt>
                <c:pt idx="611">
                  <c:v>25.9</c:v>
                </c:pt>
                <c:pt idx="612">
                  <c:v>18.600000000000001</c:v>
                </c:pt>
                <c:pt idx="613">
                  <c:v>22.7</c:v>
                </c:pt>
                <c:pt idx="614">
                  <c:v>18</c:v>
                </c:pt>
                <c:pt idx="615">
                  <c:v>17</c:v>
                </c:pt>
                <c:pt idx="616">
                  <c:v>16.899999999999999</c:v>
                </c:pt>
                <c:pt idx="617">
                  <c:v>28</c:v>
                </c:pt>
                <c:pt idx="618">
                  <c:v>19.8</c:v>
                </c:pt>
                <c:pt idx="619">
                  <c:v>11.2</c:v>
                </c:pt>
                <c:pt idx="620">
                  <c:v>4.5999999999999996</c:v>
                </c:pt>
                <c:pt idx="621">
                  <c:v>4</c:v>
                </c:pt>
                <c:pt idx="622">
                  <c:v>7.2</c:v>
                </c:pt>
                <c:pt idx="623">
                  <c:v>9.8000000000000007</c:v>
                </c:pt>
                <c:pt idx="624">
                  <c:v>27</c:v>
                </c:pt>
                <c:pt idx="625">
                  <c:v>9.1</c:v>
                </c:pt>
                <c:pt idx="626">
                  <c:v>25.4</c:v>
                </c:pt>
                <c:pt idx="627">
                  <c:v>15.7</c:v>
                </c:pt>
                <c:pt idx="628">
                  <c:v>14.8</c:v>
                </c:pt>
                <c:pt idx="629">
                  <c:v>16.8</c:v>
                </c:pt>
                <c:pt idx="630">
                  <c:v>22.3</c:v>
                </c:pt>
                <c:pt idx="631">
                  <c:v>30</c:v>
                </c:pt>
                <c:pt idx="632">
                  <c:v>16.899999999999999</c:v>
                </c:pt>
                <c:pt idx="633">
                  <c:v>8.1</c:v>
                </c:pt>
                <c:pt idx="634">
                  <c:v>5.2</c:v>
                </c:pt>
                <c:pt idx="635">
                  <c:v>9.6</c:v>
                </c:pt>
                <c:pt idx="636">
                  <c:v>9.9</c:v>
                </c:pt>
                <c:pt idx="637">
                  <c:v>5.7</c:v>
                </c:pt>
                <c:pt idx="638">
                  <c:v>12.6</c:v>
                </c:pt>
                <c:pt idx="639">
                  <c:v>14.1</c:v>
                </c:pt>
                <c:pt idx="640">
                  <c:v>11.9</c:v>
                </c:pt>
                <c:pt idx="641">
                  <c:v>9.1</c:v>
                </c:pt>
                <c:pt idx="642">
                  <c:v>11</c:v>
                </c:pt>
                <c:pt idx="643">
                  <c:v>15.4</c:v>
                </c:pt>
                <c:pt idx="644">
                  <c:v>6.7</c:v>
                </c:pt>
                <c:pt idx="645">
                  <c:v>16.399999999999999</c:v>
                </c:pt>
                <c:pt idx="646">
                  <c:v>12.9</c:v>
                </c:pt>
                <c:pt idx="647">
                  <c:v>14.8</c:v>
                </c:pt>
                <c:pt idx="648">
                  <c:v>17.100000000000001</c:v>
                </c:pt>
                <c:pt idx="649">
                  <c:v>17.5</c:v>
                </c:pt>
                <c:pt idx="650">
                  <c:v>17.8</c:v>
                </c:pt>
                <c:pt idx="651">
                  <c:v>23.2</c:v>
                </c:pt>
                <c:pt idx="652">
                  <c:v>3.5</c:v>
                </c:pt>
                <c:pt idx="653">
                  <c:v>28.8</c:v>
                </c:pt>
                <c:pt idx="654">
                  <c:v>6.3</c:v>
                </c:pt>
                <c:pt idx="655">
                  <c:v>4.7</c:v>
                </c:pt>
                <c:pt idx="656">
                  <c:v>18.399999999999999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ADA-46B0-8A6F-D54927A4B8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30910896"/>
        <c:axId val="-2130907920"/>
      </c:lineChart>
      <c:catAx>
        <c:axId val="-2130910896"/>
        <c:scaling>
          <c:orientation val="minMax"/>
        </c:scaling>
        <c:delete val="1"/>
        <c:axPos val="b"/>
        <c:majorTickMark val="none"/>
        <c:minorTickMark val="none"/>
        <c:tickLblPos val="nextTo"/>
        <c:crossAx val="-2130907920"/>
        <c:crosses val="autoZero"/>
        <c:auto val="1"/>
        <c:lblAlgn val="ctr"/>
        <c:lblOffset val="100"/>
        <c:noMultiLvlLbl val="0"/>
      </c:catAx>
      <c:valAx>
        <c:axId val="-213090792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Percentage of Requests</a:t>
                </a:r>
              </a:p>
            </c:rich>
          </c:tx>
          <c:layout>
            <c:manualLayout>
              <c:xMode val="edge"/>
              <c:yMode val="edge"/>
              <c:x val="2.09742271799358E-2"/>
              <c:y val="0.1068992331279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\%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130910896"/>
        <c:crosses val="autoZero"/>
        <c:crossBetween val="between"/>
        <c:majorUnit val="20"/>
        <c:min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121815215806358"/>
          <c:y val="4.8450366193036901E-2"/>
          <c:w val="0.81273585593467501"/>
          <c:h val="9.74365727141710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506124234470699"/>
          <c:y val="0.18738476656915501"/>
          <c:w val="0.77664133129192203"/>
          <c:h val="0.60327857725906298"/>
        </c:manualLayout>
      </c:layout>
      <c:lineChart>
        <c:grouping val="standard"/>
        <c:varyColors val="0"/>
        <c:ser>
          <c:idx val="0"/>
          <c:order val="0"/>
          <c:tx>
            <c:strRef>
              <c:f>Sheet3!$AC$1</c:f>
              <c:strCache>
                <c:ptCount val="1"/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Sheet3!$K$1:$K$659</c:f>
              <c:numCache>
                <c:formatCode>General</c:formatCode>
                <c:ptCount val="659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8</c:v>
                </c:pt>
                <c:pt idx="10">
                  <c:v>8</c:v>
                </c:pt>
                <c:pt idx="11">
                  <c:v>3</c:v>
                </c:pt>
                <c:pt idx="12">
                  <c:v>3</c:v>
                </c:pt>
                <c:pt idx="13">
                  <c:v>8</c:v>
                </c:pt>
                <c:pt idx="14">
                  <c:v>8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7</c:v>
                </c:pt>
                <c:pt idx="27">
                  <c:v>7</c:v>
                </c:pt>
                <c:pt idx="28">
                  <c:v>6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3">
                  <c:v>8</c:v>
                </c:pt>
                <c:pt idx="34">
                  <c:v>8</c:v>
                </c:pt>
                <c:pt idx="35">
                  <c:v>8</c:v>
                </c:pt>
                <c:pt idx="36">
                  <c:v>8</c:v>
                </c:pt>
                <c:pt idx="37">
                  <c:v>8</c:v>
                </c:pt>
                <c:pt idx="38">
                  <c:v>8</c:v>
                </c:pt>
                <c:pt idx="39">
                  <c:v>8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7</c:v>
                </c:pt>
                <c:pt idx="51">
                  <c:v>7</c:v>
                </c:pt>
                <c:pt idx="52">
                  <c:v>3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8</c:v>
                </c:pt>
                <c:pt idx="59">
                  <c:v>2</c:v>
                </c:pt>
                <c:pt idx="60">
                  <c:v>8</c:v>
                </c:pt>
                <c:pt idx="61">
                  <c:v>6</c:v>
                </c:pt>
                <c:pt idx="62">
                  <c:v>7</c:v>
                </c:pt>
                <c:pt idx="63">
                  <c:v>7</c:v>
                </c:pt>
                <c:pt idx="64">
                  <c:v>8</c:v>
                </c:pt>
                <c:pt idx="65">
                  <c:v>8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4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6</c:v>
                </c:pt>
                <c:pt idx="87">
                  <c:v>6</c:v>
                </c:pt>
                <c:pt idx="88">
                  <c:v>6</c:v>
                </c:pt>
                <c:pt idx="89">
                  <c:v>6</c:v>
                </c:pt>
                <c:pt idx="90">
                  <c:v>6</c:v>
                </c:pt>
                <c:pt idx="91">
                  <c:v>6</c:v>
                </c:pt>
                <c:pt idx="92">
                  <c:v>6</c:v>
                </c:pt>
                <c:pt idx="93">
                  <c:v>6</c:v>
                </c:pt>
                <c:pt idx="94">
                  <c:v>6</c:v>
                </c:pt>
                <c:pt idx="95">
                  <c:v>6</c:v>
                </c:pt>
                <c:pt idx="96">
                  <c:v>5</c:v>
                </c:pt>
                <c:pt idx="97">
                  <c:v>6</c:v>
                </c:pt>
                <c:pt idx="98">
                  <c:v>6</c:v>
                </c:pt>
                <c:pt idx="99">
                  <c:v>6</c:v>
                </c:pt>
                <c:pt idx="100">
                  <c:v>6</c:v>
                </c:pt>
                <c:pt idx="101">
                  <c:v>6</c:v>
                </c:pt>
                <c:pt idx="102">
                  <c:v>6</c:v>
                </c:pt>
                <c:pt idx="103">
                  <c:v>6</c:v>
                </c:pt>
                <c:pt idx="104">
                  <c:v>6</c:v>
                </c:pt>
                <c:pt idx="105">
                  <c:v>6</c:v>
                </c:pt>
                <c:pt idx="106">
                  <c:v>6</c:v>
                </c:pt>
                <c:pt idx="107">
                  <c:v>6</c:v>
                </c:pt>
                <c:pt idx="108">
                  <c:v>6</c:v>
                </c:pt>
                <c:pt idx="109">
                  <c:v>5</c:v>
                </c:pt>
                <c:pt idx="110">
                  <c:v>5</c:v>
                </c:pt>
                <c:pt idx="111">
                  <c:v>6</c:v>
                </c:pt>
                <c:pt idx="112">
                  <c:v>5</c:v>
                </c:pt>
                <c:pt idx="113">
                  <c:v>5</c:v>
                </c:pt>
                <c:pt idx="114">
                  <c:v>6</c:v>
                </c:pt>
                <c:pt idx="115">
                  <c:v>6</c:v>
                </c:pt>
                <c:pt idx="116">
                  <c:v>4</c:v>
                </c:pt>
                <c:pt idx="117">
                  <c:v>6</c:v>
                </c:pt>
                <c:pt idx="118">
                  <c:v>6</c:v>
                </c:pt>
                <c:pt idx="119">
                  <c:v>5</c:v>
                </c:pt>
                <c:pt idx="120">
                  <c:v>6</c:v>
                </c:pt>
                <c:pt idx="121">
                  <c:v>6</c:v>
                </c:pt>
                <c:pt idx="122">
                  <c:v>4</c:v>
                </c:pt>
                <c:pt idx="123">
                  <c:v>5</c:v>
                </c:pt>
                <c:pt idx="124">
                  <c:v>5</c:v>
                </c:pt>
                <c:pt idx="125">
                  <c:v>5</c:v>
                </c:pt>
                <c:pt idx="126">
                  <c:v>3</c:v>
                </c:pt>
                <c:pt idx="127">
                  <c:v>5</c:v>
                </c:pt>
                <c:pt idx="128">
                  <c:v>5</c:v>
                </c:pt>
                <c:pt idx="129">
                  <c:v>5</c:v>
                </c:pt>
                <c:pt idx="130">
                  <c:v>5</c:v>
                </c:pt>
                <c:pt idx="131">
                  <c:v>6</c:v>
                </c:pt>
                <c:pt idx="132">
                  <c:v>6</c:v>
                </c:pt>
                <c:pt idx="133">
                  <c:v>6</c:v>
                </c:pt>
                <c:pt idx="134">
                  <c:v>6</c:v>
                </c:pt>
                <c:pt idx="135">
                  <c:v>6</c:v>
                </c:pt>
                <c:pt idx="136">
                  <c:v>6</c:v>
                </c:pt>
                <c:pt idx="137">
                  <c:v>6</c:v>
                </c:pt>
                <c:pt idx="138">
                  <c:v>6</c:v>
                </c:pt>
                <c:pt idx="139">
                  <c:v>6</c:v>
                </c:pt>
                <c:pt idx="140">
                  <c:v>5</c:v>
                </c:pt>
                <c:pt idx="141">
                  <c:v>4</c:v>
                </c:pt>
                <c:pt idx="142">
                  <c:v>6</c:v>
                </c:pt>
                <c:pt idx="143">
                  <c:v>5</c:v>
                </c:pt>
                <c:pt idx="144">
                  <c:v>5</c:v>
                </c:pt>
                <c:pt idx="145">
                  <c:v>5</c:v>
                </c:pt>
                <c:pt idx="146">
                  <c:v>5</c:v>
                </c:pt>
                <c:pt idx="147">
                  <c:v>5</c:v>
                </c:pt>
                <c:pt idx="148">
                  <c:v>6</c:v>
                </c:pt>
                <c:pt idx="149">
                  <c:v>4</c:v>
                </c:pt>
                <c:pt idx="150">
                  <c:v>6</c:v>
                </c:pt>
                <c:pt idx="151">
                  <c:v>6</c:v>
                </c:pt>
                <c:pt idx="152">
                  <c:v>6</c:v>
                </c:pt>
                <c:pt idx="153">
                  <c:v>6</c:v>
                </c:pt>
                <c:pt idx="154">
                  <c:v>6</c:v>
                </c:pt>
                <c:pt idx="155">
                  <c:v>6</c:v>
                </c:pt>
                <c:pt idx="156">
                  <c:v>6</c:v>
                </c:pt>
                <c:pt idx="157">
                  <c:v>6</c:v>
                </c:pt>
                <c:pt idx="158">
                  <c:v>5</c:v>
                </c:pt>
                <c:pt idx="159">
                  <c:v>4</c:v>
                </c:pt>
                <c:pt idx="160">
                  <c:v>5</c:v>
                </c:pt>
                <c:pt idx="161">
                  <c:v>4</c:v>
                </c:pt>
                <c:pt idx="162">
                  <c:v>4</c:v>
                </c:pt>
                <c:pt idx="163">
                  <c:v>4</c:v>
                </c:pt>
                <c:pt idx="164">
                  <c:v>4</c:v>
                </c:pt>
                <c:pt idx="165">
                  <c:v>5</c:v>
                </c:pt>
                <c:pt idx="166">
                  <c:v>5</c:v>
                </c:pt>
                <c:pt idx="167">
                  <c:v>5</c:v>
                </c:pt>
                <c:pt idx="168">
                  <c:v>4</c:v>
                </c:pt>
                <c:pt idx="169">
                  <c:v>5</c:v>
                </c:pt>
                <c:pt idx="170">
                  <c:v>5</c:v>
                </c:pt>
                <c:pt idx="171">
                  <c:v>5</c:v>
                </c:pt>
                <c:pt idx="172">
                  <c:v>5</c:v>
                </c:pt>
                <c:pt idx="173">
                  <c:v>5</c:v>
                </c:pt>
                <c:pt idx="174">
                  <c:v>5</c:v>
                </c:pt>
                <c:pt idx="175">
                  <c:v>5</c:v>
                </c:pt>
                <c:pt idx="176">
                  <c:v>5</c:v>
                </c:pt>
                <c:pt idx="177">
                  <c:v>5</c:v>
                </c:pt>
                <c:pt idx="178">
                  <c:v>5</c:v>
                </c:pt>
                <c:pt idx="179">
                  <c:v>5</c:v>
                </c:pt>
                <c:pt idx="180">
                  <c:v>5</c:v>
                </c:pt>
                <c:pt idx="181">
                  <c:v>5</c:v>
                </c:pt>
                <c:pt idx="182">
                  <c:v>5</c:v>
                </c:pt>
                <c:pt idx="183">
                  <c:v>5</c:v>
                </c:pt>
                <c:pt idx="184">
                  <c:v>5</c:v>
                </c:pt>
                <c:pt idx="185">
                  <c:v>5</c:v>
                </c:pt>
                <c:pt idx="186">
                  <c:v>5</c:v>
                </c:pt>
                <c:pt idx="187">
                  <c:v>5</c:v>
                </c:pt>
                <c:pt idx="188">
                  <c:v>5</c:v>
                </c:pt>
                <c:pt idx="189">
                  <c:v>5</c:v>
                </c:pt>
                <c:pt idx="190">
                  <c:v>5</c:v>
                </c:pt>
                <c:pt idx="191">
                  <c:v>3</c:v>
                </c:pt>
                <c:pt idx="192">
                  <c:v>5</c:v>
                </c:pt>
                <c:pt idx="193">
                  <c:v>5</c:v>
                </c:pt>
                <c:pt idx="194">
                  <c:v>5</c:v>
                </c:pt>
                <c:pt idx="195">
                  <c:v>5</c:v>
                </c:pt>
                <c:pt idx="196">
                  <c:v>5</c:v>
                </c:pt>
                <c:pt idx="197">
                  <c:v>5</c:v>
                </c:pt>
                <c:pt idx="198">
                  <c:v>5</c:v>
                </c:pt>
                <c:pt idx="199">
                  <c:v>4</c:v>
                </c:pt>
                <c:pt idx="200">
                  <c:v>4</c:v>
                </c:pt>
                <c:pt idx="201">
                  <c:v>4</c:v>
                </c:pt>
                <c:pt idx="202">
                  <c:v>4</c:v>
                </c:pt>
                <c:pt idx="203">
                  <c:v>4</c:v>
                </c:pt>
                <c:pt idx="204">
                  <c:v>4</c:v>
                </c:pt>
                <c:pt idx="205">
                  <c:v>5</c:v>
                </c:pt>
                <c:pt idx="206">
                  <c:v>5</c:v>
                </c:pt>
                <c:pt idx="207">
                  <c:v>5</c:v>
                </c:pt>
                <c:pt idx="208">
                  <c:v>5</c:v>
                </c:pt>
                <c:pt idx="209">
                  <c:v>5</c:v>
                </c:pt>
                <c:pt idx="210">
                  <c:v>5</c:v>
                </c:pt>
                <c:pt idx="211">
                  <c:v>5</c:v>
                </c:pt>
                <c:pt idx="212">
                  <c:v>5</c:v>
                </c:pt>
                <c:pt idx="213">
                  <c:v>5</c:v>
                </c:pt>
                <c:pt idx="214">
                  <c:v>5</c:v>
                </c:pt>
                <c:pt idx="215">
                  <c:v>5</c:v>
                </c:pt>
                <c:pt idx="216">
                  <c:v>5</c:v>
                </c:pt>
                <c:pt idx="217">
                  <c:v>5</c:v>
                </c:pt>
                <c:pt idx="218">
                  <c:v>5</c:v>
                </c:pt>
                <c:pt idx="219">
                  <c:v>5</c:v>
                </c:pt>
                <c:pt idx="220">
                  <c:v>5</c:v>
                </c:pt>
                <c:pt idx="221">
                  <c:v>5</c:v>
                </c:pt>
                <c:pt idx="222">
                  <c:v>5</c:v>
                </c:pt>
                <c:pt idx="223">
                  <c:v>3</c:v>
                </c:pt>
                <c:pt idx="224">
                  <c:v>5</c:v>
                </c:pt>
                <c:pt idx="225">
                  <c:v>5</c:v>
                </c:pt>
                <c:pt idx="226">
                  <c:v>5</c:v>
                </c:pt>
                <c:pt idx="227">
                  <c:v>5</c:v>
                </c:pt>
                <c:pt idx="228">
                  <c:v>5</c:v>
                </c:pt>
                <c:pt idx="229">
                  <c:v>5</c:v>
                </c:pt>
                <c:pt idx="230">
                  <c:v>5</c:v>
                </c:pt>
                <c:pt idx="231">
                  <c:v>5</c:v>
                </c:pt>
                <c:pt idx="232">
                  <c:v>5</c:v>
                </c:pt>
                <c:pt idx="233">
                  <c:v>5</c:v>
                </c:pt>
                <c:pt idx="234">
                  <c:v>5</c:v>
                </c:pt>
                <c:pt idx="235">
                  <c:v>5</c:v>
                </c:pt>
                <c:pt idx="236">
                  <c:v>5</c:v>
                </c:pt>
                <c:pt idx="237">
                  <c:v>5</c:v>
                </c:pt>
                <c:pt idx="238">
                  <c:v>5</c:v>
                </c:pt>
                <c:pt idx="239">
                  <c:v>5</c:v>
                </c:pt>
                <c:pt idx="240">
                  <c:v>5</c:v>
                </c:pt>
                <c:pt idx="241">
                  <c:v>5</c:v>
                </c:pt>
                <c:pt idx="242">
                  <c:v>5</c:v>
                </c:pt>
                <c:pt idx="243">
                  <c:v>5</c:v>
                </c:pt>
                <c:pt idx="244">
                  <c:v>5</c:v>
                </c:pt>
                <c:pt idx="245">
                  <c:v>5</c:v>
                </c:pt>
                <c:pt idx="246">
                  <c:v>5</c:v>
                </c:pt>
                <c:pt idx="247">
                  <c:v>5</c:v>
                </c:pt>
                <c:pt idx="248">
                  <c:v>5</c:v>
                </c:pt>
                <c:pt idx="249">
                  <c:v>5</c:v>
                </c:pt>
                <c:pt idx="250">
                  <c:v>5</c:v>
                </c:pt>
                <c:pt idx="251">
                  <c:v>5</c:v>
                </c:pt>
                <c:pt idx="252">
                  <c:v>5</c:v>
                </c:pt>
                <c:pt idx="253">
                  <c:v>5</c:v>
                </c:pt>
                <c:pt idx="254">
                  <c:v>5</c:v>
                </c:pt>
                <c:pt idx="255">
                  <c:v>5</c:v>
                </c:pt>
                <c:pt idx="256">
                  <c:v>5</c:v>
                </c:pt>
                <c:pt idx="257">
                  <c:v>5</c:v>
                </c:pt>
                <c:pt idx="258">
                  <c:v>5</c:v>
                </c:pt>
                <c:pt idx="259">
                  <c:v>5</c:v>
                </c:pt>
                <c:pt idx="260">
                  <c:v>5</c:v>
                </c:pt>
                <c:pt idx="261">
                  <c:v>5</c:v>
                </c:pt>
                <c:pt idx="262">
                  <c:v>5</c:v>
                </c:pt>
                <c:pt idx="263">
                  <c:v>5</c:v>
                </c:pt>
                <c:pt idx="264">
                  <c:v>5</c:v>
                </c:pt>
                <c:pt idx="265">
                  <c:v>5</c:v>
                </c:pt>
                <c:pt idx="266">
                  <c:v>5</c:v>
                </c:pt>
                <c:pt idx="267">
                  <c:v>5</c:v>
                </c:pt>
                <c:pt idx="268">
                  <c:v>5</c:v>
                </c:pt>
                <c:pt idx="269">
                  <c:v>6</c:v>
                </c:pt>
                <c:pt idx="270">
                  <c:v>6</c:v>
                </c:pt>
                <c:pt idx="271">
                  <c:v>6</c:v>
                </c:pt>
                <c:pt idx="272">
                  <c:v>7</c:v>
                </c:pt>
                <c:pt idx="273">
                  <c:v>7</c:v>
                </c:pt>
                <c:pt idx="274">
                  <c:v>7</c:v>
                </c:pt>
                <c:pt idx="275">
                  <c:v>6</c:v>
                </c:pt>
                <c:pt idx="276">
                  <c:v>5</c:v>
                </c:pt>
                <c:pt idx="277">
                  <c:v>5</c:v>
                </c:pt>
                <c:pt idx="278">
                  <c:v>6</c:v>
                </c:pt>
                <c:pt idx="279">
                  <c:v>6</c:v>
                </c:pt>
                <c:pt idx="280">
                  <c:v>6</c:v>
                </c:pt>
                <c:pt idx="281">
                  <c:v>5</c:v>
                </c:pt>
                <c:pt idx="282">
                  <c:v>5</c:v>
                </c:pt>
                <c:pt idx="283">
                  <c:v>5</c:v>
                </c:pt>
                <c:pt idx="284">
                  <c:v>5</c:v>
                </c:pt>
                <c:pt idx="285">
                  <c:v>4</c:v>
                </c:pt>
                <c:pt idx="286">
                  <c:v>5</c:v>
                </c:pt>
                <c:pt idx="287">
                  <c:v>5</c:v>
                </c:pt>
                <c:pt idx="288">
                  <c:v>5</c:v>
                </c:pt>
                <c:pt idx="289">
                  <c:v>5</c:v>
                </c:pt>
                <c:pt idx="290">
                  <c:v>4</c:v>
                </c:pt>
                <c:pt idx="291">
                  <c:v>5</c:v>
                </c:pt>
                <c:pt idx="292">
                  <c:v>5</c:v>
                </c:pt>
                <c:pt idx="293">
                  <c:v>5</c:v>
                </c:pt>
                <c:pt idx="294">
                  <c:v>5</c:v>
                </c:pt>
                <c:pt idx="295">
                  <c:v>5</c:v>
                </c:pt>
                <c:pt idx="296">
                  <c:v>5</c:v>
                </c:pt>
                <c:pt idx="297">
                  <c:v>5</c:v>
                </c:pt>
                <c:pt idx="298">
                  <c:v>5</c:v>
                </c:pt>
                <c:pt idx="299">
                  <c:v>5</c:v>
                </c:pt>
                <c:pt idx="300">
                  <c:v>5</c:v>
                </c:pt>
                <c:pt idx="301">
                  <c:v>5</c:v>
                </c:pt>
                <c:pt idx="302">
                  <c:v>5</c:v>
                </c:pt>
                <c:pt idx="303">
                  <c:v>4</c:v>
                </c:pt>
                <c:pt idx="304">
                  <c:v>5</c:v>
                </c:pt>
                <c:pt idx="305">
                  <c:v>5</c:v>
                </c:pt>
                <c:pt idx="306">
                  <c:v>5</c:v>
                </c:pt>
                <c:pt idx="307">
                  <c:v>5</c:v>
                </c:pt>
                <c:pt idx="308">
                  <c:v>5</c:v>
                </c:pt>
                <c:pt idx="309">
                  <c:v>5</c:v>
                </c:pt>
                <c:pt idx="310">
                  <c:v>5</c:v>
                </c:pt>
                <c:pt idx="311">
                  <c:v>5</c:v>
                </c:pt>
                <c:pt idx="312">
                  <c:v>5</c:v>
                </c:pt>
                <c:pt idx="313">
                  <c:v>5</c:v>
                </c:pt>
                <c:pt idx="314">
                  <c:v>5</c:v>
                </c:pt>
                <c:pt idx="315">
                  <c:v>5</c:v>
                </c:pt>
                <c:pt idx="316">
                  <c:v>5</c:v>
                </c:pt>
                <c:pt idx="317">
                  <c:v>5</c:v>
                </c:pt>
                <c:pt idx="318">
                  <c:v>5</c:v>
                </c:pt>
                <c:pt idx="319">
                  <c:v>4</c:v>
                </c:pt>
                <c:pt idx="320">
                  <c:v>5</c:v>
                </c:pt>
                <c:pt idx="321">
                  <c:v>5</c:v>
                </c:pt>
                <c:pt idx="322">
                  <c:v>5</c:v>
                </c:pt>
                <c:pt idx="323">
                  <c:v>5</c:v>
                </c:pt>
                <c:pt idx="324">
                  <c:v>5</c:v>
                </c:pt>
                <c:pt idx="325">
                  <c:v>5</c:v>
                </c:pt>
                <c:pt idx="326">
                  <c:v>5</c:v>
                </c:pt>
                <c:pt idx="327">
                  <c:v>5</c:v>
                </c:pt>
                <c:pt idx="328">
                  <c:v>5</c:v>
                </c:pt>
                <c:pt idx="329">
                  <c:v>5</c:v>
                </c:pt>
                <c:pt idx="330">
                  <c:v>5</c:v>
                </c:pt>
                <c:pt idx="331">
                  <c:v>5</c:v>
                </c:pt>
                <c:pt idx="332">
                  <c:v>5</c:v>
                </c:pt>
                <c:pt idx="333">
                  <c:v>5</c:v>
                </c:pt>
                <c:pt idx="334">
                  <c:v>5</c:v>
                </c:pt>
                <c:pt idx="335">
                  <c:v>5</c:v>
                </c:pt>
                <c:pt idx="336">
                  <c:v>5</c:v>
                </c:pt>
                <c:pt idx="337">
                  <c:v>5</c:v>
                </c:pt>
                <c:pt idx="338">
                  <c:v>5</c:v>
                </c:pt>
                <c:pt idx="339">
                  <c:v>5</c:v>
                </c:pt>
                <c:pt idx="340">
                  <c:v>4</c:v>
                </c:pt>
                <c:pt idx="341">
                  <c:v>5</c:v>
                </c:pt>
                <c:pt idx="342">
                  <c:v>5</c:v>
                </c:pt>
                <c:pt idx="343">
                  <c:v>5</c:v>
                </c:pt>
                <c:pt idx="344">
                  <c:v>5</c:v>
                </c:pt>
                <c:pt idx="345">
                  <c:v>4</c:v>
                </c:pt>
                <c:pt idx="346">
                  <c:v>5</c:v>
                </c:pt>
                <c:pt idx="347">
                  <c:v>5</c:v>
                </c:pt>
                <c:pt idx="348">
                  <c:v>5</c:v>
                </c:pt>
                <c:pt idx="349">
                  <c:v>6</c:v>
                </c:pt>
                <c:pt idx="350">
                  <c:v>6</c:v>
                </c:pt>
                <c:pt idx="351">
                  <c:v>6</c:v>
                </c:pt>
                <c:pt idx="352">
                  <c:v>6</c:v>
                </c:pt>
                <c:pt idx="353">
                  <c:v>6</c:v>
                </c:pt>
                <c:pt idx="354">
                  <c:v>6</c:v>
                </c:pt>
                <c:pt idx="355">
                  <c:v>6</c:v>
                </c:pt>
                <c:pt idx="356">
                  <c:v>6</c:v>
                </c:pt>
                <c:pt idx="357">
                  <c:v>6</c:v>
                </c:pt>
                <c:pt idx="358">
                  <c:v>6</c:v>
                </c:pt>
                <c:pt idx="359">
                  <c:v>6</c:v>
                </c:pt>
                <c:pt idx="360">
                  <c:v>6</c:v>
                </c:pt>
                <c:pt idx="361">
                  <c:v>6</c:v>
                </c:pt>
                <c:pt idx="362">
                  <c:v>6</c:v>
                </c:pt>
                <c:pt idx="363">
                  <c:v>6</c:v>
                </c:pt>
                <c:pt idx="364">
                  <c:v>6</c:v>
                </c:pt>
                <c:pt idx="365">
                  <c:v>6</c:v>
                </c:pt>
                <c:pt idx="366">
                  <c:v>6</c:v>
                </c:pt>
                <c:pt idx="367">
                  <c:v>6</c:v>
                </c:pt>
                <c:pt idx="368">
                  <c:v>6</c:v>
                </c:pt>
                <c:pt idx="369">
                  <c:v>6</c:v>
                </c:pt>
                <c:pt idx="370">
                  <c:v>6</c:v>
                </c:pt>
                <c:pt idx="371">
                  <c:v>6</c:v>
                </c:pt>
                <c:pt idx="372">
                  <c:v>6</c:v>
                </c:pt>
                <c:pt idx="373">
                  <c:v>6</c:v>
                </c:pt>
                <c:pt idx="374">
                  <c:v>6</c:v>
                </c:pt>
                <c:pt idx="375">
                  <c:v>6</c:v>
                </c:pt>
                <c:pt idx="376">
                  <c:v>6</c:v>
                </c:pt>
                <c:pt idx="377">
                  <c:v>6</c:v>
                </c:pt>
                <c:pt idx="378">
                  <c:v>5</c:v>
                </c:pt>
                <c:pt idx="379">
                  <c:v>4</c:v>
                </c:pt>
                <c:pt idx="380">
                  <c:v>4</c:v>
                </c:pt>
                <c:pt idx="381">
                  <c:v>4</c:v>
                </c:pt>
                <c:pt idx="382">
                  <c:v>5</c:v>
                </c:pt>
                <c:pt idx="383">
                  <c:v>5</c:v>
                </c:pt>
                <c:pt idx="384">
                  <c:v>5</c:v>
                </c:pt>
                <c:pt idx="385">
                  <c:v>5</c:v>
                </c:pt>
                <c:pt idx="386">
                  <c:v>5</c:v>
                </c:pt>
                <c:pt idx="387">
                  <c:v>5</c:v>
                </c:pt>
                <c:pt idx="388">
                  <c:v>5</c:v>
                </c:pt>
                <c:pt idx="389">
                  <c:v>6</c:v>
                </c:pt>
                <c:pt idx="390">
                  <c:v>6</c:v>
                </c:pt>
                <c:pt idx="391">
                  <c:v>6</c:v>
                </c:pt>
                <c:pt idx="392">
                  <c:v>6</c:v>
                </c:pt>
                <c:pt idx="393">
                  <c:v>6</c:v>
                </c:pt>
                <c:pt idx="394">
                  <c:v>6</c:v>
                </c:pt>
                <c:pt idx="395">
                  <c:v>6</c:v>
                </c:pt>
                <c:pt idx="396">
                  <c:v>6</c:v>
                </c:pt>
                <c:pt idx="397">
                  <c:v>6</c:v>
                </c:pt>
                <c:pt idx="398">
                  <c:v>6</c:v>
                </c:pt>
                <c:pt idx="399">
                  <c:v>6</c:v>
                </c:pt>
                <c:pt idx="400">
                  <c:v>5</c:v>
                </c:pt>
                <c:pt idx="401">
                  <c:v>4</c:v>
                </c:pt>
                <c:pt idx="402">
                  <c:v>6</c:v>
                </c:pt>
                <c:pt idx="403">
                  <c:v>6</c:v>
                </c:pt>
                <c:pt idx="404">
                  <c:v>6</c:v>
                </c:pt>
                <c:pt idx="405">
                  <c:v>5</c:v>
                </c:pt>
                <c:pt idx="406">
                  <c:v>6</c:v>
                </c:pt>
                <c:pt idx="407">
                  <c:v>5</c:v>
                </c:pt>
                <c:pt idx="408">
                  <c:v>5</c:v>
                </c:pt>
                <c:pt idx="409">
                  <c:v>5</c:v>
                </c:pt>
                <c:pt idx="410">
                  <c:v>5</c:v>
                </c:pt>
                <c:pt idx="411">
                  <c:v>6</c:v>
                </c:pt>
                <c:pt idx="412">
                  <c:v>6</c:v>
                </c:pt>
                <c:pt idx="413">
                  <c:v>6</c:v>
                </c:pt>
                <c:pt idx="414">
                  <c:v>6</c:v>
                </c:pt>
                <c:pt idx="415">
                  <c:v>6</c:v>
                </c:pt>
                <c:pt idx="416">
                  <c:v>6</c:v>
                </c:pt>
                <c:pt idx="417">
                  <c:v>6</c:v>
                </c:pt>
                <c:pt idx="418">
                  <c:v>6</c:v>
                </c:pt>
                <c:pt idx="419">
                  <c:v>6</c:v>
                </c:pt>
                <c:pt idx="420">
                  <c:v>6</c:v>
                </c:pt>
                <c:pt idx="421">
                  <c:v>6</c:v>
                </c:pt>
                <c:pt idx="422">
                  <c:v>6</c:v>
                </c:pt>
                <c:pt idx="423">
                  <c:v>6</c:v>
                </c:pt>
                <c:pt idx="424">
                  <c:v>6</c:v>
                </c:pt>
                <c:pt idx="425">
                  <c:v>6</c:v>
                </c:pt>
                <c:pt idx="426">
                  <c:v>6</c:v>
                </c:pt>
                <c:pt idx="427">
                  <c:v>6</c:v>
                </c:pt>
                <c:pt idx="428">
                  <c:v>6</c:v>
                </c:pt>
                <c:pt idx="429">
                  <c:v>6</c:v>
                </c:pt>
                <c:pt idx="430">
                  <c:v>6</c:v>
                </c:pt>
                <c:pt idx="431">
                  <c:v>6</c:v>
                </c:pt>
                <c:pt idx="432">
                  <c:v>6</c:v>
                </c:pt>
                <c:pt idx="433">
                  <c:v>5</c:v>
                </c:pt>
                <c:pt idx="434">
                  <c:v>5</c:v>
                </c:pt>
                <c:pt idx="435">
                  <c:v>5</c:v>
                </c:pt>
                <c:pt idx="436">
                  <c:v>5</c:v>
                </c:pt>
                <c:pt idx="437">
                  <c:v>5</c:v>
                </c:pt>
                <c:pt idx="438">
                  <c:v>5</c:v>
                </c:pt>
                <c:pt idx="439">
                  <c:v>6</c:v>
                </c:pt>
                <c:pt idx="440">
                  <c:v>5</c:v>
                </c:pt>
                <c:pt idx="441">
                  <c:v>6</c:v>
                </c:pt>
                <c:pt idx="442">
                  <c:v>6</c:v>
                </c:pt>
                <c:pt idx="443">
                  <c:v>6</c:v>
                </c:pt>
                <c:pt idx="444">
                  <c:v>6</c:v>
                </c:pt>
                <c:pt idx="445">
                  <c:v>6</c:v>
                </c:pt>
                <c:pt idx="446">
                  <c:v>6</c:v>
                </c:pt>
                <c:pt idx="447">
                  <c:v>6</c:v>
                </c:pt>
                <c:pt idx="448">
                  <c:v>6</c:v>
                </c:pt>
                <c:pt idx="449">
                  <c:v>6</c:v>
                </c:pt>
                <c:pt idx="450">
                  <c:v>6</c:v>
                </c:pt>
                <c:pt idx="451">
                  <c:v>6</c:v>
                </c:pt>
                <c:pt idx="452">
                  <c:v>6</c:v>
                </c:pt>
                <c:pt idx="453">
                  <c:v>6</c:v>
                </c:pt>
                <c:pt idx="454">
                  <c:v>6</c:v>
                </c:pt>
                <c:pt idx="455">
                  <c:v>6</c:v>
                </c:pt>
                <c:pt idx="456">
                  <c:v>6</c:v>
                </c:pt>
                <c:pt idx="457">
                  <c:v>6</c:v>
                </c:pt>
                <c:pt idx="458">
                  <c:v>6</c:v>
                </c:pt>
                <c:pt idx="459">
                  <c:v>6</c:v>
                </c:pt>
                <c:pt idx="460">
                  <c:v>6</c:v>
                </c:pt>
                <c:pt idx="461">
                  <c:v>6</c:v>
                </c:pt>
                <c:pt idx="462">
                  <c:v>6</c:v>
                </c:pt>
                <c:pt idx="463">
                  <c:v>5</c:v>
                </c:pt>
                <c:pt idx="464">
                  <c:v>5</c:v>
                </c:pt>
                <c:pt idx="465">
                  <c:v>6</c:v>
                </c:pt>
                <c:pt idx="466">
                  <c:v>5</c:v>
                </c:pt>
                <c:pt idx="467">
                  <c:v>5</c:v>
                </c:pt>
                <c:pt idx="468">
                  <c:v>5</c:v>
                </c:pt>
                <c:pt idx="469">
                  <c:v>3</c:v>
                </c:pt>
                <c:pt idx="470">
                  <c:v>5</c:v>
                </c:pt>
                <c:pt idx="471">
                  <c:v>5</c:v>
                </c:pt>
                <c:pt idx="472">
                  <c:v>5</c:v>
                </c:pt>
                <c:pt idx="473">
                  <c:v>5</c:v>
                </c:pt>
                <c:pt idx="474">
                  <c:v>5</c:v>
                </c:pt>
                <c:pt idx="475">
                  <c:v>5</c:v>
                </c:pt>
                <c:pt idx="476">
                  <c:v>5</c:v>
                </c:pt>
                <c:pt idx="477">
                  <c:v>5</c:v>
                </c:pt>
                <c:pt idx="478">
                  <c:v>5</c:v>
                </c:pt>
                <c:pt idx="479">
                  <c:v>4</c:v>
                </c:pt>
                <c:pt idx="480">
                  <c:v>5</c:v>
                </c:pt>
                <c:pt idx="481">
                  <c:v>5</c:v>
                </c:pt>
                <c:pt idx="482">
                  <c:v>5</c:v>
                </c:pt>
                <c:pt idx="483">
                  <c:v>5</c:v>
                </c:pt>
                <c:pt idx="484">
                  <c:v>5</c:v>
                </c:pt>
                <c:pt idx="485">
                  <c:v>5</c:v>
                </c:pt>
                <c:pt idx="486">
                  <c:v>5</c:v>
                </c:pt>
                <c:pt idx="487">
                  <c:v>5</c:v>
                </c:pt>
                <c:pt idx="488">
                  <c:v>5</c:v>
                </c:pt>
                <c:pt idx="489">
                  <c:v>5</c:v>
                </c:pt>
                <c:pt idx="490">
                  <c:v>5</c:v>
                </c:pt>
                <c:pt idx="491">
                  <c:v>5</c:v>
                </c:pt>
                <c:pt idx="492">
                  <c:v>5</c:v>
                </c:pt>
                <c:pt idx="493">
                  <c:v>4</c:v>
                </c:pt>
                <c:pt idx="494">
                  <c:v>5</c:v>
                </c:pt>
                <c:pt idx="495">
                  <c:v>5</c:v>
                </c:pt>
                <c:pt idx="496">
                  <c:v>5</c:v>
                </c:pt>
                <c:pt idx="497">
                  <c:v>5</c:v>
                </c:pt>
                <c:pt idx="498">
                  <c:v>5</c:v>
                </c:pt>
                <c:pt idx="499">
                  <c:v>5</c:v>
                </c:pt>
                <c:pt idx="500">
                  <c:v>5</c:v>
                </c:pt>
                <c:pt idx="501">
                  <c:v>5</c:v>
                </c:pt>
                <c:pt idx="502">
                  <c:v>5</c:v>
                </c:pt>
                <c:pt idx="503">
                  <c:v>4</c:v>
                </c:pt>
                <c:pt idx="504">
                  <c:v>4</c:v>
                </c:pt>
                <c:pt idx="505">
                  <c:v>5</c:v>
                </c:pt>
                <c:pt idx="506">
                  <c:v>4</c:v>
                </c:pt>
                <c:pt idx="507">
                  <c:v>4</c:v>
                </c:pt>
                <c:pt idx="508">
                  <c:v>5</c:v>
                </c:pt>
                <c:pt idx="509">
                  <c:v>4</c:v>
                </c:pt>
                <c:pt idx="510">
                  <c:v>4</c:v>
                </c:pt>
                <c:pt idx="511">
                  <c:v>5</c:v>
                </c:pt>
                <c:pt idx="512">
                  <c:v>5</c:v>
                </c:pt>
                <c:pt idx="513">
                  <c:v>5</c:v>
                </c:pt>
                <c:pt idx="514">
                  <c:v>5</c:v>
                </c:pt>
                <c:pt idx="515">
                  <c:v>5</c:v>
                </c:pt>
                <c:pt idx="516">
                  <c:v>5</c:v>
                </c:pt>
                <c:pt idx="517">
                  <c:v>5</c:v>
                </c:pt>
                <c:pt idx="518">
                  <c:v>5</c:v>
                </c:pt>
                <c:pt idx="519">
                  <c:v>5</c:v>
                </c:pt>
                <c:pt idx="520">
                  <c:v>5</c:v>
                </c:pt>
                <c:pt idx="521">
                  <c:v>5</c:v>
                </c:pt>
                <c:pt idx="522">
                  <c:v>5</c:v>
                </c:pt>
                <c:pt idx="523">
                  <c:v>5</c:v>
                </c:pt>
                <c:pt idx="524">
                  <c:v>4</c:v>
                </c:pt>
                <c:pt idx="525">
                  <c:v>5</c:v>
                </c:pt>
                <c:pt idx="526">
                  <c:v>5</c:v>
                </c:pt>
                <c:pt idx="527">
                  <c:v>5</c:v>
                </c:pt>
                <c:pt idx="528">
                  <c:v>5</c:v>
                </c:pt>
                <c:pt idx="529">
                  <c:v>5</c:v>
                </c:pt>
                <c:pt idx="530">
                  <c:v>5</c:v>
                </c:pt>
                <c:pt idx="531">
                  <c:v>5</c:v>
                </c:pt>
                <c:pt idx="532">
                  <c:v>5</c:v>
                </c:pt>
                <c:pt idx="533">
                  <c:v>5</c:v>
                </c:pt>
                <c:pt idx="534">
                  <c:v>5</c:v>
                </c:pt>
                <c:pt idx="535">
                  <c:v>5</c:v>
                </c:pt>
                <c:pt idx="536">
                  <c:v>5</c:v>
                </c:pt>
                <c:pt idx="537">
                  <c:v>5</c:v>
                </c:pt>
                <c:pt idx="538">
                  <c:v>5</c:v>
                </c:pt>
                <c:pt idx="539">
                  <c:v>5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5</c:v>
                </c:pt>
                <c:pt idx="553">
                  <c:v>5</c:v>
                </c:pt>
                <c:pt idx="554">
                  <c:v>3</c:v>
                </c:pt>
                <c:pt idx="555">
                  <c:v>4</c:v>
                </c:pt>
                <c:pt idx="556">
                  <c:v>5</c:v>
                </c:pt>
                <c:pt idx="557">
                  <c:v>6</c:v>
                </c:pt>
                <c:pt idx="558">
                  <c:v>6</c:v>
                </c:pt>
                <c:pt idx="559">
                  <c:v>6</c:v>
                </c:pt>
                <c:pt idx="560">
                  <c:v>6</c:v>
                </c:pt>
                <c:pt idx="561">
                  <c:v>6</c:v>
                </c:pt>
                <c:pt idx="562">
                  <c:v>6</c:v>
                </c:pt>
                <c:pt idx="563">
                  <c:v>6</c:v>
                </c:pt>
                <c:pt idx="564">
                  <c:v>6</c:v>
                </c:pt>
                <c:pt idx="565">
                  <c:v>6</c:v>
                </c:pt>
                <c:pt idx="566">
                  <c:v>6</c:v>
                </c:pt>
                <c:pt idx="567">
                  <c:v>6</c:v>
                </c:pt>
                <c:pt idx="568">
                  <c:v>6</c:v>
                </c:pt>
                <c:pt idx="569">
                  <c:v>6</c:v>
                </c:pt>
                <c:pt idx="570">
                  <c:v>6</c:v>
                </c:pt>
                <c:pt idx="571">
                  <c:v>5</c:v>
                </c:pt>
                <c:pt idx="572">
                  <c:v>6</c:v>
                </c:pt>
                <c:pt idx="573">
                  <c:v>6</c:v>
                </c:pt>
                <c:pt idx="574">
                  <c:v>6</c:v>
                </c:pt>
                <c:pt idx="575">
                  <c:v>6</c:v>
                </c:pt>
                <c:pt idx="576">
                  <c:v>6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6</c:v>
                </c:pt>
                <c:pt idx="585">
                  <c:v>6</c:v>
                </c:pt>
                <c:pt idx="586">
                  <c:v>6</c:v>
                </c:pt>
                <c:pt idx="587">
                  <c:v>5</c:v>
                </c:pt>
                <c:pt idx="588">
                  <c:v>6</c:v>
                </c:pt>
                <c:pt idx="589">
                  <c:v>6</c:v>
                </c:pt>
                <c:pt idx="590">
                  <c:v>7</c:v>
                </c:pt>
                <c:pt idx="591">
                  <c:v>7</c:v>
                </c:pt>
                <c:pt idx="592">
                  <c:v>6</c:v>
                </c:pt>
                <c:pt idx="593">
                  <c:v>6</c:v>
                </c:pt>
                <c:pt idx="594">
                  <c:v>6</c:v>
                </c:pt>
                <c:pt idx="595">
                  <c:v>6</c:v>
                </c:pt>
                <c:pt idx="596">
                  <c:v>6</c:v>
                </c:pt>
                <c:pt idx="597">
                  <c:v>6</c:v>
                </c:pt>
                <c:pt idx="598">
                  <c:v>6</c:v>
                </c:pt>
                <c:pt idx="599">
                  <c:v>6</c:v>
                </c:pt>
                <c:pt idx="600">
                  <c:v>6</c:v>
                </c:pt>
                <c:pt idx="601">
                  <c:v>6</c:v>
                </c:pt>
                <c:pt idx="602">
                  <c:v>6</c:v>
                </c:pt>
                <c:pt idx="603">
                  <c:v>6</c:v>
                </c:pt>
                <c:pt idx="604">
                  <c:v>6</c:v>
                </c:pt>
                <c:pt idx="605">
                  <c:v>6</c:v>
                </c:pt>
                <c:pt idx="606">
                  <c:v>6</c:v>
                </c:pt>
                <c:pt idx="607">
                  <c:v>6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6</c:v>
                </c:pt>
                <c:pt idx="612">
                  <c:v>5</c:v>
                </c:pt>
                <c:pt idx="613">
                  <c:v>6</c:v>
                </c:pt>
                <c:pt idx="614">
                  <c:v>6</c:v>
                </c:pt>
                <c:pt idx="615">
                  <c:v>6</c:v>
                </c:pt>
                <c:pt idx="616">
                  <c:v>5</c:v>
                </c:pt>
                <c:pt idx="617">
                  <c:v>6</c:v>
                </c:pt>
                <c:pt idx="618">
                  <c:v>5</c:v>
                </c:pt>
                <c:pt idx="619">
                  <c:v>5</c:v>
                </c:pt>
                <c:pt idx="620">
                  <c:v>5</c:v>
                </c:pt>
                <c:pt idx="621">
                  <c:v>5</c:v>
                </c:pt>
                <c:pt idx="622">
                  <c:v>5</c:v>
                </c:pt>
                <c:pt idx="623">
                  <c:v>5</c:v>
                </c:pt>
                <c:pt idx="624">
                  <c:v>5</c:v>
                </c:pt>
                <c:pt idx="625">
                  <c:v>5</c:v>
                </c:pt>
                <c:pt idx="626">
                  <c:v>5</c:v>
                </c:pt>
                <c:pt idx="627">
                  <c:v>5</c:v>
                </c:pt>
                <c:pt idx="628">
                  <c:v>5</c:v>
                </c:pt>
                <c:pt idx="629">
                  <c:v>5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6</c:v>
                </c:pt>
                <c:pt idx="634">
                  <c:v>6</c:v>
                </c:pt>
                <c:pt idx="635">
                  <c:v>6</c:v>
                </c:pt>
                <c:pt idx="636">
                  <c:v>6</c:v>
                </c:pt>
                <c:pt idx="637">
                  <c:v>6</c:v>
                </c:pt>
                <c:pt idx="638">
                  <c:v>6</c:v>
                </c:pt>
                <c:pt idx="639">
                  <c:v>6</c:v>
                </c:pt>
                <c:pt idx="640">
                  <c:v>6</c:v>
                </c:pt>
                <c:pt idx="641">
                  <c:v>5</c:v>
                </c:pt>
                <c:pt idx="642">
                  <c:v>6</c:v>
                </c:pt>
                <c:pt idx="643">
                  <c:v>5</c:v>
                </c:pt>
                <c:pt idx="644">
                  <c:v>5</c:v>
                </c:pt>
                <c:pt idx="645">
                  <c:v>6</c:v>
                </c:pt>
                <c:pt idx="646">
                  <c:v>6</c:v>
                </c:pt>
                <c:pt idx="647">
                  <c:v>6</c:v>
                </c:pt>
                <c:pt idx="648">
                  <c:v>6</c:v>
                </c:pt>
                <c:pt idx="649">
                  <c:v>5</c:v>
                </c:pt>
                <c:pt idx="650">
                  <c:v>5</c:v>
                </c:pt>
                <c:pt idx="651">
                  <c:v>5</c:v>
                </c:pt>
                <c:pt idx="652">
                  <c:v>5</c:v>
                </c:pt>
                <c:pt idx="653">
                  <c:v>5</c:v>
                </c:pt>
                <c:pt idx="654">
                  <c:v>5</c:v>
                </c:pt>
                <c:pt idx="655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77-4E46-A4AE-D96A273F544B}"/>
            </c:ext>
          </c:extLst>
        </c:ser>
        <c:ser>
          <c:idx val="1"/>
          <c:order val="1"/>
          <c:tx>
            <c:strRef>
              <c:f>Sheet3!$AC$2</c:f>
              <c:strCache>
                <c:ptCount val="1"/>
              </c:strCache>
            </c:strRef>
          </c:tx>
          <c:spPr>
            <a:ln w="3810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val>
            <c:numRef>
              <c:f>Sheet3!$Y$1:$Y$659</c:f>
              <c:numCache>
                <c:formatCode>General</c:formatCode>
                <c:ptCount val="659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8</c:v>
                </c:pt>
                <c:pt idx="10">
                  <c:v>8</c:v>
                </c:pt>
                <c:pt idx="11">
                  <c:v>3</c:v>
                </c:pt>
                <c:pt idx="12">
                  <c:v>3</c:v>
                </c:pt>
                <c:pt idx="13">
                  <c:v>8</c:v>
                </c:pt>
                <c:pt idx="14">
                  <c:v>8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7</c:v>
                </c:pt>
                <c:pt idx="27">
                  <c:v>7</c:v>
                </c:pt>
                <c:pt idx="28">
                  <c:v>6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3">
                  <c:v>8</c:v>
                </c:pt>
                <c:pt idx="34">
                  <c:v>8</c:v>
                </c:pt>
                <c:pt idx="35">
                  <c:v>8</c:v>
                </c:pt>
                <c:pt idx="36">
                  <c:v>8</c:v>
                </c:pt>
                <c:pt idx="37">
                  <c:v>8</c:v>
                </c:pt>
                <c:pt idx="38">
                  <c:v>8</c:v>
                </c:pt>
                <c:pt idx="39">
                  <c:v>8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7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4</c:v>
                </c:pt>
                <c:pt idx="58">
                  <c:v>4</c:v>
                </c:pt>
                <c:pt idx="59">
                  <c:v>8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7</c:v>
                </c:pt>
                <c:pt idx="64">
                  <c:v>7</c:v>
                </c:pt>
                <c:pt idx="65">
                  <c:v>8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6</c:v>
                </c:pt>
                <c:pt idx="87">
                  <c:v>7</c:v>
                </c:pt>
                <c:pt idx="88">
                  <c:v>7</c:v>
                </c:pt>
                <c:pt idx="89">
                  <c:v>6</c:v>
                </c:pt>
                <c:pt idx="90">
                  <c:v>7</c:v>
                </c:pt>
                <c:pt idx="91">
                  <c:v>7</c:v>
                </c:pt>
                <c:pt idx="92">
                  <c:v>7</c:v>
                </c:pt>
                <c:pt idx="93">
                  <c:v>7</c:v>
                </c:pt>
                <c:pt idx="94">
                  <c:v>7</c:v>
                </c:pt>
                <c:pt idx="95">
                  <c:v>7</c:v>
                </c:pt>
                <c:pt idx="96">
                  <c:v>7</c:v>
                </c:pt>
                <c:pt idx="97">
                  <c:v>7</c:v>
                </c:pt>
                <c:pt idx="98">
                  <c:v>7</c:v>
                </c:pt>
                <c:pt idx="99">
                  <c:v>6</c:v>
                </c:pt>
                <c:pt idx="100">
                  <c:v>7</c:v>
                </c:pt>
                <c:pt idx="101">
                  <c:v>7</c:v>
                </c:pt>
                <c:pt idx="102">
                  <c:v>7</c:v>
                </c:pt>
                <c:pt idx="103">
                  <c:v>5</c:v>
                </c:pt>
                <c:pt idx="104">
                  <c:v>5</c:v>
                </c:pt>
                <c:pt idx="105">
                  <c:v>6</c:v>
                </c:pt>
                <c:pt idx="106">
                  <c:v>7</c:v>
                </c:pt>
                <c:pt idx="107">
                  <c:v>6</c:v>
                </c:pt>
                <c:pt idx="108">
                  <c:v>7</c:v>
                </c:pt>
                <c:pt idx="109">
                  <c:v>6</c:v>
                </c:pt>
                <c:pt idx="110">
                  <c:v>6</c:v>
                </c:pt>
                <c:pt idx="111">
                  <c:v>6</c:v>
                </c:pt>
                <c:pt idx="112">
                  <c:v>6</c:v>
                </c:pt>
                <c:pt idx="113">
                  <c:v>6</c:v>
                </c:pt>
                <c:pt idx="114">
                  <c:v>6</c:v>
                </c:pt>
                <c:pt idx="115">
                  <c:v>6</c:v>
                </c:pt>
                <c:pt idx="116">
                  <c:v>6</c:v>
                </c:pt>
                <c:pt idx="117">
                  <c:v>6</c:v>
                </c:pt>
                <c:pt idx="118">
                  <c:v>7</c:v>
                </c:pt>
                <c:pt idx="119">
                  <c:v>7</c:v>
                </c:pt>
                <c:pt idx="120">
                  <c:v>7</c:v>
                </c:pt>
                <c:pt idx="121">
                  <c:v>7</c:v>
                </c:pt>
                <c:pt idx="122">
                  <c:v>7</c:v>
                </c:pt>
                <c:pt idx="123">
                  <c:v>7</c:v>
                </c:pt>
                <c:pt idx="124">
                  <c:v>5</c:v>
                </c:pt>
                <c:pt idx="125">
                  <c:v>6</c:v>
                </c:pt>
                <c:pt idx="126">
                  <c:v>7</c:v>
                </c:pt>
                <c:pt idx="127">
                  <c:v>7</c:v>
                </c:pt>
                <c:pt idx="128">
                  <c:v>7</c:v>
                </c:pt>
                <c:pt idx="129">
                  <c:v>6</c:v>
                </c:pt>
                <c:pt idx="130">
                  <c:v>6</c:v>
                </c:pt>
                <c:pt idx="131">
                  <c:v>7</c:v>
                </c:pt>
                <c:pt idx="132">
                  <c:v>7</c:v>
                </c:pt>
                <c:pt idx="133">
                  <c:v>6</c:v>
                </c:pt>
                <c:pt idx="134">
                  <c:v>6</c:v>
                </c:pt>
                <c:pt idx="135">
                  <c:v>6</c:v>
                </c:pt>
                <c:pt idx="136">
                  <c:v>6</c:v>
                </c:pt>
                <c:pt idx="137">
                  <c:v>6</c:v>
                </c:pt>
                <c:pt idx="138">
                  <c:v>7</c:v>
                </c:pt>
                <c:pt idx="139">
                  <c:v>7</c:v>
                </c:pt>
                <c:pt idx="140">
                  <c:v>6</c:v>
                </c:pt>
                <c:pt idx="141">
                  <c:v>7</c:v>
                </c:pt>
                <c:pt idx="142">
                  <c:v>7</c:v>
                </c:pt>
                <c:pt idx="143">
                  <c:v>7</c:v>
                </c:pt>
                <c:pt idx="144">
                  <c:v>7</c:v>
                </c:pt>
                <c:pt idx="145">
                  <c:v>7</c:v>
                </c:pt>
                <c:pt idx="146">
                  <c:v>7</c:v>
                </c:pt>
                <c:pt idx="147">
                  <c:v>7</c:v>
                </c:pt>
                <c:pt idx="148">
                  <c:v>7</c:v>
                </c:pt>
                <c:pt idx="149">
                  <c:v>7</c:v>
                </c:pt>
                <c:pt idx="150">
                  <c:v>7</c:v>
                </c:pt>
                <c:pt idx="151">
                  <c:v>7</c:v>
                </c:pt>
                <c:pt idx="152">
                  <c:v>7</c:v>
                </c:pt>
                <c:pt idx="153">
                  <c:v>7</c:v>
                </c:pt>
                <c:pt idx="154">
                  <c:v>6</c:v>
                </c:pt>
                <c:pt idx="155">
                  <c:v>7</c:v>
                </c:pt>
                <c:pt idx="156">
                  <c:v>6</c:v>
                </c:pt>
                <c:pt idx="157">
                  <c:v>7</c:v>
                </c:pt>
                <c:pt idx="158">
                  <c:v>7</c:v>
                </c:pt>
                <c:pt idx="159">
                  <c:v>7</c:v>
                </c:pt>
                <c:pt idx="160">
                  <c:v>7</c:v>
                </c:pt>
                <c:pt idx="161">
                  <c:v>7</c:v>
                </c:pt>
                <c:pt idx="162">
                  <c:v>7</c:v>
                </c:pt>
                <c:pt idx="163">
                  <c:v>7</c:v>
                </c:pt>
                <c:pt idx="164">
                  <c:v>7</c:v>
                </c:pt>
                <c:pt idx="165">
                  <c:v>6</c:v>
                </c:pt>
                <c:pt idx="166">
                  <c:v>6</c:v>
                </c:pt>
                <c:pt idx="167">
                  <c:v>6</c:v>
                </c:pt>
                <c:pt idx="168">
                  <c:v>7</c:v>
                </c:pt>
                <c:pt idx="169">
                  <c:v>7</c:v>
                </c:pt>
                <c:pt idx="170">
                  <c:v>7</c:v>
                </c:pt>
                <c:pt idx="171">
                  <c:v>7</c:v>
                </c:pt>
                <c:pt idx="172">
                  <c:v>7</c:v>
                </c:pt>
                <c:pt idx="173">
                  <c:v>7</c:v>
                </c:pt>
                <c:pt idx="174">
                  <c:v>7</c:v>
                </c:pt>
                <c:pt idx="175">
                  <c:v>7</c:v>
                </c:pt>
                <c:pt idx="176">
                  <c:v>7</c:v>
                </c:pt>
                <c:pt idx="177">
                  <c:v>7</c:v>
                </c:pt>
                <c:pt idx="178">
                  <c:v>7</c:v>
                </c:pt>
                <c:pt idx="179">
                  <c:v>7</c:v>
                </c:pt>
                <c:pt idx="180">
                  <c:v>7</c:v>
                </c:pt>
                <c:pt idx="181">
                  <c:v>7</c:v>
                </c:pt>
                <c:pt idx="182">
                  <c:v>7</c:v>
                </c:pt>
                <c:pt idx="183">
                  <c:v>7</c:v>
                </c:pt>
                <c:pt idx="184">
                  <c:v>7</c:v>
                </c:pt>
                <c:pt idx="185">
                  <c:v>7</c:v>
                </c:pt>
                <c:pt idx="186">
                  <c:v>7</c:v>
                </c:pt>
                <c:pt idx="187">
                  <c:v>7</c:v>
                </c:pt>
                <c:pt idx="188">
                  <c:v>7</c:v>
                </c:pt>
                <c:pt idx="189">
                  <c:v>7</c:v>
                </c:pt>
                <c:pt idx="190">
                  <c:v>7</c:v>
                </c:pt>
                <c:pt idx="191">
                  <c:v>7</c:v>
                </c:pt>
                <c:pt idx="192">
                  <c:v>7</c:v>
                </c:pt>
                <c:pt idx="193">
                  <c:v>7</c:v>
                </c:pt>
                <c:pt idx="194">
                  <c:v>7</c:v>
                </c:pt>
                <c:pt idx="195">
                  <c:v>7</c:v>
                </c:pt>
                <c:pt idx="196">
                  <c:v>7</c:v>
                </c:pt>
                <c:pt idx="197">
                  <c:v>7</c:v>
                </c:pt>
                <c:pt idx="198">
                  <c:v>7</c:v>
                </c:pt>
                <c:pt idx="199">
                  <c:v>7</c:v>
                </c:pt>
                <c:pt idx="200">
                  <c:v>7</c:v>
                </c:pt>
                <c:pt idx="201">
                  <c:v>7</c:v>
                </c:pt>
                <c:pt idx="202">
                  <c:v>7</c:v>
                </c:pt>
                <c:pt idx="203">
                  <c:v>7</c:v>
                </c:pt>
                <c:pt idx="204">
                  <c:v>7</c:v>
                </c:pt>
                <c:pt idx="205">
                  <c:v>7</c:v>
                </c:pt>
                <c:pt idx="206">
                  <c:v>7</c:v>
                </c:pt>
                <c:pt idx="207">
                  <c:v>7</c:v>
                </c:pt>
                <c:pt idx="208">
                  <c:v>7</c:v>
                </c:pt>
                <c:pt idx="209">
                  <c:v>7</c:v>
                </c:pt>
                <c:pt idx="210">
                  <c:v>7</c:v>
                </c:pt>
                <c:pt idx="211">
                  <c:v>7</c:v>
                </c:pt>
                <c:pt idx="212">
                  <c:v>7</c:v>
                </c:pt>
                <c:pt idx="213">
                  <c:v>7</c:v>
                </c:pt>
                <c:pt idx="214">
                  <c:v>7</c:v>
                </c:pt>
                <c:pt idx="215">
                  <c:v>7</c:v>
                </c:pt>
                <c:pt idx="216">
                  <c:v>7</c:v>
                </c:pt>
                <c:pt idx="217">
                  <c:v>7</c:v>
                </c:pt>
                <c:pt idx="218">
                  <c:v>7</c:v>
                </c:pt>
                <c:pt idx="219">
                  <c:v>7</c:v>
                </c:pt>
                <c:pt idx="220">
                  <c:v>7</c:v>
                </c:pt>
                <c:pt idx="221">
                  <c:v>7</c:v>
                </c:pt>
                <c:pt idx="222">
                  <c:v>7</c:v>
                </c:pt>
                <c:pt idx="223">
                  <c:v>7</c:v>
                </c:pt>
                <c:pt idx="224">
                  <c:v>7</c:v>
                </c:pt>
                <c:pt idx="225">
                  <c:v>7</c:v>
                </c:pt>
                <c:pt idx="226">
                  <c:v>7</c:v>
                </c:pt>
                <c:pt idx="227">
                  <c:v>7</c:v>
                </c:pt>
                <c:pt idx="228">
                  <c:v>7</c:v>
                </c:pt>
                <c:pt idx="229">
                  <c:v>7</c:v>
                </c:pt>
                <c:pt idx="230">
                  <c:v>7</c:v>
                </c:pt>
                <c:pt idx="231">
                  <c:v>6</c:v>
                </c:pt>
                <c:pt idx="232">
                  <c:v>7</c:v>
                </c:pt>
                <c:pt idx="233">
                  <c:v>7</c:v>
                </c:pt>
                <c:pt idx="234">
                  <c:v>7</c:v>
                </c:pt>
                <c:pt idx="235">
                  <c:v>7</c:v>
                </c:pt>
                <c:pt idx="236">
                  <c:v>7</c:v>
                </c:pt>
                <c:pt idx="237">
                  <c:v>7</c:v>
                </c:pt>
                <c:pt idx="238">
                  <c:v>7</c:v>
                </c:pt>
                <c:pt idx="239">
                  <c:v>7</c:v>
                </c:pt>
                <c:pt idx="240">
                  <c:v>7</c:v>
                </c:pt>
                <c:pt idx="241">
                  <c:v>7</c:v>
                </c:pt>
                <c:pt idx="242">
                  <c:v>7</c:v>
                </c:pt>
                <c:pt idx="243">
                  <c:v>6</c:v>
                </c:pt>
                <c:pt idx="244">
                  <c:v>7</c:v>
                </c:pt>
                <c:pt idx="245">
                  <c:v>7</c:v>
                </c:pt>
                <c:pt idx="246">
                  <c:v>7</c:v>
                </c:pt>
                <c:pt idx="247">
                  <c:v>7</c:v>
                </c:pt>
                <c:pt idx="248">
                  <c:v>7</c:v>
                </c:pt>
                <c:pt idx="249">
                  <c:v>7</c:v>
                </c:pt>
                <c:pt idx="250">
                  <c:v>7</c:v>
                </c:pt>
                <c:pt idx="251">
                  <c:v>6</c:v>
                </c:pt>
                <c:pt idx="252">
                  <c:v>6</c:v>
                </c:pt>
                <c:pt idx="253">
                  <c:v>6</c:v>
                </c:pt>
                <c:pt idx="254">
                  <c:v>6</c:v>
                </c:pt>
                <c:pt idx="255">
                  <c:v>6</c:v>
                </c:pt>
                <c:pt idx="256">
                  <c:v>6</c:v>
                </c:pt>
                <c:pt idx="257">
                  <c:v>6</c:v>
                </c:pt>
                <c:pt idx="258">
                  <c:v>6</c:v>
                </c:pt>
                <c:pt idx="259">
                  <c:v>6</c:v>
                </c:pt>
                <c:pt idx="260">
                  <c:v>6</c:v>
                </c:pt>
                <c:pt idx="261">
                  <c:v>7</c:v>
                </c:pt>
                <c:pt idx="262">
                  <c:v>6</c:v>
                </c:pt>
                <c:pt idx="263">
                  <c:v>7</c:v>
                </c:pt>
                <c:pt idx="264">
                  <c:v>7</c:v>
                </c:pt>
                <c:pt idx="265">
                  <c:v>7</c:v>
                </c:pt>
                <c:pt idx="266">
                  <c:v>7</c:v>
                </c:pt>
                <c:pt idx="267">
                  <c:v>7</c:v>
                </c:pt>
                <c:pt idx="268">
                  <c:v>7</c:v>
                </c:pt>
                <c:pt idx="269">
                  <c:v>7</c:v>
                </c:pt>
                <c:pt idx="270">
                  <c:v>7</c:v>
                </c:pt>
                <c:pt idx="271">
                  <c:v>7</c:v>
                </c:pt>
                <c:pt idx="272">
                  <c:v>7</c:v>
                </c:pt>
                <c:pt idx="273">
                  <c:v>7</c:v>
                </c:pt>
                <c:pt idx="274">
                  <c:v>7</c:v>
                </c:pt>
                <c:pt idx="275">
                  <c:v>6</c:v>
                </c:pt>
                <c:pt idx="276">
                  <c:v>7</c:v>
                </c:pt>
                <c:pt idx="277">
                  <c:v>7</c:v>
                </c:pt>
                <c:pt idx="278">
                  <c:v>7</c:v>
                </c:pt>
                <c:pt idx="279">
                  <c:v>5</c:v>
                </c:pt>
                <c:pt idx="280">
                  <c:v>7</c:v>
                </c:pt>
                <c:pt idx="281">
                  <c:v>7</c:v>
                </c:pt>
                <c:pt idx="282">
                  <c:v>7</c:v>
                </c:pt>
                <c:pt idx="283">
                  <c:v>7</c:v>
                </c:pt>
                <c:pt idx="284">
                  <c:v>7</c:v>
                </c:pt>
                <c:pt idx="285">
                  <c:v>7</c:v>
                </c:pt>
                <c:pt idx="286">
                  <c:v>7</c:v>
                </c:pt>
                <c:pt idx="287">
                  <c:v>7</c:v>
                </c:pt>
                <c:pt idx="288">
                  <c:v>7</c:v>
                </c:pt>
                <c:pt idx="289">
                  <c:v>7</c:v>
                </c:pt>
                <c:pt idx="290">
                  <c:v>7</c:v>
                </c:pt>
                <c:pt idx="291">
                  <c:v>7</c:v>
                </c:pt>
                <c:pt idx="292">
                  <c:v>7</c:v>
                </c:pt>
                <c:pt idx="293">
                  <c:v>7</c:v>
                </c:pt>
                <c:pt idx="294">
                  <c:v>7</c:v>
                </c:pt>
                <c:pt idx="295">
                  <c:v>7</c:v>
                </c:pt>
                <c:pt idx="296">
                  <c:v>7</c:v>
                </c:pt>
                <c:pt idx="297">
                  <c:v>7</c:v>
                </c:pt>
                <c:pt idx="298">
                  <c:v>7</c:v>
                </c:pt>
                <c:pt idx="299">
                  <c:v>7</c:v>
                </c:pt>
                <c:pt idx="300">
                  <c:v>7</c:v>
                </c:pt>
                <c:pt idx="301">
                  <c:v>7</c:v>
                </c:pt>
                <c:pt idx="302">
                  <c:v>6</c:v>
                </c:pt>
                <c:pt idx="303">
                  <c:v>6</c:v>
                </c:pt>
                <c:pt idx="304">
                  <c:v>7</c:v>
                </c:pt>
                <c:pt idx="305">
                  <c:v>6</c:v>
                </c:pt>
                <c:pt idx="306">
                  <c:v>6</c:v>
                </c:pt>
                <c:pt idx="307">
                  <c:v>6</c:v>
                </c:pt>
                <c:pt idx="308">
                  <c:v>6</c:v>
                </c:pt>
                <c:pt idx="309">
                  <c:v>6</c:v>
                </c:pt>
                <c:pt idx="310">
                  <c:v>7</c:v>
                </c:pt>
                <c:pt idx="311">
                  <c:v>7</c:v>
                </c:pt>
                <c:pt idx="312">
                  <c:v>7</c:v>
                </c:pt>
                <c:pt idx="313">
                  <c:v>7</c:v>
                </c:pt>
                <c:pt idx="314">
                  <c:v>7</c:v>
                </c:pt>
                <c:pt idx="315">
                  <c:v>7</c:v>
                </c:pt>
                <c:pt idx="316">
                  <c:v>7</c:v>
                </c:pt>
                <c:pt idx="317">
                  <c:v>7</c:v>
                </c:pt>
                <c:pt idx="318">
                  <c:v>7</c:v>
                </c:pt>
                <c:pt idx="319">
                  <c:v>7</c:v>
                </c:pt>
                <c:pt idx="320">
                  <c:v>7</c:v>
                </c:pt>
                <c:pt idx="321">
                  <c:v>7</c:v>
                </c:pt>
                <c:pt idx="322">
                  <c:v>7</c:v>
                </c:pt>
                <c:pt idx="323">
                  <c:v>7</c:v>
                </c:pt>
                <c:pt idx="324">
                  <c:v>7</c:v>
                </c:pt>
                <c:pt idx="325">
                  <c:v>7</c:v>
                </c:pt>
                <c:pt idx="326">
                  <c:v>6</c:v>
                </c:pt>
                <c:pt idx="327">
                  <c:v>7</c:v>
                </c:pt>
                <c:pt idx="328">
                  <c:v>7</c:v>
                </c:pt>
                <c:pt idx="329">
                  <c:v>7</c:v>
                </c:pt>
                <c:pt idx="330">
                  <c:v>7</c:v>
                </c:pt>
                <c:pt idx="331">
                  <c:v>6</c:v>
                </c:pt>
                <c:pt idx="332">
                  <c:v>6</c:v>
                </c:pt>
                <c:pt idx="333">
                  <c:v>7</c:v>
                </c:pt>
                <c:pt idx="334">
                  <c:v>7</c:v>
                </c:pt>
                <c:pt idx="335">
                  <c:v>7</c:v>
                </c:pt>
                <c:pt idx="336">
                  <c:v>7</c:v>
                </c:pt>
                <c:pt idx="337">
                  <c:v>7</c:v>
                </c:pt>
                <c:pt idx="338">
                  <c:v>7</c:v>
                </c:pt>
                <c:pt idx="339">
                  <c:v>7</c:v>
                </c:pt>
                <c:pt idx="340">
                  <c:v>7</c:v>
                </c:pt>
                <c:pt idx="341">
                  <c:v>7</c:v>
                </c:pt>
                <c:pt idx="342">
                  <c:v>7</c:v>
                </c:pt>
                <c:pt idx="343">
                  <c:v>7</c:v>
                </c:pt>
                <c:pt idx="344">
                  <c:v>7</c:v>
                </c:pt>
                <c:pt idx="345">
                  <c:v>7</c:v>
                </c:pt>
                <c:pt idx="346">
                  <c:v>7</c:v>
                </c:pt>
                <c:pt idx="347">
                  <c:v>7</c:v>
                </c:pt>
                <c:pt idx="348">
                  <c:v>7</c:v>
                </c:pt>
                <c:pt idx="349">
                  <c:v>7</c:v>
                </c:pt>
                <c:pt idx="350">
                  <c:v>7</c:v>
                </c:pt>
                <c:pt idx="351">
                  <c:v>7</c:v>
                </c:pt>
                <c:pt idx="352">
                  <c:v>7</c:v>
                </c:pt>
                <c:pt idx="353">
                  <c:v>7</c:v>
                </c:pt>
                <c:pt idx="354">
                  <c:v>6</c:v>
                </c:pt>
                <c:pt idx="355">
                  <c:v>7</c:v>
                </c:pt>
                <c:pt idx="356">
                  <c:v>7</c:v>
                </c:pt>
                <c:pt idx="357">
                  <c:v>7</c:v>
                </c:pt>
                <c:pt idx="358">
                  <c:v>7</c:v>
                </c:pt>
                <c:pt idx="359">
                  <c:v>7</c:v>
                </c:pt>
                <c:pt idx="360">
                  <c:v>7</c:v>
                </c:pt>
                <c:pt idx="361">
                  <c:v>7</c:v>
                </c:pt>
                <c:pt idx="362">
                  <c:v>7</c:v>
                </c:pt>
                <c:pt idx="363">
                  <c:v>7</c:v>
                </c:pt>
                <c:pt idx="364">
                  <c:v>7</c:v>
                </c:pt>
                <c:pt idx="365">
                  <c:v>7</c:v>
                </c:pt>
                <c:pt idx="366">
                  <c:v>7</c:v>
                </c:pt>
                <c:pt idx="367">
                  <c:v>7</c:v>
                </c:pt>
                <c:pt idx="368">
                  <c:v>7</c:v>
                </c:pt>
                <c:pt idx="369">
                  <c:v>7</c:v>
                </c:pt>
                <c:pt idx="370">
                  <c:v>7</c:v>
                </c:pt>
                <c:pt idx="371">
                  <c:v>7</c:v>
                </c:pt>
                <c:pt idx="372">
                  <c:v>6</c:v>
                </c:pt>
                <c:pt idx="373">
                  <c:v>6</c:v>
                </c:pt>
                <c:pt idx="374">
                  <c:v>5</c:v>
                </c:pt>
                <c:pt idx="375">
                  <c:v>7</c:v>
                </c:pt>
                <c:pt idx="376">
                  <c:v>6</c:v>
                </c:pt>
                <c:pt idx="377">
                  <c:v>7</c:v>
                </c:pt>
                <c:pt idx="378">
                  <c:v>6</c:v>
                </c:pt>
                <c:pt idx="379">
                  <c:v>7</c:v>
                </c:pt>
                <c:pt idx="380">
                  <c:v>7</c:v>
                </c:pt>
                <c:pt idx="381">
                  <c:v>6</c:v>
                </c:pt>
                <c:pt idx="382">
                  <c:v>6</c:v>
                </c:pt>
                <c:pt idx="383">
                  <c:v>6</c:v>
                </c:pt>
                <c:pt idx="384">
                  <c:v>6</c:v>
                </c:pt>
                <c:pt idx="385">
                  <c:v>7</c:v>
                </c:pt>
                <c:pt idx="386">
                  <c:v>7</c:v>
                </c:pt>
                <c:pt idx="387">
                  <c:v>7</c:v>
                </c:pt>
                <c:pt idx="388">
                  <c:v>7</c:v>
                </c:pt>
                <c:pt idx="389">
                  <c:v>7</c:v>
                </c:pt>
                <c:pt idx="390">
                  <c:v>7</c:v>
                </c:pt>
                <c:pt idx="391">
                  <c:v>7</c:v>
                </c:pt>
                <c:pt idx="392">
                  <c:v>7</c:v>
                </c:pt>
                <c:pt idx="393">
                  <c:v>7</c:v>
                </c:pt>
                <c:pt idx="394">
                  <c:v>7</c:v>
                </c:pt>
                <c:pt idx="395">
                  <c:v>7</c:v>
                </c:pt>
                <c:pt idx="396">
                  <c:v>6</c:v>
                </c:pt>
                <c:pt idx="397">
                  <c:v>7</c:v>
                </c:pt>
                <c:pt idx="398">
                  <c:v>7</c:v>
                </c:pt>
                <c:pt idx="399">
                  <c:v>7</c:v>
                </c:pt>
                <c:pt idx="400">
                  <c:v>7</c:v>
                </c:pt>
                <c:pt idx="401">
                  <c:v>7</c:v>
                </c:pt>
                <c:pt idx="402">
                  <c:v>7</c:v>
                </c:pt>
                <c:pt idx="403">
                  <c:v>7</c:v>
                </c:pt>
                <c:pt idx="404">
                  <c:v>7</c:v>
                </c:pt>
                <c:pt idx="405">
                  <c:v>7</c:v>
                </c:pt>
                <c:pt idx="406">
                  <c:v>7</c:v>
                </c:pt>
                <c:pt idx="407">
                  <c:v>7</c:v>
                </c:pt>
                <c:pt idx="408">
                  <c:v>7</c:v>
                </c:pt>
                <c:pt idx="409">
                  <c:v>6</c:v>
                </c:pt>
                <c:pt idx="410">
                  <c:v>6</c:v>
                </c:pt>
                <c:pt idx="411">
                  <c:v>7</c:v>
                </c:pt>
                <c:pt idx="412">
                  <c:v>7</c:v>
                </c:pt>
                <c:pt idx="413">
                  <c:v>7</c:v>
                </c:pt>
                <c:pt idx="414">
                  <c:v>7</c:v>
                </c:pt>
                <c:pt idx="415">
                  <c:v>7</c:v>
                </c:pt>
                <c:pt idx="416">
                  <c:v>7</c:v>
                </c:pt>
                <c:pt idx="417">
                  <c:v>6</c:v>
                </c:pt>
                <c:pt idx="418">
                  <c:v>7</c:v>
                </c:pt>
                <c:pt idx="419">
                  <c:v>7</c:v>
                </c:pt>
                <c:pt idx="420">
                  <c:v>7</c:v>
                </c:pt>
                <c:pt idx="421">
                  <c:v>7</c:v>
                </c:pt>
                <c:pt idx="422">
                  <c:v>7</c:v>
                </c:pt>
                <c:pt idx="423">
                  <c:v>7</c:v>
                </c:pt>
                <c:pt idx="424">
                  <c:v>7</c:v>
                </c:pt>
                <c:pt idx="425">
                  <c:v>7</c:v>
                </c:pt>
                <c:pt idx="426">
                  <c:v>7</c:v>
                </c:pt>
                <c:pt idx="427">
                  <c:v>7</c:v>
                </c:pt>
                <c:pt idx="428">
                  <c:v>7</c:v>
                </c:pt>
                <c:pt idx="429">
                  <c:v>7</c:v>
                </c:pt>
                <c:pt idx="430">
                  <c:v>7</c:v>
                </c:pt>
                <c:pt idx="431">
                  <c:v>7</c:v>
                </c:pt>
                <c:pt idx="432">
                  <c:v>7</c:v>
                </c:pt>
                <c:pt idx="433">
                  <c:v>7</c:v>
                </c:pt>
                <c:pt idx="434">
                  <c:v>7</c:v>
                </c:pt>
                <c:pt idx="435">
                  <c:v>7</c:v>
                </c:pt>
                <c:pt idx="436">
                  <c:v>6</c:v>
                </c:pt>
                <c:pt idx="437">
                  <c:v>6</c:v>
                </c:pt>
                <c:pt idx="438">
                  <c:v>6</c:v>
                </c:pt>
                <c:pt idx="439">
                  <c:v>6</c:v>
                </c:pt>
                <c:pt idx="440">
                  <c:v>6</c:v>
                </c:pt>
                <c:pt idx="441">
                  <c:v>6</c:v>
                </c:pt>
                <c:pt idx="442">
                  <c:v>6</c:v>
                </c:pt>
                <c:pt idx="443">
                  <c:v>6</c:v>
                </c:pt>
                <c:pt idx="444">
                  <c:v>6</c:v>
                </c:pt>
                <c:pt idx="445">
                  <c:v>6</c:v>
                </c:pt>
                <c:pt idx="446">
                  <c:v>6</c:v>
                </c:pt>
                <c:pt idx="447">
                  <c:v>6</c:v>
                </c:pt>
                <c:pt idx="448">
                  <c:v>6</c:v>
                </c:pt>
                <c:pt idx="449">
                  <c:v>7</c:v>
                </c:pt>
                <c:pt idx="450">
                  <c:v>7</c:v>
                </c:pt>
                <c:pt idx="451">
                  <c:v>7</c:v>
                </c:pt>
                <c:pt idx="452">
                  <c:v>7</c:v>
                </c:pt>
                <c:pt idx="453">
                  <c:v>7</c:v>
                </c:pt>
                <c:pt idx="454">
                  <c:v>6</c:v>
                </c:pt>
                <c:pt idx="455">
                  <c:v>7</c:v>
                </c:pt>
                <c:pt idx="456">
                  <c:v>7</c:v>
                </c:pt>
                <c:pt idx="457">
                  <c:v>7</c:v>
                </c:pt>
                <c:pt idx="458">
                  <c:v>7</c:v>
                </c:pt>
                <c:pt idx="459">
                  <c:v>7</c:v>
                </c:pt>
                <c:pt idx="460">
                  <c:v>7</c:v>
                </c:pt>
                <c:pt idx="461">
                  <c:v>7</c:v>
                </c:pt>
                <c:pt idx="462">
                  <c:v>7</c:v>
                </c:pt>
                <c:pt idx="463">
                  <c:v>7</c:v>
                </c:pt>
                <c:pt idx="464">
                  <c:v>5</c:v>
                </c:pt>
                <c:pt idx="465">
                  <c:v>5</c:v>
                </c:pt>
                <c:pt idx="466">
                  <c:v>6</c:v>
                </c:pt>
                <c:pt idx="467">
                  <c:v>6</c:v>
                </c:pt>
                <c:pt idx="468">
                  <c:v>6</c:v>
                </c:pt>
                <c:pt idx="469">
                  <c:v>6</c:v>
                </c:pt>
                <c:pt idx="470">
                  <c:v>7</c:v>
                </c:pt>
                <c:pt idx="471">
                  <c:v>7</c:v>
                </c:pt>
                <c:pt idx="472">
                  <c:v>7</c:v>
                </c:pt>
                <c:pt idx="473">
                  <c:v>7</c:v>
                </c:pt>
                <c:pt idx="474">
                  <c:v>7</c:v>
                </c:pt>
                <c:pt idx="475">
                  <c:v>7</c:v>
                </c:pt>
                <c:pt idx="476">
                  <c:v>7</c:v>
                </c:pt>
                <c:pt idx="477">
                  <c:v>6</c:v>
                </c:pt>
                <c:pt idx="478">
                  <c:v>7</c:v>
                </c:pt>
                <c:pt idx="479">
                  <c:v>7</c:v>
                </c:pt>
                <c:pt idx="480">
                  <c:v>7</c:v>
                </c:pt>
                <c:pt idx="481">
                  <c:v>7</c:v>
                </c:pt>
                <c:pt idx="482">
                  <c:v>7</c:v>
                </c:pt>
                <c:pt idx="483">
                  <c:v>7</c:v>
                </c:pt>
                <c:pt idx="484">
                  <c:v>7</c:v>
                </c:pt>
                <c:pt idx="485">
                  <c:v>7</c:v>
                </c:pt>
                <c:pt idx="486">
                  <c:v>7</c:v>
                </c:pt>
                <c:pt idx="487">
                  <c:v>7</c:v>
                </c:pt>
                <c:pt idx="488">
                  <c:v>7</c:v>
                </c:pt>
                <c:pt idx="489">
                  <c:v>7</c:v>
                </c:pt>
                <c:pt idx="490">
                  <c:v>7</c:v>
                </c:pt>
                <c:pt idx="491">
                  <c:v>7</c:v>
                </c:pt>
                <c:pt idx="492">
                  <c:v>7</c:v>
                </c:pt>
                <c:pt idx="493">
                  <c:v>7</c:v>
                </c:pt>
                <c:pt idx="494">
                  <c:v>7</c:v>
                </c:pt>
                <c:pt idx="495">
                  <c:v>7</c:v>
                </c:pt>
                <c:pt idx="496">
                  <c:v>7</c:v>
                </c:pt>
                <c:pt idx="497">
                  <c:v>7</c:v>
                </c:pt>
                <c:pt idx="498">
                  <c:v>7</c:v>
                </c:pt>
                <c:pt idx="499">
                  <c:v>7</c:v>
                </c:pt>
                <c:pt idx="500">
                  <c:v>7</c:v>
                </c:pt>
                <c:pt idx="501">
                  <c:v>7</c:v>
                </c:pt>
                <c:pt idx="502">
                  <c:v>7</c:v>
                </c:pt>
                <c:pt idx="503">
                  <c:v>7</c:v>
                </c:pt>
                <c:pt idx="504">
                  <c:v>7</c:v>
                </c:pt>
                <c:pt idx="505">
                  <c:v>7</c:v>
                </c:pt>
                <c:pt idx="506">
                  <c:v>7</c:v>
                </c:pt>
                <c:pt idx="507">
                  <c:v>7</c:v>
                </c:pt>
                <c:pt idx="508">
                  <c:v>7</c:v>
                </c:pt>
                <c:pt idx="509">
                  <c:v>7</c:v>
                </c:pt>
                <c:pt idx="510">
                  <c:v>7</c:v>
                </c:pt>
                <c:pt idx="511">
                  <c:v>7</c:v>
                </c:pt>
                <c:pt idx="512">
                  <c:v>7</c:v>
                </c:pt>
                <c:pt idx="513">
                  <c:v>7</c:v>
                </c:pt>
                <c:pt idx="514">
                  <c:v>7</c:v>
                </c:pt>
                <c:pt idx="515">
                  <c:v>7</c:v>
                </c:pt>
                <c:pt idx="516">
                  <c:v>7</c:v>
                </c:pt>
                <c:pt idx="517">
                  <c:v>7</c:v>
                </c:pt>
                <c:pt idx="518">
                  <c:v>7</c:v>
                </c:pt>
                <c:pt idx="519">
                  <c:v>7</c:v>
                </c:pt>
                <c:pt idx="520">
                  <c:v>7</c:v>
                </c:pt>
                <c:pt idx="521">
                  <c:v>7</c:v>
                </c:pt>
                <c:pt idx="522">
                  <c:v>7</c:v>
                </c:pt>
                <c:pt idx="523">
                  <c:v>7</c:v>
                </c:pt>
                <c:pt idx="524">
                  <c:v>7</c:v>
                </c:pt>
                <c:pt idx="525">
                  <c:v>7</c:v>
                </c:pt>
                <c:pt idx="526">
                  <c:v>7</c:v>
                </c:pt>
                <c:pt idx="527">
                  <c:v>7</c:v>
                </c:pt>
                <c:pt idx="528">
                  <c:v>7</c:v>
                </c:pt>
                <c:pt idx="529">
                  <c:v>7</c:v>
                </c:pt>
                <c:pt idx="530">
                  <c:v>7</c:v>
                </c:pt>
                <c:pt idx="531">
                  <c:v>7</c:v>
                </c:pt>
                <c:pt idx="532">
                  <c:v>7</c:v>
                </c:pt>
                <c:pt idx="533">
                  <c:v>7</c:v>
                </c:pt>
                <c:pt idx="534">
                  <c:v>7</c:v>
                </c:pt>
                <c:pt idx="535">
                  <c:v>7</c:v>
                </c:pt>
                <c:pt idx="536">
                  <c:v>7</c:v>
                </c:pt>
                <c:pt idx="537">
                  <c:v>7</c:v>
                </c:pt>
                <c:pt idx="538">
                  <c:v>7</c:v>
                </c:pt>
                <c:pt idx="539">
                  <c:v>7</c:v>
                </c:pt>
                <c:pt idx="540">
                  <c:v>7</c:v>
                </c:pt>
                <c:pt idx="541">
                  <c:v>7</c:v>
                </c:pt>
                <c:pt idx="542">
                  <c:v>7</c:v>
                </c:pt>
                <c:pt idx="543">
                  <c:v>7</c:v>
                </c:pt>
                <c:pt idx="544">
                  <c:v>7</c:v>
                </c:pt>
                <c:pt idx="545">
                  <c:v>7</c:v>
                </c:pt>
                <c:pt idx="546">
                  <c:v>7</c:v>
                </c:pt>
                <c:pt idx="547">
                  <c:v>7</c:v>
                </c:pt>
                <c:pt idx="548">
                  <c:v>7</c:v>
                </c:pt>
                <c:pt idx="549">
                  <c:v>7</c:v>
                </c:pt>
                <c:pt idx="550">
                  <c:v>7</c:v>
                </c:pt>
                <c:pt idx="551">
                  <c:v>7</c:v>
                </c:pt>
                <c:pt idx="552">
                  <c:v>7</c:v>
                </c:pt>
                <c:pt idx="553">
                  <c:v>7</c:v>
                </c:pt>
                <c:pt idx="554">
                  <c:v>7</c:v>
                </c:pt>
                <c:pt idx="555">
                  <c:v>7</c:v>
                </c:pt>
                <c:pt idx="556">
                  <c:v>7</c:v>
                </c:pt>
                <c:pt idx="557">
                  <c:v>7</c:v>
                </c:pt>
                <c:pt idx="558">
                  <c:v>7</c:v>
                </c:pt>
                <c:pt idx="559">
                  <c:v>7</c:v>
                </c:pt>
                <c:pt idx="560">
                  <c:v>7</c:v>
                </c:pt>
                <c:pt idx="561">
                  <c:v>7</c:v>
                </c:pt>
                <c:pt idx="562">
                  <c:v>7</c:v>
                </c:pt>
                <c:pt idx="563">
                  <c:v>7</c:v>
                </c:pt>
                <c:pt idx="564">
                  <c:v>7</c:v>
                </c:pt>
                <c:pt idx="565">
                  <c:v>7</c:v>
                </c:pt>
                <c:pt idx="566">
                  <c:v>6</c:v>
                </c:pt>
                <c:pt idx="567">
                  <c:v>7</c:v>
                </c:pt>
                <c:pt idx="568">
                  <c:v>6</c:v>
                </c:pt>
                <c:pt idx="569">
                  <c:v>6</c:v>
                </c:pt>
                <c:pt idx="570">
                  <c:v>6</c:v>
                </c:pt>
                <c:pt idx="571">
                  <c:v>6</c:v>
                </c:pt>
                <c:pt idx="572">
                  <c:v>6</c:v>
                </c:pt>
                <c:pt idx="573">
                  <c:v>6</c:v>
                </c:pt>
                <c:pt idx="574">
                  <c:v>6</c:v>
                </c:pt>
                <c:pt idx="575">
                  <c:v>6</c:v>
                </c:pt>
                <c:pt idx="576">
                  <c:v>7</c:v>
                </c:pt>
                <c:pt idx="577">
                  <c:v>7</c:v>
                </c:pt>
                <c:pt idx="578">
                  <c:v>7</c:v>
                </c:pt>
                <c:pt idx="579">
                  <c:v>7</c:v>
                </c:pt>
                <c:pt idx="580">
                  <c:v>7</c:v>
                </c:pt>
                <c:pt idx="581">
                  <c:v>7</c:v>
                </c:pt>
                <c:pt idx="582">
                  <c:v>6</c:v>
                </c:pt>
                <c:pt idx="583">
                  <c:v>7</c:v>
                </c:pt>
                <c:pt idx="584">
                  <c:v>7</c:v>
                </c:pt>
                <c:pt idx="585">
                  <c:v>7</c:v>
                </c:pt>
                <c:pt idx="586">
                  <c:v>7</c:v>
                </c:pt>
                <c:pt idx="587">
                  <c:v>6</c:v>
                </c:pt>
                <c:pt idx="588">
                  <c:v>7</c:v>
                </c:pt>
                <c:pt idx="589">
                  <c:v>7</c:v>
                </c:pt>
                <c:pt idx="590">
                  <c:v>7</c:v>
                </c:pt>
                <c:pt idx="591">
                  <c:v>7</c:v>
                </c:pt>
                <c:pt idx="592">
                  <c:v>7</c:v>
                </c:pt>
                <c:pt idx="593">
                  <c:v>7</c:v>
                </c:pt>
                <c:pt idx="594">
                  <c:v>7</c:v>
                </c:pt>
                <c:pt idx="595">
                  <c:v>6</c:v>
                </c:pt>
                <c:pt idx="596">
                  <c:v>7</c:v>
                </c:pt>
                <c:pt idx="597">
                  <c:v>6</c:v>
                </c:pt>
                <c:pt idx="598">
                  <c:v>6</c:v>
                </c:pt>
                <c:pt idx="599">
                  <c:v>6</c:v>
                </c:pt>
                <c:pt idx="600">
                  <c:v>6</c:v>
                </c:pt>
                <c:pt idx="601">
                  <c:v>6</c:v>
                </c:pt>
                <c:pt idx="602">
                  <c:v>6</c:v>
                </c:pt>
                <c:pt idx="603">
                  <c:v>6</c:v>
                </c:pt>
                <c:pt idx="604">
                  <c:v>6</c:v>
                </c:pt>
                <c:pt idx="605">
                  <c:v>6</c:v>
                </c:pt>
                <c:pt idx="606">
                  <c:v>6</c:v>
                </c:pt>
                <c:pt idx="607">
                  <c:v>6</c:v>
                </c:pt>
                <c:pt idx="608">
                  <c:v>6</c:v>
                </c:pt>
                <c:pt idx="609">
                  <c:v>6</c:v>
                </c:pt>
                <c:pt idx="610">
                  <c:v>6</c:v>
                </c:pt>
                <c:pt idx="611">
                  <c:v>6</c:v>
                </c:pt>
                <c:pt idx="612">
                  <c:v>6</c:v>
                </c:pt>
                <c:pt idx="613">
                  <c:v>6</c:v>
                </c:pt>
                <c:pt idx="614">
                  <c:v>6</c:v>
                </c:pt>
                <c:pt idx="615">
                  <c:v>6</c:v>
                </c:pt>
                <c:pt idx="616">
                  <c:v>6</c:v>
                </c:pt>
                <c:pt idx="617">
                  <c:v>6</c:v>
                </c:pt>
                <c:pt idx="618">
                  <c:v>6</c:v>
                </c:pt>
                <c:pt idx="619">
                  <c:v>7</c:v>
                </c:pt>
                <c:pt idx="620">
                  <c:v>7</c:v>
                </c:pt>
                <c:pt idx="621">
                  <c:v>7</c:v>
                </c:pt>
                <c:pt idx="622">
                  <c:v>7</c:v>
                </c:pt>
                <c:pt idx="623">
                  <c:v>6</c:v>
                </c:pt>
                <c:pt idx="624">
                  <c:v>7</c:v>
                </c:pt>
                <c:pt idx="625">
                  <c:v>7</c:v>
                </c:pt>
                <c:pt idx="626">
                  <c:v>7</c:v>
                </c:pt>
                <c:pt idx="627">
                  <c:v>7</c:v>
                </c:pt>
                <c:pt idx="628">
                  <c:v>7</c:v>
                </c:pt>
                <c:pt idx="629">
                  <c:v>7</c:v>
                </c:pt>
                <c:pt idx="630">
                  <c:v>7</c:v>
                </c:pt>
                <c:pt idx="631">
                  <c:v>5</c:v>
                </c:pt>
                <c:pt idx="632">
                  <c:v>6</c:v>
                </c:pt>
                <c:pt idx="633">
                  <c:v>7</c:v>
                </c:pt>
                <c:pt idx="634">
                  <c:v>7</c:v>
                </c:pt>
                <c:pt idx="635">
                  <c:v>7</c:v>
                </c:pt>
                <c:pt idx="636">
                  <c:v>7</c:v>
                </c:pt>
                <c:pt idx="637">
                  <c:v>7</c:v>
                </c:pt>
                <c:pt idx="638">
                  <c:v>5</c:v>
                </c:pt>
                <c:pt idx="639">
                  <c:v>6</c:v>
                </c:pt>
                <c:pt idx="640">
                  <c:v>7</c:v>
                </c:pt>
                <c:pt idx="641">
                  <c:v>7</c:v>
                </c:pt>
                <c:pt idx="642">
                  <c:v>7</c:v>
                </c:pt>
                <c:pt idx="643">
                  <c:v>7</c:v>
                </c:pt>
                <c:pt idx="644">
                  <c:v>7</c:v>
                </c:pt>
                <c:pt idx="645">
                  <c:v>7</c:v>
                </c:pt>
                <c:pt idx="646">
                  <c:v>7</c:v>
                </c:pt>
                <c:pt idx="647">
                  <c:v>7</c:v>
                </c:pt>
                <c:pt idx="648">
                  <c:v>7</c:v>
                </c:pt>
                <c:pt idx="649">
                  <c:v>7</c:v>
                </c:pt>
                <c:pt idx="650">
                  <c:v>7</c:v>
                </c:pt>
                <c:pt idx="651">
                  <c:v>7</c:v>
                </c:pt>
                <c:pt idx="652">
                  <c:v>7</c:v>
                </c:pt>
                <c:pt idx="653">
                  <c:v>7</c:v>
                </c:pt>
                <c:pt idx="654">
                  <c:v>7</c:v>
                </c:pt>
                <c:pt idx="655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D77-4E46-A4AE-D96A273F54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32755696"/>
        <c:axId val="-2132752912"/>
      </c:lineChart>
      <c:catAx>
        <c:axId val="-2132755696"/>
        <c:scaling>
          <c:orientation val="minMax"/>
        </c:scaling>
        <c:delete val="1"/>
        <c:axPos val="b"/>
        <c:majorTickMark val="none"/>
        <c:minorTickMark val="none"/>
        <c:tickLblPos val="nextTo"/>
        <c:crossAx val="-2132752912"/>
        <c:crosses val="autoZero"/>
        <c:auto val="1"/>
        <c:lblAlgn val="ctr"/>
        <c:lblOffset val="100"/>
        <c:noMultiLvlLbl val="0"/>
      </c:catAx>
      <c:valAx>
        <c:axId val="-2132752912"/>
        <c:scaling>
          <c:orientation val="minMax"/>
          <c:max val="8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132755696"/>
        <c:crosses val="autoZero"/>
        <c:crossBetween val="between"/>
      </c:valAx>
      <c:spPr>
        <a:noFill/>
        <a:ln>
          <a:solidFill>
            <a:sysClr val="windowText" lastClr="000000"/>
          </a:solidFill>
          <a:prstDash val="solid"/>
        </a:ln>
        <a:effectLst/>
      </c:spPr>
    </c:plotArea>
    <c:legend>
      <c:legendPos val="b"/>
      <c:layout>
        <c:manualLayout>
          <c:xMode val="edge"/>
          <c:yMode val="edge"/>
          <c:x val="0"/>
          <c:y val="8.8139336825851705E-2"/>
          <c:w val="0.95258511956838698"/>
          <c:h val="7.81255468066491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948399679206799"/>
          <c:y val="0.15341226829169499"/>
          <c:w val="0.77694243948673103"/>
          <c:h val="0.55892105620418198"/>
        </c:manualLayout>
      </c:layout>
      <c:lineChart>
        <c:grouping val="standard"/>
        <c:varyColors val="0"/>
        <c:ser>
          <c:idx val="0"/>
          <c:order val="0"/>
          <c:tx>
            <c:strRef>
              <c:f>Sheet3!$AD$1</c:f>
              <c:strCache>
                <c:ptCount val="1"/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Sheet3!$M$1:$M$656</c:f>
              <c:numCache>
                <c:formatCode>General</c:formatCode>
                <c:ptCount val="6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16.7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4.5</c:v>
                </c:pt>
                <c:pt idx="26">
                  <c:v>5</c:v>
                </c:pt>
                <c:pt idx="27">
                  <c:v>0.8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7.2</c:v>
                </c:pt>
                <c:pt idx="50">
                  <c:v>20.2</c:v>
                </c:pt>
                <c:pt idx="51">
                  <c:v>31.4</c:v>
                </c:pt>
                <c:pt idx="52">
                  <c:v>20.2</c:v>
                </c:pt>
                <c:pt idx="53">
                  <c:v>39.6</c:v>
                </c:pt>
                <c:pt idx="54">
                  <c:v>35.9</c:v>
                </c:pt>
                <c:pt idx="55">
                  <c:v>31.7</c:v>
                </c:pt>
                <c:pt idx="56">
                  <c:v>30.6</c:v>
                </c:pt>
                <c:pt idx="57">
                  <c:v>0</c:v>
                </c:pt>
                <c:pt idx="58">
                  <c:v>6.2</c:v>
                </c:pt>
                <c:pt idx="59">
                  <c:v>0</c:v>
                </c:pt>
                <c:pt idx="60">
                  <c:v>9.3000000000000007</c:v>
                </c:pt>
                <c:pt idx="61">
                  <c:v>11.1</c:v>
                </c:pt>
                <c:pt idx="62">
                  <c:v>9.4</c:v>
                </c:pt>
                <c:pt idx="63">
                  <c:v>0</c:v>
                </c:pt>
                <c:pt idx="64">
                  <c:v>0</c:v>
                </c:pt>
                <c:pt idx="65">
                  <c:v>1</c:v>
                </c:pt>
                <c:pt idx="66">
                  <c:v>1.7</c:v>
                </c:pt>
                <c:pt idx="67">
                  <c:v>2.9</c:v>
                </c:pt>
                <c:pt idx="68">
                  <c:v>2.1</c:v>
                </c:pt>
                <c:pt idx="69">
                  <c:v>5.5</c:v>
                </c:pt>
                <c:pt idx="70">
                  <c:v>3.7</c:v>
                </c:pt>
                <c:pt idx="71">
                  <c:v>6</c:v>
                </c:pt>
                <c:pt idx="72">
                  <c:v>5.2</c:v>
                </c:pt>
                <c:pt idx="73">
                  <c:v>7.9</c:v>
                </c:pt>
                <c:pt idx="74">
                  <c:v>18.3</c:v>
                </c:pt>
                <c:pt idx="75">
                  <c:v>39.1</c:v>
                </c:pt>
                <c:pt idx="76">
                  <c:v>35</c:v>
                </c:pt>
                <c:pt idx="77">
                  <c:v>11.1</c:v>
                </c:pt>
                <c:pt idx="78">
                  <c:v>15.7</c:v>
                </c:pt>
                <c:pt idx="79">
                  <c:v>28.5</c:v>
                </c:pt>
                <c:pt idx="80">
                  <c:v>27.3</c:v>
                </c:pt>
                <c:pt idx="81">
                  <c:v>11.9</c:v>
                </c:pt>
                <c:pt idx="82">
                  <c:v>22.3</c:v>
                </c:pt>
                <c:pt idx="83">
                  <c:v>26.4</c:v>
                </c:pt>
                <c:pt idx="84">
                  <c:v>38.1</c:v>
                </c:pt>
                <c:pt idx="85">
                  <c:v>19.600000000000001</c:v>
                </c:pt>
                <c:pt idx="86">
                  <c:v>19.899999999999999</c:v>
                </c:pt>
                <c:pt idx="87">
                  <c:v>13.5</c:v>
                </c:pt>
                <c:pt idx="88">
                  <c:v>15.5</c:v>
                </c:pt>
                <c:pt idx="89">
                  <c:v>17.600000000000001</c:v>
                </c:pt>
                <c:pt idx="90">
                  <c:v>26.1</c:v>
                </c:pt>
                <c:pt idx="91">
                  <c:v>14.9</c:v>
                </c:pt>
                <c:pt idx="92">
                  <c:v>24</c:v>
                </c:pt>
                <c:pt idx="93">
                  <c:v>20.399999999999999</c:v>
                </c:pt>
                <c:pt idx="94">
                  <c:v>19.2</c:v>
                </c:pt>
                <c:pt idx="95">
                  <c:v>31.2</c:v>
                </c:pt>
                <c:pt idx="96">
                  <c:v>26.3</c:v>
                </c:pt>
                <c:pt idx="97">
                  <c:v>35.1</c:v>
                </c:pt>
                <c:pt idx="98">
                  <c:v>33.800000000000011</c:v>
                </c:pt>
                <c:pt idx="99">
                  <c:v>39.6</c:v>
                </c:pt>
                <c:pt idx="100">
                  <c:v>24.2</c:v>
                </c:pt>
                <c:pt idx="101">
                  <c:v>28</c:v>
                </c:pt>
                <c:pt idx="102">
                  <c:v>28.5</c:v>
                </c:pt>
                <c:pt idx="103">
                  <c:v>34.4</c:v>
                </c:pt>
                <c:pt idx="104">
                  <c:v>35.9</c:v>
                </c:pt>
                <c:pt idx="105">
                  <c:v>35.200000000000003</c:v>
                </c:pt>
                <c:pt idx="106">
                  <c:v>37.6</c:v>
                </c:pt>
                <c:pt idx="107">
                  <c:v>31.9</c:v>
                </c:pt>
                <c:pt idx="108">
                  <c:v>35.200000000000003</c:v>
                </c:pt>
                <c:pt idx="109">
                  <c:v>29</c:v>
                </c:pt>
                <c:pt idx="110">
                  <c:v>33.200000000000003</c:v>
                </c:pt>
                <c:pt idx="111">
                  <c:v>32.4</c:v>
                </c:pt>
                <c:pt idx="112">
                  <c:v>30.8</c:v>
                </c:pt>
                <c:pt idx="113">
                  <c:v>36</c:v>
                </c:pt>
                <c:pt idx="114">
                  <c:v>38.9</c:v>
                </c:pt>
                <c:pt idx="115">
                  <c:v>39.200000000000003</c:v>
                </c:pt>
                <c:pt idx="116">
                  <c:v>27</c:v>
                </c:pt>
                <c:pt idx="117">
                  <c:v>35.200000000000003</c:v>
                </c:pt>
                <c:pt idx="118">
                  <c:v>37.300000000000011</c:v>
                </c:pt>
                <c:pt idx="119">
                  <c:v>22.5</c:v>
                </c:pt>
                <c:pt idx="120">
                  <c:v>28.2</c:v>
                </c:pt>
                <c:pt idx="121">
                  <c:v>26.1</c:v>
                </c:pt>
                <c:pt idx="122">
                  <c:v>32.700000000000003</c:v>
                </c:pt>
                <c:pt idx="123">
                  <c:v>30.6</c:v>
                </c:pt>
                <c:pt idx="124">
                  <c:v>35.4</c:v>
                </c:pt>
                <c:pt idx="125">
                  <c:v>12.6</c:v>
                </c:pt>
                <c:pt idx="126">
                  <c:v>30.3</c:v>
                </c:pt>
                <c:pt idx="127">
                  <c:v>27.5</c:v>
                </c:pt>
                <c:pt idx="128">
                  <c:v>16.899999999999999</c:v>
                </c:pt>
                <c:pt idx="129">
                  <c:v>24.2</c:v>
                </c:pt>
                <c:pt idx="130">
                  <c:v>34.4</c:v>
                </c:pt>
                <c:pt idx="131">
                  <c:v>21.6</c:v>
                </c:pt>
                <c:pt idx="132">
                  <c:v>15.3</c:v>
                </c:pt>
                <c:pt idx="133">
                  <c:v>11.6</c:v>
                </c:pt>
                <c:pt idx="134">
                  <c:v>22.4</c:v>
                </c:pt>
                <c:pt idx="135">
                  <c:v>32.300000000000011</c:v>
                </c:pt>
                <c:pt idx="136">
                  <c:v>26</c:v>
                </c:pt>
                <c:pt idx="137">
                  <c:v>37</c:v>
                </c:pt>
                <c:pt idx="138">
                  <c:v>33.4</c:v>
                </c:pt>
                <c:pt idx="139">
                  <c:v>34.6</c:v>
                </c:pt>
                <c:pt idx="140">
                  <c:v>27</c:v>
                </c:pt>
                <c:pt idx="141">
                  <c:v>38.6</c:v>
                </c:pt>
                <c:pt idx="142">
                  <c:v>23.2</c:v>
                </c:pt>
                <c:pt idx="143">
                  <c:v>21.9</c:v>
                </c:pt>
                <c:pt idx="144">
                  <c:v>15.7</c:v>
                </c:pt>
                <c:pt idx="145">
                  <c:v>10.7</c:v>
                </c:pt>
                <c:pt idx="146">
                  <c:v>6.4</c:v>
                </c:pt>
                <c:pt idx="147">
                  <c:v>35.6</c:v>
                </c:pt>
                <c:pt idx="148">
                  <c:v>15.4</c:v>
                </c:pt>
                <c:pt idx="149">
                  <c:v>24.7</c:v>
                </c:pt>
                <c:pt idx="150">
                  <c:v>29.1</c:v>
                </c:pt>
                <c:pt idx="151">
                  <c:v>25.7</c:v>
                </c:pt>
                <c:pt idx="152">
                  <c:v>16</c:v>
                </c:pt>
                <c:pt idx="153">
                  <c:v>11.8</c:v>
                </c:pt>
                <c:pt idx="154">
                  <c:v>7.3</c:v>
                </c:pt>
                <c:pt idx="155">
                  <c:v>12.1</c:v>
                </c:pt>
                <c:pt idx="156">
                  <c:v>19.899999999999999</c:v>
                </c:pt>
                <c:pt idx="157">
                  <c:v>37.6</c:v>
                </c:pt>
                <c:pt idx="158">
                  <c:v>33.9</c:v>
                </c:pt>
                <c:pt idx="159">
                  <c:v>36.4</c:v>
                </c:pt>
                <c:pt idx="160">
                  <c:v>34.5</c:v>
                </c:pt>
                <c:pt idx="161">
                  <c:v>35</c:v>
                </c:pt>
                <c:pt idx="162">
                  <c:v>12.5</c:v>
                </c:pt>
                <c:pt idx="163">
                  <c:v>12.2</c:v>
                </c:pt>
                <c:pt idx="164">
                  <c:v>35.800000000000011</c:v>
                </c:pt>
                <c:pt idx="165">
                  <c:v>33.9</c:v>
                </c:pt>
                <c:pt idx="166">
                  <c:v>15.9</c:v>
                </c:pt>
                <c:pt idx="167">
                  <c:v>4.2</c:v>
                </c:pt>
                <c:pt idx="168">
                  <c:v>11.8</c:v>
                </c:pt>
                <c:pt idx="169">
                  <c:v>17.3</c:v>
                </c:pt>
                <c:pt idx="170">
                  <c:v>24.4</c:v>
                </c:pt>
                <c:pt idx="171">
                  <c:v>13.9</c:v>
                </c:pt>
                <c:pt idx="172">
                  <c:v>7.7</c:v>
                </c:pt>
                <c:pt idx="173">
                  <c:v>6</c:v>
                </c:pt>
                <c:pt idx="174">
                  <c:v>14.3</c:v>
                </c:pt>
                <c:pt idx="175">
                  <c:v>11.2</c:v>
                </c:pt>
                <c:pt idx="176">
                  <c:v>12.1</c:v>
                </c:pt>
                <c:pt idx="177">
                  <c:v>7.5</c:v>
                </c:pt>
                <c:pt idx="178">
                  <c:v>10.8</c:v>
                </c:pt>
                <c:pt idx="179">
                  <c:v>17.8</c:v>
                </c:pt>
                <c:pt idx="180">
                  <c:v>17</c:v>
                </c:pt>
                <c:pt idx="181">
                  <c:v>13.1</c:v>
                </c:pt>
                <c:pt idx="182">
                  <c:v>16</c:v>
                </c:pt>
                <c:pt idx="183">
                  <c:v>19.5</c:v>
                </c:pt>
                <c:pt idx="184">
                  <c:v>25.3</c:v>
                </c:pt>
                <c:pt idx="185">
                  <c:v>27</c:v>
                </c:pt>
                <c:pt idx="186">
                  <c:v>17.3</c:v>
                </c:pt>
                <c:pt idx="187">
                  <c:v>15.4</c:v>
                </c:pt>
                <c:pt idx="188">
                  <c:v>8.6</c:v>
                </c:pt>
                <c:pt idx="189">
                  <c:v>16.899999999999999</c:v>
                </c:pt>
                <c:pt idx="190">
                  <c:v>0.9</c:v>
                </c:pt>
                <c:pt idx="191">
                  <c:v>9.1</c:v>
                </c:pt>
                <c:pt idx="192">
                  <c:v>10.8</c:v>
                </c:pt>
                <c:pt idx="193">
                  <c:v>22.5</c:v>
                </c:pt>
                <c:pt idx="194">
                  <c:v>15.6</c:v>
                </c:pt>
                <c:pt idx="195">
                  <c:v>28.4</c:v>
                </c:pt>
                <c:pt idx="196">
                  <c:v>32.4</c:v>
                </c:pt>
                <c:pt idx="197">
                  <c:v>31.3</c:v>
                </c:pt>
                <c:pt idx="198">
                  <c:v>28.1</c:v>
                </c:pt>
                <c:pt idx="199">
                  <c:v>20</c:v>
                </c:pt>
                <c:pt idx="200">
                  <c:v>29</c:v>
                </c:pt>
                <c:pt idx="201">
                  <c:v>32.200000000000003</c:v>
                </c:pt>
                <c:pt idx="202">
                  <c:v>27.8</c:v>
                </c:pt>
                <c:pt idx="203">
                  <c:v>19.600000000000001</c:v>
                </c:pt>
                <c:pt idx="204">
                  <c:v>33.700000000000003</c:v>
                </c:pt>
                <c:pt idx="205">
                  <c:v>27.7</c:v>
                </c:pt>
                <c:pt idx="206">
                  <c:v>15.2</c:v>
                </c:pt>
                <c:pt idx="207">
                  <c:v>18.7</c:v>
                </c:pt>
                <c:pt idx="208">
                  <c:v>13.4</c:v>
                </c:pt>
                <c:pt idx="209">
                  <c:v>13.9</c:v>
                </c:pt>
                <c:pt idx="210">
                  <c:v>22.2</c:v>
                </c:pt>
                <c:pt idx="211">
                  <c:v>17.2</c:v>
                </c:pt>
                <c:pt idx="212">
                  <c:v>10.9</c:v>
                </c:pt>
                <c:pt idx="213">
                  <c:v>16.5</c:v>
                </c:pt>
                <c:pt idx="214">
                  <c:v>18.100000000000001</c:v>
                </c:pt>
                <c:pt idx="215">
                  <c:v>18.5</c:v>
                </c:pt>
                <c:pt idx="216">
                  <c:v>3.8</c:v>
                </c:pt>
                <c:pt idx="217">
                  <c:v>6.9</c:v>
                </c:pt>
                <c:pt idx="218">
                  <c:v>15.7</c:v>
                </c:pt>
                <c:pt idx="219">
                  <c:v>14.5</c:v>
                </c:pt>
                <c:pt idx="220">
                  <c:v>13.3</c:v>
                </c:pt>
                <c:pt idx="221">
                  <c:v>36.200000000000003</c:v>
                </c:pt>
                <c:pt idx="222">
                  <c:v>12.5</c:v>
                </c:pt>
                <c:pt idx="223">
                  <c:v>31.9</c:v>
                </c:pt>
                <c:pt idx="224">
                  <c:v>36.6</c:v>
                </c:pt>
                <c:pt idx="225">
                  <c:v>27.9</c:v>
                </c:pt>
                <c:pt idx="226">
                  <c:v>35.700000000000003</c:v>
                </c:pt>
                <c:pt idx="227">
                  <c:v>7.5</c:v>
                </c:pt>
                <c:pt idx="228">
                  <c:v>13.1</c:v>
                </c:pt>
                <c:pt idx="229">
                  <c:v>34.4</c:v>
                </c:pt>
                <c:pt idx="230">
                  <c:v>29.2</c:v>
                </c:pt>
                <c:pt idx="231">
                  <c:v>21.8</c:v>
                </c:pt>
                <c:pt idx="232">
                  <c:v>14.8</c:v>
                </c:pt>
                <c:pt idx="233">
                  <c:v>11.4</c:v>
                </c:pt>
                <c:pt idx="234">
                  <c:v>18.100000000000001</c:v>
                </c:pt>
                <c:pt idx="235">
                  <c:v>12.5</c:v>
                </c:pt>
                <c:pt idx="236">
                  <c:v>5.8</c:v>
                </c:pt>
                <c:pt idx="237">
                  <c:v>13.2</c:v>
                </c:pt>
                <c:pt idx="238">
                  <c:v>28.2</c:v>
                </c:pt>
                <c:pt idx="239">
                  <c:v>27.1</c:v>
                </c:pt>
                <c:pt idx="240">
                  <c:v>13.6</c:v>
                </c:pt>
                <c:pt idx="241">
                  <c:v>10.1</c:v>
                </c:pt>
                <c:pt idx="242">
                  <c:v>24.2</c:v>
                </c:pt>
                <c:pt idx="243">
                  <c:v>18.399999999999999</c:v>
                </c:pt>
                <c:pt idx="244">
                  <c:v>11.3</c:v>
                </c:pt>
                <c:pt idx="245">
                  <c:v>11.1</c:v>
                </c:pt>
                <c:pt idx="246">
                  <c:v>12.6</c:v>
                </c:pt>
                <c:pt idx="247">
                  <c:v>28</c:v>
                </c:pt>
                <c:pt idx="248">
                  <c:v>4.9000000000000004</c:v>
                </c:pt>
                <c:pt idx="249">
                  <c:v>6.7</c:v>
                </c:pt>
                <c:pt idx="250">
                  <c:v>18.3</c:v>
                </c:pt>
                <c:pt idx="251">
                  <c:v>26.7</c:v>
                </c:pt>
                <c:pt idx="252">
                  <c:v>15.3</c:v>
                </c:pt>
                <c:pt idx="253">
                  <c:v>21.5</c:v>
                </c:pt>
                <c:pt idx="254">
                  <c:v>25.1</c:v>
                </c:pt>
                <c:pt idx="255">
                  <c:v>27.3</c:v>
                </c:pt>
                <c:pt idx="256">
                  <c:v>8.3000000000000007</c:v>
                </c:pt>
                <c:pt idx="257">
                  <c:v>4.0999999999999996</c:v>
                </c:pt>
                <c:pt idx="258">
                  <c:v>6.1</c:v>
                </c:pt>
                <c:pt idx="259">
                  <c:v>14.8</c:v>
                </c:pt>
                <c:pt idx="260">
                  <c:v>7.9</c:v>
                </c:pt>
                <c:pt idx="261">
                  <c:v>10.9</c:v>
                </c:pt>
                <c:pt idx="262">
                  <c:v>8.3000000000000007</c:v>
                </c:pt>
                <c:pt idx="263">
                  <c:v>13.7</c:v>
                </c:pt>
                <c:pt idx="264">
                  <c:v>16.3</c:v>
                </c:pt>
                <c:pt idx="265">
                  <c:v>23.3</c:v>
                </c:pt>
                <c:pt idx="266">
                  <c:v>19</c:v>
                </c:pt>
                <c:pt idx="267">
                  <c:v>23.5</c:v>
                </c:pt>
                <c:pt idx="268">
                  <c:v>37.9</c:v>
                </c:pt>
                <c:pt idx="269">
                  <c:v>39.6</c:v>
                </c:pt>
                <c:pt idx="270">
                  <c:v>28.4</c:v>
                </c:pt>
                <c:pt idx="271">
                  <c:v>33</c:v>
                </c:pt>
                <c:pt idx="272">
                  <c:v>25.5</c:v>
                </c:pt>
                <c:pt idx="273">
                  <c:v>29.7</c:v>
                </c:pt>
                <c:pt idx="274">
                  <c:v>33.1</c:v>
                </c:pt>
                <c:pt idx="275">
                  <c:v>30.5</c:v>
                </c:pt>
                <c:pt idx="276">
                  <c:v>27.9</c:v>
                </c:pt>
                <c:pt idx="277">
                  <c:v>38.4</c:v>
                </c:pt>
                <c:pt idx="278">
                  <c:v>36.1</c:v>
                </c:pt>
                <c:pt idx="279">
                  <c:v>21.3</c:v>
                </c:pt>
                <c:pt idx="280">
                  <c:v>35</c:v>
                </c:pt>
                <c:pt idx="281">
                  <c:v>35.700000000000003</c:v>
                </c:pt>
                <c:pt idx="282">
                  <c:v>36.300000000000011</c:v>
                </c:pt>
                <c:pt idx="283">
                  <c:v>38</c:v>
                </c:pt>
                <c:pt idx="284">
                  <c:v>21.9</c:v>
                </c:pt>
                <c:pt idx="285">
                  <c:v>38.800000000000011</c:v>
                </c:pt>
                <c:pt idx="286">
                  <c:v>31.4</c:v>
                </c:pt>
                <c:pt idx="287">
                  <c:v>26.5</c:v>
                </c:pt>
                <c:pt idx="288">
                  <c:v>35.800000000000011</c:v>
                </c:pt>
                <c:pt idx="289">
                  <c:v>12.4</c:v>
                </c:pt>
                <c:pt idx="290">
                  <c:v>22.7</c:v>
                </c:pt>
                <c:pt idx="291">
                  <c:v>22.7</c:v>
                </c:pt>
                <c:pt idx="292">
                  <c:v>17.399999999999999</c:v>
                </c:pt>
                <c:pt idx="293">
                  <c:v>11.1</c:v>
                </c:pt>
                <c:pt idx="294">
                  <c:v>26.2</c:v>
                </c:pt>
                <c:pt idx="295">
                  <c:v>19.8</c:v>
                </c:pt>
                <c:pt idx="296">
                  <c:v>21.8</c:v>
                </c:pt>
                <c:pt idx="297">
                  <c:v>18.5</c:v>
                </c:pt>
                <c:pt idx="298">
                  <c:v>12.2</c:v>
                </c:pt>
                <c:pt idx="299">
                  <c:v>12.7</c:v>
                </c:pt>
                <c:pt idx="300">
                  <c:v>18.7</c:v>
                </c:pt>
                <c:pt idx="301">
                  <c:v>19</c:v>
                </c:pt>
                <c:pt idx="302">
                  <c:v>4.2</c:v>
                </c:pt>
                <c:pt idx="303">
                  <c:v>15.5</c:v>
                </c:pt>
                <c:pt idx="304">
                  <c:v>12.8</c:v>
                </c:pt>
                <c:pt idx="305">
                  <c:v>14.5</c:v>
                </c:pt>
                <c:pt idx="306">
                  <c:v>12.2</c:v>
                </c:pt>
                <c:pt idx="307">
                  <c:v>12.7</c:v>
                </c:pt>
                <c:pt idx="308">
                  <c:v>15.3</c:v>
                </c:pt>
                <c:pt idx="309">
                  <c:v>13.5</c:v>
                </c:pt>
                <c:pt idx="310">
                  <c:v>25</c:v>
                </c:pt>
                <c:pt idx="311">
                  <c:v>5</c:v>
                </c:pt>
                <c:pt idx="312">
                  <c:v>1.6</c:v>
                </c:pt>
                <c:pt idx="313">
                  <c:v>16.899999999999999</c:v>
                </c:pt>
                <c:pt idx="314">
                  <c:v>25.7</c:v>
                </c:pt>
                <c:pt idx="315">
                  <c:v>26</c:v>
                </c:pt>
                <c:pt idx="316">
                  <c:v>38.1</c:v>
                </c:pt>
                <c:pt idx="317">
                  <c:v>31.1</c:v>
                </c:pt>
                <c:pt idx="318">
                  <c:v>37.6</c:v>
                </c:pt>
                <c:pt idx="319">
                  <c:v>31.9</c:v>
                </c:pt>
                <c:pt idx="320">
                  <c:v>31.1</c:v>
                </c:pt>
                <c:pt idx="321">
                  <c:v>35.6</c:v>
                </c:pt>
                <c:pt idx="322">
                  <c:v>17</c:v>
                </c:pt>
                <c:pt idx="323">
                  <c:v>10.3</c:v>
                </c:pt>
                <c:pt idx="324">
                  <c:v>3.1</c:v>
                </c:pt>
                <c:pt idx="325">
                  <c:v>16.2</c:v>
                </c:pt>
                <c:pt idx="326">
                  <c:v>17.100000000000001</c:v>
                </c:pt>
                <c:pt idx="327">
                  <c:v>8.1</c:v>
                </c:pt>
                <c:pt idx="328">
                  <c:v>4</c:v>
                </c:pt>
                <c:pt idx="329">
                  <c:v>9.8000000000000007</c:v>
                </c:pt>
                <c:pt idx="330">
                  <c:v>10.199999999999999</c:v>
                </c:pt>
                <c:pt idx="331">
                  <c:v>8.8000000000000007</c:v>
                </c:pt>
                <c:pt idx="332">
                  <c:v>13.6</c:v>
                </c:pt>
                <c:pt idx="333">
                  <c:v>16.899999999999999</c:v>
                </c:pt>
                <c:pt idx="334">
                  <c:v>30.8</c:v>
                </c:pt>
                <c:pt idx="335">
                  <c:v>18</c:v>
                </c:pt>
                <c:pt idx="336">
                  <c:v>15.8</c:v>
                </c:pt>
                <c:pt idx="337">
                  <c:v>18.8</c:v>
                </c:pt>
                <c:pt idx="338">
                  <c:v>13</c:v>
                </c:pt>
                <c:pt idx="339">
                  <c:v>30.9</c:v>
                </c:pt>
                <c:pt idx="340">
                  <c:v>29.7</c:v>
                </c:pt>
                <c:pt idx="341">
                  <c:v>22.7</c:v>
                </c:pt>
                <c:pt idx="342">
                  <c:v>22</c:v>
                </c:pt>
                <c:pt idx="343">
                  <c:v>13.2</c:v>
                </c:pt>
                <c:pt idx="344">
                  <c:v>5</c:v>
                </c:pt>
                <c:pt idx="345">
                  <c:v>12.5</c:v>
                </c:pt>
                <c:pt idx="346">
                  <c:v>10.5</c:v>
                </c:pt>
                <c:pt idx="347">
                  <c:v>5.5</c:v>
                </c:pt>
                <c:pt idx="348">
                  <c:v>36.1</c:v>
                </c:pt>
                <c:pt idx="349">
                  <c:v>27.5</c:v>
                </c:pt>
                <c:pt idx="350">
                  <c:v>18.100000000000001</c:v>
                </c:pt>
                <c:pt idx="351">
                  <c:v>17.7</c:v>
                </c:pt>
                <c:pt idx="352">
                  <c:v>15</c:v>
                </c:pt>
                <c:pt idx="353">
                  <c:v>20.5</c:v>
                </c:pt>
                <c:pt idx="354">
                  <c:v>17</c:v>
                </c:pt>
                <c:pt idx="355">
                  <c:v>15.6</c:v>
                </c:pt>
                <c:pt idx="356">
                  <c:v>19.100000000000001</c:v>
                </c:pt>
                <c:pt idx="357">
                  <c:v>19.7</c:v>
                </c:pt>
                <c:pt idx="358">
                  <c:v>15.9</c:v>
                </c:pt>
                <c:pt idx="359">
                  <c:v>19</c:v>
                </c:pt>
                <c:pt idx="360">
                  <c:v>35.300000000000011</c:v>
                </c:pt>
                <c:pt idx="361">
                  <c:v>27.8</c:v>
                </c:pt>
                <c:pt idx="362">
                  <c:v>20.9</c:v>
                </c:pt>
                <c:pt idx="363">
                  <c:v>32.700000000000003</c:v>
                </c:pt>
                <c:pt idx="364">
                  <c:v>35.800000000000011</c:v>
                </c:pt>
                <c:pt idx="365">
                  <c:v>30.4</c:v>
                </c:pt>
                <c:pt idx="366">
                  <c:v>34.800000000000011</c:v>
                </c:pt>
                <c:pt idx="367">
                  <c:v>23.4</c:v>
                </c:pt>
                <c:pt idx="368">
                  <c:v>24.9</c:v>
                </c:pt>
                <c:pt idx="369">
                  <c:v>26.1</c:v>
                </c:pt>
                <c:pt idx="370">
                  <c:v>16.8</c:v>
                </c:pt>
                <c:pt idx="371">
                  <c:v>20.8</c:v>
                </c:pt>
                <c:pt idx="372">
                  <c:v>29.6</c:v>
                </c:pt>
                <c:pt idx="373">
                  <c:v>27</c:v>
                </c:pt>
                <c:pt idx="374">
                  <c:v>29</c:v>
                </c:pt>
                <c:pt idx="375">
                  <c:v>33.6</c:v>
                </c:pt>
                <c:pt idx="376">
                  <c:v>17.899999999999999</c:v>
                </c:pt>
                <c:pt idx="377">
                  <c:v>38.6</c:v>
                </c:pt>
                <c:pt idx="378">
                  <c:v>35</c:v>
                </c:pt>
                <c:pt idx="379">
                  <c:v>24</c:v>
                </c:pt>
                <c:pt idx="380">
                  <c:v>21.2</c:v>
                </c:pt>
                <c:pt idx="381">
                  <c:v>37</c:v>
                </c:pt>
                <c:pt idx="382">
                  <c:v>37.1</c:v>
                </c:pt>
                <c:pt idx="383">
                  <c:v>24.2</c:v>
                </c:pt>
                <c:pt idx="384">
                  <c:v>36.9</c:v>
                </c:pt>
                <c:pt idx="385">
                  <c:v>17</c:v>
                </c:pt>
                <c:pt idx="386">
                  <c:v>10</c:v>
                </c:pt>
                <c:pt idx="387">
                  <c:v>9.1</c:v>
                </c:pt>
                <c:pt idx="388">
                  <c:v>35.6</c:v>
                </c:pt>
                <c:pt idx="389">
                  <c:v>31.6</c:v>
                </c:pt>
                <c:pt idx="390">
                  <c:v>23.1</c:v>
                </c:pt>
                <c:pt idx="391">
                  <c:v>21.2</c:v>
                </c:pt>
                <c:pt idx="392">
                  <c:v>28.9</c:v>
                </c:pt>
                <c:pt idx="393">
                  <c:v>23.1</c:v>
                </c:pt>
                <c:pt idx="394">
                  <c:v>19.2</c:v>
                </c:pt>
                <c:pt idx="395">
                  <c:v>28.4</c:v>
                </c:pt>
                <c:pt idx="396">
                  <c:v>27.8</c:v>
                </c:pt>
                <c:pt idx="397">
                  <c:v>31.8</c:v>
                </c:pt>
                <c:pt idx="398">
                  <c:v>28.6</c:v>
                </c:pt>
                <c:pt idx="399">
                  <c:v>37</c:v>
                </c:pt>
                <c:pt idx="400">
                  <c:v>19.899999999999999</c:v>
                </c:pt>
                <c:pt idx="401">
                  <c:v>26.3</c:v>
                </c:pt>
                <c:pt idx="402">
                  <c:v>25.9</c:v>
                </c:pt>
                <c:pt idx="403">
                  <c:v>38.4</c:v>
                </c:pt>
                <c:pt idx="404">
                  <c:v>17</c:v>
                </c:pt>
                <c:pt idx="405">
                  <c:v>33.9</c:v>
                </c:pt>
                <c:pt idx="406">
                  <c:v>18.2</c:v>
                </c:pt>
                <c:pt idx="407">
                  <c:v>14.6</c:v>
                </c:pt>
                <c:pt idx="408">
                  <c:v>15.1</c:v>
                </c:pt>
                <c:pt idx="409">
                  <c:v>11.6</c:v>
                </c:pt>
                <c:pt idx="410">
                  <c:v>39.5</c:v>
                </c:pt>
                <c:pt idx="411">
                  <c:v>39.700000000000003</c:v>
                </c:pt>
                <c:pt idx="412">
                  <c:v>22.3</c:v>
                </c:pt>
                <c:pt idx="413">
                  <c:v>31.7</c:v>
                </c:pt>
                <c:pt idx="414">
                  <c:v>33.4</c:v>
                </c:pt>
                <c:pt idx="415">
                  <c:v>28.2</c:v>
                </c:pt>
                <c:pt idx="416">
                  <c:v>23.2</c:v>
                </c:pt>
                <c:pt idx="417">
                  <c:v>17.5</c:v>
                </c:pt>
                <c:pt idx="418">
                  <c:v>22.1</c:v>
                </c:pt>
                <c:pt idx="419">
                  <c:v>25.3</c:v>
                </c:pt>
                <c:pt idx="420">
                  <c:v>21.7</c:v>
                </c:pt>
                <c:pt idx="421">
                  <c:v>17</c:v>
                </c:pt>
                <c:pt idx="422">
                  <c:v>31.6</c:v>
                </c:pt>
                <c:pt idx="423">
                  <c:v>33.800000000000011</c:v>
                </c:pt>
                <c:pt idx="424">
                  <c:v>24.6</c:v>
                </c:pt>
                <c:pt idx="425">
                  <c:v>25.4</c:v>
                </c:pt>
                <c:pt idx="426">
                  <c:v>22.1</c:v>
                </c:pt>
                <c:pt idx="427">
                  <c:v>16</c:v>
                </c:pt>
                <c:pt idx="428">
                  <c:v>17.899999999999999</c:v>
                </c:pt>
                <c:pt idx="429">
                  <c:v>27.8</c:v>
                </c:pt>
                <c:pt idx="430">
                  <c:v>30</c:v>
                </c:pt>
                <c:pt idx="431">
                  <c:v>31.6</c:v>
                </c:pt>
                <c:pt idx="432">
                  <c:v>25.3</c:v>
                </c:pt>
                <c:pt idx="433">
                  <c:v>29.8</c:v>
                </c:pt>
                <c:pt idx="434">
                  <c:v>21.6</c:v>
                </c:pt>
                <c:pt idx="435">
                  <c:v>21.6</c:v>
                </c:pt>
                <c:pt idx="436">
                  <c:v>27.2</c:v>
                </c:pt>
                <c:pt idx="437">
                  <c:v>15.2</c:v>
                </c:pt>
                <c:pt idx="438">
                  <c:v>31.4</c:v>
                </c:pt>
                <c:pt idx="439">
                  <c:v>18.100000000000001</c:v>
                </c:pt>
                <c:pt idx="440">
                  <c:v>36.4</c:v>
                </c:pt>
                <c:pt idx="441">
                  <c:v>30</c:v>
                </c:pt>
                <c:pt idx="442">
                  <c:v>35.300000000000011</c:v>
                </c:pt>
                <c:pt idx="443">
                  <c:v>31.7</c:v>
                </c:pt>
                <c:pt idx="444">
                  <c:v>26.7</c:v>
                </c:pt>
                <c:pt idx="445">
                  <c:v>28.1</c:v>
                </c:pt>
                <c:pt idx="446">
                  <c:v>19.100000000000001</c:v>
                </c:pt>
                <c:pt idx="447">
                  <c:v>22.3</c:v>
                </c:pt>
                <c:pt idx="448">
                  <c:v>26.2</c:v>
                </c:pt>
                <c:pt idx="449">
                  <c:v>17.100000000000001</c:v>
                </c:pt>
                <c:pt idx="450">
                  <c:v>9.3000000000000007</c:v>
                </c:pt>
                <c:pt idx="451">
                  <c:v>28.1</c:v>
                </c:pt>
                <c:pt idx="452">
                  <c:v>24.2</c:v>
                </c:pt>
                <c:pt idx="453">
                  <c:v>35.700000000000003</c:v>
                </c:pt>
                <c:pt idx="454">
                  <c:v>26.7</c:v>
                </c:pt>
                <c:pt idx="455">
                  <c:v>28</c:v>
                </c:pt>
                <c:pt idx="456">
                  <c:v>22.6</c:v>
                </c:pt>
                <c:pt idx="457">
                  <c:v>30.9</c:v>
                </c:pt>
                <c:pt idx="458">
                  <c:v>38.700000000000003</c:v>
                </c:pt>
                <c:pt idx="459">
                  <c:v>27.6</c:v>
                </c:pt>
                <c:pt idx="460">
                  <c:v>23.2</c:v>
                </c:pt>
                <c:pt idx="461">
                  <c:v>35.4</c:v>
                </c:pt>
                <c:pt idx="462">
                  <c:v>36.300000000000011</c:v>
                </c:pt>
                <c:pt idx="463">
                  <c:v>32.800000000000011</c:v>
                </c:pt>
                <c:pt idx="464">
                  <c:v>35.4</c:v>
                </c:pt>
                <c:pt idx="465">
                  <c:v>20.5</c:v>
                </c:pt>
                <c:pt idx="466">
                  <c:v>15.2</c:v>
                </c:pt>
                <c:pt idx="467">
                  <c:v>28.7</c:v>
                </c:pt>
                <c:pt idx="468">
                  <c:v>8.5</c:v>
                </c:pt>
                <c:pt idx="469">
                  <c:v>18.3</c:v>
                </c:pt>
                <c:pt idx="470">
                  <c:v>25.5</c:v>
                </c:pt>
                <c:pt idx="471">
                  <c:v>27.2</c:v>
                </c:pt>
                <c:pt idx="472">
                  <c:v>28.2</c:v>
                </c:pt>
                <c:pt idx="473">
                  <c:v>29.2</c:v>
                </c:pt>
                <c:pt idx="474">
                  <c:v>20.8</c:v>
                </c:pt>
                <c:pt idx="475">
                  <c:v>18.399999999999999</c:v>
                </c:pt>
                <c:pt idx="476">
                  <c:v>18.2</c:v>
                </c:pt>
                <c:pt idx="477">
                  <c:v>30.4</c:v>
                </c:pt>
                <c:pt idx="478">
                  <c:v>13.6</c:v>
                </c:pt>
                <c:pt idx="479">
                  <c:v>9.5</c:v>
                </c:pt>
                <c:pt idx="480">
                  <c:v>15.7</c:v>
                </c:pt>
                <c:pt idx="481">
                  <c:v>16.399999999999999</c:v>
                </c:pt>
                <c:pt idx="482">
                  <c:v>22.2</c:v>
                </c:pt>
                <c:pt idx="483">
                  <c:v>20.3</c:v>
                </c:pt>
                <c:pt idx="484">
                  <c:v>12.1</c:v>
                </c:pt>
                <c:pt idx="485">
                  <c:v>13.8</c:v>
                </c:pt>
                <c:pt idx="486">
                  <c:v>10.1</c:v>
                </c:pt>
                <c:pt idx="487">
                  <c:v>9.9</c:v>
                </c:pt>
                <c:pt idx="488">
                  <c:v>9.4</c:v>
                </c:pt>
                <c:pt idx="489">
                  <c:v>9</c:v>
                </c:pt>
                <c:pt idx="490">
                  <c:v>16</c:v>
                </c:pt>
                <c:pt idx="491">
                  <c:v>35</c:v>
                </c:pt>
                <c:pt idx="492">
                  <c:v>8</c:v>
                </c:pt>
                <c:pt idx="493">
                  <c:v>7.4</c:v>
                </c:pt>
                <c:pt idx="494">
                  <c:v>12.1</c:v>
                </c:pt>
                <c:pt idx="495">
                  <c:v>15</c:v>
                </c:pt>
                <c:pt idx="496">
                  <c:v>9.1</c:v>
                </c:pt>
                <c:pt idx="497">
                  <c:v>26.8</c:v>
                </c:pt>
                <c:pt idx="498">
                  <c:v>34.200000000000003</c:v>
                </c:pt>
                <c:pt idx="499">
                  <c:v>38.700000000000003</c:v>
                </c:pt>
                <c:pt idx="500">
                  <c:v>33.1</c:v>
                </c:pt>
                <c:pt idx="501">
                  <c:v>39.1</c:v>
                </c:pt>
                <c:pt idx="502">
                  <c:v>37.9</c:v>
                </c:pt>
                <c:pt idx="503">
                  <c:v>16.3</c:v>
                </c:pt>
                <c:pt idx="504">
                  <c:v>39.5</c:v>
                </c:pt>
                <c:pt idx="505">
                  <c:v>11</c:v>
                </c:pt>
                <c:pt idx="506">
                  <c:v>17.7</c:v>
                </c:pt>
                <c:pt idx="507">
                  <c:v>35.800000000000011</c:v>
                </c:pt>
                <c:pt idx="508">
                  <c:v>34.4</c:v>
                </c:pt>
                <c:pt idx="509">
                  <c:v>34</c:v>
                </c:pt>
                <c:pt idx="510">
                  <c:v>36.9</c:v>
                </c:pt>
                <c:pt idx="511">
                  <c:v>30.3</c:v>
                </c:pt>
                <c:pt idx="512">
                  <c:v>22</c:v>
                </c:pt>
                <c:pt idx="513">
                  <c:v>26.6</c:v>
                </c:pt>
                <c:pt idx="514">
                  <c:v>24.3</c:v>
                </c:pt>
                <c:pt idx="515">
                  <c:v>22.3</c:v>
                </c:pt>
                <c:pt idx="516">
                  <c:v>18.899999999999999</c:v>
                </c:pt>
                <c:pt idx="517">
                  <c:v>9.7000000000000011</c:v>
                </c:pt>
                <c:pt idx="518">
                  <c:v>8.6</c:v>
                </c:pt>
                <c:pt idx="519">
                  <c:v>9.8000000000000007</c:v>
                </c:pt>
                <c:pt idx="520">
                  <c:v>22.3</c:v>
                </c:pt>
                <c:pt idx="521">
                  <c:v>37.300000000000011</c:v>
                </c:pt>
                <c:pt idx="522">
                  <c:v>24.4</c:v>
                </c:pt>
                <c:pt idx="523">
                  <c:v>37.700000000000003</c:v>
                </c:pt>
                <c:pt idx="524">
                  <c:v>21.2</c:v>
                </c:pt>
                <c:pt idx="525">
                  <c:v>16.399999999999999</c:v>
                </c:pt>
                <c:pt idx="526">
                  <c:v>10.8</c:v>
                </c:pt>
                <c:pt idx="527">
                  <c:v>17</c:v>
                </c:pt>
                <c:pt idx="528">
                  <c:v>21.8</c:v>
                </c:pt>
                <c:pt idx="529">
                  <c:v>28.1</c:v>
                </c:pt>
                <c:pt idx="530">
                  <c:v>16.8</c:v>
                </c:pt>
                <c:pt idx="531">
                  <c:v>34.700000000000003</c:v>
                </c:pt>
                <c:pt idx="532">
                  <c:v>22</c:v>
                </c:pt>
                <c:pt idx="533">
                  <c:v>37.5</c:v>
                </c:pt>
                <c:pt idx="534">
                  <c:v>36.700000000000003</c:v>
                </c:pt>
                <c:pt idx="535">
                  <c:v>38.300000000000011</c:v>
                </c:pt>
                <c:pt idx="536">
                  <c:v>24.3</c:v>
                </c:pt>
                <c:pt idx="537">
                  <c:v>16</c:v>
                </c:pt>
                <c:pt idx="538">
                  <c:v>11.3</c:v>
                </c:pt>
                <c:pt idx="539">
                  <c:v>4.5</c:v>
                </c:pt>
                <c:pt idx="540">
                  <c:v>8.3000000000000007</c:v>
                </c:pt>
                <c:pt idx="541">
                  <c:v>8.5</c:v>
                </c:pt>
                <c:pt idx="542">
                  <c:v>14.3</c:v>
                </c:pt>
                <c:pt idx="543">
                  <c:v>18.399999999999999</c:v>
                </c:pt>
                <c:pt idx="544">
                  <c:v>23.2</c:v>
                </c:pt>
                <c:pt idx="545">
                  <c:v>26.8</c:v>
                </c:pt>
                <c:pt idx="546">
                  <c:v>38.4</c:v>
                </c:pt>
                <c:pt idx="547">
                  <c:v>26.4</c:v>
                </c:pt>
                <c:pt idx="548">
                  <c:v>26.6</c:v>
                </c:pt>
                <c:pt idx="549">
                  <c:v>19.8</c:v>
                </c:pt>
                <c:pt idx="550">
                  <c:v>25.9</c:v>
                </c:pt>
                <c:pt idx="551">
                  <c:v>16.100000000000001</c:v>
                </c:pt>
                <c:pt idx="552">
                  <c:v>21.2</c:v>
                </c:pt>
                <c:pt idx="553">
                  <c:v>12.9</c:v>
                </c:pt>
                <c:pt idx="554">
                  <c:v>31.9</c:v>
                </c:pt>
                <c:pt idx="555">
                  <c:v>18.5</c:v>
                </c:pt>
                <c:pt idx="556">
                  <c:v>33.300000000000011</c:v>
                </c:pt>
                <c:pt idx="557">
                  <c:v>37.300000000000011</c:v>
                </c:pt>
                <c:pt idx="558">
                  <c:v>30.8</c:v>
                </c:pt>
                <c:pt idx="559">
                  <c:v>24.7</c:v>
                </c:pt>
                <c:pt idx="560">
                  <c:v>15.6</c:v>
                </c:pt>
                <c:pt idx="561">
                  <c:v>20.399999999999999</c:v>
                </c:pt>
                <c:pt idx="562">
                  <c:v>15.9</c:v>
                </c:pt>
                <c:pt idx="563">
                  <c:v>16.3</c:v>
                </c:pt>
                <c:pt idx="564">
                  <c:v>16.5</c:v>
                </c:pt>
                <c:pt idx="565">
                  <c:v>18.8</c:v>
                </c:pt>
                <c:pt idx="566">
                  <c:v>24.9</c:v>
                </c:pt>
                <c:pt idx="567">
                  <c:v>34.800000000000011</c:v>
                </c:pt>
                <c:pt idx="568">
                  <c:v>28.8</c:v>
                </c:pt>
                <c:pt idx="569">
                  <c:v>33.300000000000011</c:v>
                </c:pt>
                <c:pt idx="570">
                  <c:v>24.8</c:v>
                </c:pt>
                <c:pt idx="571">
                  <c:v>19.7</c:v>
                </c:pt>
                <c:pt idx="572">
                  <c:v>23.6</c:v>
                </c:pt>
                <c:pt idx="573">
                  <c:v>17.8</c:v>
                </c:pt>
                <c:pt idx="574">
                  <c:v>31.7</c:v>
                </c:pt>
                <c:pt idx="575">
                  <c:v>39.4</c:v>
                </c:pt>
                <c:pt idx="576">
                  <c:v>25</c:v>
                </c:pt>
                <c:pt idx="577">
                  <c:v>30.8</c:v>
                </c:pt>
                <c:pt idx="578">
                  <c:v>28.4</c:v>
                </c:pt>
                <c:pt idx="579">
                  <c:v>18.8</c:v>
                </c:pt>
                <c:pt idx="580">
                  <c:v>20.2</c:v>
                </c:pt>
                <c:pt idx="581">
                  <c:v>10.6</c:v>
                </c:pt>
                <c:pt idx="582">
                  <c:v>8.6</c:v>
                </c:pt>
                <c:pt idx="583">
                  <c:v>36.800000000000011</c:v>
                </c:pt>
                <c:pt idx="584">
                  <c:v>33.300000000000011</c:v>
                </c:pt>
                <c:pt idx="585">
                  <c:v>30.7</c:v>
                </c:pt>
                <c:pt idx="586">
                  <c:v>24.9</c:v>
                </c:pt>
                <c:pt idx="587">
                  <c:v>15.2</c:v>
                </c:pt>
                <c:pt idx="588">
                  <c:v>13.8</c:v>
                </c:pt>
                <c:pt idx="589">
                  <c:v>38.700000000000003</c:v>
                </c:pt>
                <c:pt idx="590">
                  <c:v>36.9</c:v>
                </c:pt>
                <c:pt idx="591">
                  <c:v>18.600000000000001</c:v>
                </c:pt>
                <c:pt idx="592">
                  <c:v>22.1</c:v>
                </c:pt>
                <c:pt idx="593">
                  <c:v>37.4</c:v>
                </c:pt>
                <c:pt idx="594">
                  <c:v>18.3</c:v>
                </c:pt>
                <c:pt idx="595">
                  <c:v>21.1</c:v>
                </c:pt>
                <c:pt idx="596">
                  <c:v>29</c:v>
                </c:pt>
                <c:pt idx="597">
                  <c:v>25.4</c:v>
                </c:pt>
                <c:pt idx="598">
                  <c:v>19.5</c:v>
                </c:pt>
                <c:pt idx="599">
                  <c:v>22.3</c:v>
                </c:pt>
                <c:pt idx="600">
                  <c:v>22.1</c:v>
                </c:pt>
                <c:pt idx="601">
                  <c:v>26.1</c:v>
                </c:pt>
                <c:pt idx="602">
                  <c:v>28.5</c:v>
                </c:pt>
                <c:pt idx="603">
                  <c:v>34.800000000000011</c:v>
                </c:pt>
                <c:pt idx="604">
                  <c:v>24.3</c:v>
                </c:pt>
                <c:pt idx="605">
                  <c:v>27</c:v>
                </c:pt>
                <c:pt idx="606">
                  <c:v>28.3</c:v>
                </c:pt>
                <c:pt idx="607">
                  <c:v>27.4</c:v>
                </c:pt>
                <c:pt idx="608">
                  <c:v>17.2</c:v>
                </c:pt>
                <c:pt idx="609">
                  <c:v>25.5</c:v>
                </c:pt>
                <c:pt idx="610">
                  <c:v>36.800000000000011</c:v>
                </c:pt>
                <c:pt idx="611">
                  <c:v>7.8</c:v>
                </c:pt>
                <c:pt idx="612">
                  <c:v>39.200000000000003</c:v>
                </c:pt>
                <c:pt idx="613">
                  <c:v>27</c:v>
                </c:pt>
                <c:pt idx="614">
                  <c:v>31.8</c:v>
                </c:pt>
                <c:pt idx="615">
                  <c:v>36.4</c:v>
                </c:pt>
                <c:pt idx="616">
                  <c:v>32.5</c:v>
                </c:pt>
                <c:pt idx="617">
                  <c:v>27.7</c:v>
                </c:pt>
                <c:pt idx="618">
                  <c:v>33.1</c:v>
                </c:pt>
                <c:pt idx="619">
                  <c:v>24.9</c:v>
                </c:pt>
                <c:pt idx="620">
                  <c:v>29.2</c:v>
                </c:pt>
                <c:pt idx="621">
                  <c:v>35.200000000000003</c:v>
                </c:pt>
                <c:pt idx="622">
                  <c:v>20.8</c:v>
                </c:pt>
                <c:pt idx="623">
                  <c:v>10.7</c:v>
                </c:pt>
                <c:pt idx="624">
                  <c:v>7.9</c:v>
                </c:pt>
                <c:pt idx="625">
                  <c:v>17.8</c:v>
                </c:pt>
                <c:pt idx="626">
                  <c:v>18.7</c:v>
                </c:pt>
                <c:pt idx="627">
                  <c:v>18.8</c:v>
                </c:pt>
                <c:pt idx="628">
                  <c:v>15.7</c:v>
                </c:pt>
                <c:pt idx="629">
                  <c:v>19.7</c:v>
                </c:pt>
                <c:pt idx="630">
                  <c:v>20.100000000000001</c:v>
                </c:pt>
                <c:pt idx="631">
                  <c:v>22.4</c:v>
                </c:pt>
                <c:pt idx="632">
                  <c:v>38.5</c:v>
                </c:pt>
                <c:pt idx="633">
                  <c:v>29.6</c:v>
                </c:pt>
                <c:pt idx="634">
                  <c:v>29.5</c:v>
                </c:pt>
                <c:pt idx="635">
                  <c:v>32</c:v>
                </c:pt>
                <c:pt idx="636">
                  <c:v>23.9</c:v>
                </c:pt>
                <c:pt idx="637">
                  <c:v>24.3</c:v>
                </c:pt>
                <c:pt idx="638">
                  <c:v>22.7</c:v>
                </c:pt>
                <c:pt idx="639">
                  <c:v>22.1</c:v>
                </c:pt>
                <c:pt idx="640">
                  <c:v>35.1</c:v>
                </c:pt>
                <c:pt idx="641">
                  <c:v>38</c:v>
                </c:pt>
                <c:pt idx="642">
                  <c:v>39.700000000000003</c:v>
                </c:pt>
                <c:pt idx="643">
                  <c:v>30.8</c:v>
                </c:pt>
                <c:pt idx="644">
                  <c:v>30.7</c:v>
                </c:pt>
                <c:pt idx="645">
                  <c:v>34</c:v>
                </c:pt>
                <c:pt idx="646">
                  <c:v>27.2</c:v>
                </c:pt>
                <c:pt idx="647">
                  <c:v>29.6</c:v>
                </c:pt>
                <c:pt idx="648">
                  <c:v>24.7</c:v>
                </c:pt>
                <c:pt idx="649">
                  <c:v>13.6</c:v>
                </c:pt>
                <c:pt idx="650">
                  <c:v>12.3</c:v>
                </c:pt>
                <c:pt idx="651">
                  <c:v>25.3</c:v>
                </c:pt>
                <c:pt idx="652">
                  <c:v>20.9</c:v>
                </c:pt>
                <c:pt idx="653">
                  <c:v>25.3</c:v>
                </c:pt>
                <c:pt idx="654">
                  <c:v>38.300000000000011</c:v>
                </c:pt>
                <c:pt idx="655">
                  <c:v>29.8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DB-48DA-AC82-0721A0AD5ABD}"/>
            </c:ext>
          </c:extLst>
        </c:ser>
        <c:ser>
          <c:idx val="1"/>
          <c:order val="1"/>
          <c:tx>
            <c:strRef>
              <c:f>Sheet3!$AD$2</c:f>
              <c:strCache>
                <c:ptCount val="1"/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Sheet3!$AA$1:$AA$656</c:f>
              <c:numCache>
                <c:formatCode>General</c:formatCode>
                <c:ptCount val="6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16.7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50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50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4.5</c:v>
                </c:pt>
                <c:pt idx="26">
                  <c:v>5</c:v>
                </c:pt>
                <c:pt idx="27">
                  <c:v>0.8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7.2</c:v>
                </c:pt>
                <c:pt idx="50">
                  <c:v>20.2</c:v>
                </c:pt>
                <c:pt idx="51">
                  <c:v>48.2</c:v>
                </c:pt>
                <c:pt idx="52">
                  <c:v>78</c:v>
                </c:pt>
                <c:pt idx="53">
                  <c:v>64.5</c:v>
                </c:pt>
                <c:pt idx="54">
                  <c:v>61.7</c:v>
                </c:pt>
                <c:pt idx="55">
                  <c:v>63.8</c:v>
                </c:pt>
                <c:pt idx="56">
                  <c:v>78.2</c:v>
                </c:pt>
                <c:pt idx="57">
                  <c:v>75</c:v>
                </c:pt>
                <c:pt idx="58">
                  <c:v>0</c:v>
                </c:pt>
                <c:pt idx="59">
                  <c:v>38.1</c:v>
                </c:pt>
                <c:pt idx="60">
                  <c:v>23.3</c:v>
                </c:pt>
                <c:pt idx="61">
                  <c:v>8.3000000000000007</c:v>
                </c:pt>
                <c:pt idx="62">
                  <c:v>12</c:v>
                </c:pt>
                <c:pt idx="63">
                  <c:v>1.2</c:v>
                </c:pt>
                <c:pt idx="64">
                  <c:v>0</c:v>
                </c:pt>
                <c:pt idx="65">
                  <c:v>6.9</c:v>
                </c:pt>
                <c:pt idx="66">
                  <c:v>4.3</c:v>
                </c:pt>
                <c:pt idx="67">
                  <c:v>3.7</c:v>
                </c:pt>
                <c:pt idx="68">
                  <c:v>7.4</c:v>
                </c:pt>
                <c:pt idx="69">
                  <c:v>5.8</c:v>
                </c:pt>
                <c:pt idx="70">
                  <c:v>4.7</c:v>
                </c:pt>
                <c:pt idx="71">
                  <c:v>2.2000000000000002</c:v>
                </c:pt>
                <c:pt idx="72">
                  <c:v>3.3</c:v>
                </c:pt>
                <c:pt idx="73">
                  <c:v>5.6</c:v>
                </c:pt>
                <c:pt idx="74">
                  <c:v>11.5</c:v>
                </c:pt>
                <c:pt idx="75">
                  <c:v>30.4</c:v>
                </c:pt>
                <c:pt idx="76">
                  <c:v>26</c:v>
                </c:pt>
                <c:pt idx="77">
                  <c:v>13.9</c:v>
                </c:pt>
                <c:pt idx="78">
                  <c:v>71.2</c:v>
                </c:pt>
                <c:pt idx="79">
                  <c:v>35.5</c:v>
                </c:pt>
                <c:pt idx="80">
                  <c:v>1.1000000000000001</c:v>
                </c:pt>
                <c:pt idx="81">
                  <c:v>7.5</c:v>
                </c:pt>
                <c:pt idx="82">
                  <c:v>27.8</c:v>
                </c:pt>
                <c:pt idx="83">
                  <c:v>51.5</c:v>
                </c:pt>
                <c:pt idx="84">
                  <c:v>64.400000000000006</c:v>
                </c:pt>
                <c:pt idx="85">
                  <c:v>74.3</c:v>
                </c:pt>
                <c:pt idx="86">
                  <c:v>69.7</c:v>
                </c:pt>
                <c:pt idx="87">
                  <c:v>77.599999999999994</c:v>
                </c:pt>
                <c:pt idx="88">
                  <c:v>53.5</c:v>
                </c:pt>
                <c:pt idx="89">
                  <c:v>70</c:v>
                </c:pt>
                <c:pt idx="90">
                  <c:v>76.099999999999994</c:v>
                </c:pt>
                <c:pt idx="91">
                  <c:v>70.7</c:v>
                </c:pt>
                <c:pt idx="92">
                  <c:v>65.099999999999994</c:v>
                </c:pt>
                <c:pt idx="93">
                  <c:v>66.400000000000006</c:v>
                </c:pt>
                <c:pt idx="94">
                  <c:v>62.9</c:v>
                </c:pt>
                <c:pt idx="95">
                  <c:v>68.3</c:v>
                </c:pt>
                <c:pt idx="96">
                  <c:v>60.4</c:v>
                </c:pt>
                <c:pt idx="97">
                  <c:v>65.599999999999994</c:v>
                </c:pt>
                <c:pt idx="98">
                  <c:v>72.3</c:v>
                </c:pt>
                <c:pt idx="99">
                  <c:v>73.599999999999994</c:v>
                </c:pt>
                <c:pt idx="100">
                  <c:v>71.099999999999994</c:v>
                </c:pt>
                <c:pt idx="101">
                  <c:v>76.599999999999994</c:v>
                </c:pt>
                <c:pt idx="102">
                  <c:v>70.3</c:v>
                </c:pt>
                <c:pt idx="103">
                  <c:v>57</c:v>
                </c:pt>
                <c:pt idx="104">
                  <c:v>72.5</c:v>
                </c:pt>
                <c:pt idx="105">
                  <c:v>77.3</c:v>
                </c:pt>
                <c:pt idx="106">
                  <c:v>75.7</c:v>
                </c:pt>
                <c:pt idx="107">
                  <c:v>75.3</c:v>
                </c:pt>
                <c:pt idx="108">
                  <c:v>46</c:v>
                </c:pt>
                <c:pt idx="109">
                  <c:v>56.2</c:v>
                </c:pt>
                <c:pt idx="110">
                  <c:v>60.8</c:v>
                </c:pt>
                <c:pt idx="111">
                  <c:v>60</c:v>
                </c:pt>
                <c:pt idx="112">
                  <c:v>66.400000000000006</c:v>
                </c:pt>
                <c:pt idx="113">
                  <c:v>62.3</c:v>
                </c:pt>
                <c:pt idx="114">
                  <c:v>59.9</c:v>
                </c:pt>
                <c:pt idx="115">
                  <c:v>68.7</c:v>
                </c:pt>
                <c:pt idx="116">
                  <c:v>44.9</c:v>
                </c:pt>
                <c:pt idx="117">
                  <c:v>77</c:v>
                </c:pt>
                <c:pt idx="118">
                  <c:v>66.2</c:v>
                </c:pt>
                <c:pt idx="119">
                  <c:v>57.9</c:v>
                </c:pt>
                <c:pt idx="120">
                  <c:v>52.7</c:v>
                </c:pt>
                <c:pt idx="121">
                  <c:v>59.8</c:v>
                </c:pt>
                <c:pt idx="122">
                  <c:v>76.2</c:v>
                </c:pt>
                <c:pt idx="123">
                  <c:v>62.1</c:v>
                </c:pt>
                <c:pt idx="124">
                  <c:v>70.599999999999994</c:v>
                </c:pt>
                <c:pt idx="125">
                  <c:v>77.900000000000006</c:v>
                </c:pt>
                <c:pt idx="126">
                  <c:v>70.8</c:v>
                </c:pt>
                <c:pt idx="127">
                  <c:v>75.2</c:v>
                </c:pt>
                <c:pt idx="128">
                  <c:v>67.5</c:v>
                </c:pt>
                <c:pt idx="129">
                  <c:v>42.8</c:v>
                </c:pt>
                <c:pt idx="130">
                  <c:v>78.2</c:v>
                </c:pt>
                <c:pt idx="131">
                  <c:v>78.099999999999994</c:v>
                </c:pt>
                <c:pt idx="132">
                  <c:v>59.3</c:v>
                </c:pt>
                <c:pt idx="133">
                  <c:v>52.3</c:v>
                </c:pt>
                <c:pt idx="134">
                  <c:v>42.8</c:v>
                </c:pt>
                <c:pt idx="135">
                  <c:v>40</c:v>
                </c:pt>
                <c:pt idx="136">
                  <c:v>35.9</c:v>
                </c:pt>
                <c:pt idx="137">
                  <c:v>79.2</c:v>
                </c:pt>
                <c:pt idx="138">
                  <c:v>77.5</c:v>
                </c:pt>
                <c:pt idx="139">
                  <c:v>64.900000000000006</c:v>
                </c:pt>
                <c:pt idx="140">
                  <c:v>72.2</c:v>
                </c:pt>
                <c:pt idx="141">
                  <c:v>55.3</c:v>
                </c:pt>
                <c:pt idx="142">
                  <c:v>57.2</c:v>
                </c:pt>
                <c:pt idx="143">
                  <c:v>31.6</c:v>
                </c:pt>
                <c:pt idx="144">
                  <c:v>48.2</c:v>
                </c:pt>
                <c:pt idx="145">
                  <c:v>65.8</c:v>
                </c:pt>
                <c:pt idx="146">
                  <c:v>62.4</c:v>
                </c:pt>
                <c:pt idx="147">
                  <c:v>55.4</c:v>
                </c:pt>
                <c:pt idx="148">
                  <c:v>73.5</c:v>
                </c:pt>
                <c:pt idx="149">
                  <c:v>68</c:v>
                </c:pt>
                <c:pt idx="150">
                  <c:v>74.599999999999994</c:v>
                </c:pt>
                <c:pt idx="151">
                  <c:v>74.5</c:v>
                </c:pt>
                <c:pt idx="152">
                  <c:v>75.7</c:v>
                </c:pt>
                <c:pt idx="153">
                  <c:v>55.3</c:v>
                </c:pt>
                <c:pt idx="154">
                  <c:v>78.5</c:v>
                </c:pt>
                <c:pt idx="155">
                  <c:v>63.6</c:v>
                </c:pt>
                <c:pt idx="156">
                  <c:v>71</c:v>
                </c:pt>
                <c:pt idx="157">
                  <c:v>71.099999999999994</c:v>
                </c:pt>
                <c:pt idx="158">
                  <c:v>58.6</c:v>
                </c:pt>
                <c:pt idx="159">
                  <c:v>67</c:v>
                </c:pt>
                <c:pt idx="160">
                  <c:v>46.7</c:v>
                </c:pt>
                <c:pt idx="161">
                  <c:v>53</c:v>
                </c:pt>
                <c:pt idx="162">
                  <c:v>70.900000000000006</c:v>
                </c:pt>
                <c:pt idx="163">
                  <c:v>78.400000000000006</c:v>
                </c:pt>
                <c:pt idx="164">
                  <c:v>61</c:v>
                </c:pt>
                <c:pt idx="165">
                  <c:v>57.2</c:v>
                </c:pt>
                <c:pt idx="166">
                  <c:v>57</c:v>
                </c:pt>
                <c:pt idx="167">
                  <c:v>56.8</c:v>
                </c:pt>
                <c:pt idx="168">
                  <c:v>57.5</c:v>
                </c:pt>
                <c:pt idx="169">
                  <c:v>57.6</c:v>
                </c:pt>
                <c:pt idx="170">
                  <c:v>53.3</c:v>
                </c:pt>
                <c:pt idx="171">
                  <c:v>49.8</c:v>
                </c:pt>
                <c:pt idx="172">
                  <c:v>44.5</c:v>
                </c:pt>
                <c:pt idx="173">
                  <c:v>62.9</c:v>
                </c:pt>
                <c:pt idx="174">
                  <c:v>46.1</c:v>
                </c:pt>
                <c:pt idx="175">
                  <c:v>61.5</c:v>
                </c:pt>
                <c:pt idx="176">
                  <c:v>49</c:v>
                </c:pt>
                <c:pt idx="177">
                  <c:v>43.8</c:v>
                </c:pt>
                <c:pt idx="178">
                  <c:v>61.7</c:v>
                </c:pt>
                <c:pt idx="179">
                  <c:v>52.4</c:v>
                </c:pt>
                <c:pt idx="180">
                  <c:v>58.7</c:v>
                </c:pt>
                <c:pt idx="181">
                  <c:v>62.7</c:v>
                </c:pt>
                <c:pt idx="182">
                  <c:v>64.400000000000006</c:v>
                </c:pt>
                <c:pt idx="183">
                  <c:v>48.9</c:v>
                </c:pt>
                <c:pt idx="184">
                  <c:v>40.700000000000003</c:v>
                </c:pt>
                <c:pt idx="185">
                  <c:v>49.1</c:v>
                </c:pt>
                <c:pt idx="186">
                  <c:v>39.4</c:v>
                </c:pt>
                <c:pt idx="187">
                  <c:v>64.8</c:v>
                </c:pt>
                <c:pt idx="188">
                  <c:v>33.4</c:v>
                </c:pt>
                <c:pt idx="189">
                  <c:v>61.7</c:v>
                </c:pt>
                <c:pt idx="190">
                  <c:v>68.099999999999994</c:v>
                </c:pt>
                <c:pt idx="191">
                  <c:v>61.8</c:v>
                </c:pt>
                <c:pt idx="192">
                  <c:v>40.800000000000011</c:v>
                </c:pt>
                <c:pt idx="193">
                  <c:v>54.2</c:v>
                </c:pt>
                <c:pt idx="194">
                  <c:v>72.8</c:v>
                </c:pt>
                <c:pt idx="195">
                  <c:v>59.2</c:v>
                </c:pt>
                <c:pt idx="196">
                  <c:v>65.400000000000006</c:v>
                </c:pt>
                <c:pt idx="197">
                  <c:v>63.2</c:v>
                </c:pt>
                <c:pt idx="198">
                  <c:v>51.2</c:v>
                </c:pt>
                <c:pt idx="199">
                  <c:v>38.1</c:v>
                </c:pt>
                <c:pt idx="200">
                  <c:v>42</c:v>
                </c:pt>
                <c:pt idx="201">
                  <c:v>46.2</c:v>
                </c:pt>
                <c:pt idx="202">
                  <c:v>38.1</c:v>
                </c:pt>
                <c:pt idx="203">
                  <c:v>41.2</c:v>
                </c:pt>
                <c:pt idx="204">
                  <c:v>42.7</c:v>
                </c:pt>
                <c:pt idx="205">
                  <c:v>44.3</c:v>
                </c:pt>
                <c:pt idx="206">
                  <c:v>47.1</c:v>
                </c:pt>
                <c:pt idx="207">
                  <c:v>39.9</c:v>
                </c:pt>
                <c:pt idx="208">
                  <c:v>59.2</c:v>
                </c:pt>
                <c:pt idx="209">
                  <c:v>37.1</c:v>
                </c:pt>
                <c:pt idx="210">
                  <c:v>37.200000000000003</c:v>
                </c:pt>
                <c:pt idx="211">
                  <c:v>31.6</c:v>
                </c:pt>
                <c:pt idx="212">
                  <c:v>32</c:v>
                </c:pt>
                <c:pt idx="213">
                  <c:v>65.599999999999994</c:v>
                </c:pt>
                <c:pt idx="214">
                  <c:v>64.3</c:v>
                </c:pt>
                <c:pt idx="215">
                  <c:v>44.1</c:v>
                </c:pt>
                <c:pt idx="216">
                  <c:v>40.200000000000003</c:v>
                </c:pt>
                <c:pt idx="217">
                  <c:v>33</c:v>
                </c:pt>
                <c:pt idx="218">
                  <c:v>47.4</c:v>
                </c:pt>
                <c:pt idx="219">
                  <c:v>34.300000000000011</c:v>
                </c:pt>
                <c:pt idx="220">
                  <c:v>52</c:v>
                </c:pt>
                <c:pt idx="221">
                  <c:v>37.300000000000011</c:v>
                </c:pt>
                <c:pt idx="222">
                  <c:v>56.1</c:v>
                </c:pt>
                <c:pt idx="223">
                  <c:v>43.7</c:v>
                </c:pt>
                <c:pt idx="224">
                  <c:v>44.3</c:v>
                </c:pt>
                <c:pt idx="225">
                  <c:v>58.7</c:v>
                </c:pt>
                <c:pt idx="226">
                  <c:v>36.1</c:v>
                </c:pt>
                <c:pt idx="227">
                  <c:v>60.1</c:v>
                </c:pt>
                <c:pt idx="228">
                  <c:v>51.2</c:v>
                </c:pt>
                <c:pt idx="229">
                  <c:v>53.8</c:v>
                </c:pt>
                <c:pt idx="230">
                  <c:v>77.099999999999994</c:v>
                </c:pt>
                <c:pt idx="231">
                  <c:v>53.1</c:v>
                </c:pt>
                <c:pt idx="232">
                  <c:v>47.4</c:v>
                </c:pt>
                <c:pt idx="233">
                  <c:v>34.800000000000011</c:v>
                </c:pt>
                <c:pt idx="234">
                  <c:v>35.700000000000003</c:v>
                </c:pt>
                <c:pt idx="235">
                  <c:v>42.9</c:v>
                </c:pt>
                <c:pt idx="236">
                  <c:v>32.6</c:v>
                </c:pt>
                <c:pt idx="237">
                  <c:v>57.5</c:v>
                </c:pt>
                <c:pt idx="238">
                  <c:v>61</c:v>
                </c:pt>
                <c:pt idx="239">
                  <c:v>45.8</c:v>
                </c:pt>
                <c:pt idx="240">
                  <c:v>61.3</c:v>
                </c:pt>
                <c:pt idx="241">
                  <c:v>60.1</c:v>
                </c:pt>
                <c:pt idx="242">
                  <c:v>68.8</c:v>
                </c:pt>
                <c:pt idx="243">
                  <c:v>78.599999999999994</c:v>
                </c:pt>
                <c:pt idx="244">
                  <c:v>73.099999999999994</c:v>
                </c:pt>
                <c:pt idx="245">
                  <c:v>59.2</c:v>
                </c:pt>
                <c:pt idx="246">
                  <c:v>77.7</c:v>
                </c:pt>
                <c:pt idx="247">
                  <c:v>59.5</c:v>
                </c:pt>
                <c:pt idx="248">
                  <c:v>68.900000000000006</c:v>
                </c:pt>
                <c:pt idx="249">
                  <c:v>68.7</c:v>
                </c:pt>
                <c:pt idx="250">
                  <c:v>66.5</c:v>
                </c:pt>
                <c:pt idx="251">
                  <c:v>69.900000000000006</c:v>
                </c:pt>
                <c:pt idx="252">
                  <c:v>67.3</c:v>
                </c:pt>
                <c:pt idx="253">
                  <c:v>69.2</c:v>
                </c:pt>
                <c:pt idx="254">
                  <c:v>56</c:v>
                </c:pt>
                <c:pt idx="255">
                  <c:v>55.5</c:v>
                </c:pt>
                <c:pt idx="256">
                  <c:v>56.4</c:v>
                </c:pt>
                <c:pt idx="257">
                  <c:v>60.8</c:v>
                </c:pt>
                <c:pt idx="258">
                  <c:v>78.900000000000006</c:v>
                </c:pt>
                <c:pt idx="259">
                  <c:v>58.5</c:v>
                </c:pt>
                <c:pt idx="260">
                  <c:v>79.400000000000006</c:v>
                </c:pt>
                <c:pt idx="261">
                  <c:v>39.300000000000011</c:v>
                </c:pt>
                <c:pt idx="262">
                  <c:v>75.8</c:v>
                </c:pt>
                <c:pt idx="263">
                  <c:v>68.099999999999994</c:v>
                </c:pt>
                <c:pt idx="264">
                  <c:v>70.5</c:v>
                </c:pt>
                <c:pt idx="265">
                  <c:v>68.400000000000006</c:v>
                </c:pt>
                <c:pt idx="266">
                  <c:v>67.8</c:v>
                </c:pt>
                <c:pt idx="267">
                  <c:v>71.599999999999994</c:v>
                </c:pt>
                <c:pt idx="268">
                  <c:v>64.400000000000006</c:v>
                </c:pt>
                <c:pt idx="269">
                  <c:v>62.8</c:v>
                </c:pt>
                <c:pt idx="270">
                  <c:v>63.1</c:v>
                </c:pt>
                <c:pt idx="271">
                  <c:v>76.3</c:v>
                </c:pt>
                <c:pt idx="272">
                  <c:v>76.7</c:v>
                </c:pt>
                <c:pt idx="273">
                  <c:v>67.5</c:v>
                </c:pt>
                <c:pt idx="274">
                  <c:v>57.1</c:v>
                </c:pt>
                <c:pt idx="275">
                  <c:v>79.900000000000006</c:v>
                </c:pt>
                <c:pt idx="276">
                  <c:v>73.900000000000006</c:v>
                </c:pt>
                <c:pt idx="277">
                  <c:v>73.099999999999994</c:v>
                </c:pt>
                <c:pt idx="278">
                  <c:v>51.2</c:v>
                </c:pt>
                <c:pt idx="279">
                  <c:v>63.9</c:v>
                </c:pt>
                <c:pt idx="280">
                  <c:v>54.3</c:v>
                </c:pt>
                <c:pt idx="281">
                  <c:v>58.7</c:v>
                </c:pt>
                <c:pt idx="282">
                  <c:v>56.5</c:v>
                </c:pt>
                <c:pt idx="283">
                  <c:v>73.400000000000006</c:v>
                </c:pt>
                <c:pt idx="284">
                  <c:v>53.5</c:v>
                </c:pt>
                <c:pt idx="285">
                  <c:v>41.1</c:v>
                </c:pt>
                <c:pt idx="286">
                  <c:v>45.1</c:v>
                </c:pt>
                <c:pt idx="287">
                  <c:v>32.1</c:v>
                </c:pt>
                <c:pt idx="288">
                  <c:v>38.6</c:v>
                </c:pt>
                <c:pt idx="289">
                  <c:v>40.9</c:v>
                </c:pt>
                <c:pt idx="290">
                  <c:v>37.700000000000003</c:v>
                </c:pt>
                <c:pt idx="291">
                  <c:v>39.700000000000003</c:v>
                </c:pt>
                <c:pt idx="292">
                  <c:v>47.1</c:v>
                </c:pt>
                <c:pt idx="293">
                  <c:v>59.6</c:v>
                </c:pt>
                <c:pt idx="294">
                  <c:v>44.7</c:v>
                </c:pt>
                <c:pt idx="295">
                  <c:v>48.5</c:v>
                </c:pt>
                <c:pt idx="296">
                  <c:v>54.2</c:v>
                </c:pt>
                <c:pt idx="297">
                  <c:v>43.2</c:v>
                </c:pt>
                <c:pt idx="298">
                  <c:v>57.2</c:v>
                </c:pt>
                <c:pt idx="299">
                  <c:v>33.5</c:v>
                </c:pt>
                <c:pt idx="300">
                  <c:v>76</c:v>
                </c:pt>
                <c:pt idx="301">
                  <c:v>78.2</c:v>
                </c:pt>
                <c:pt idx="302">
                  <c:v>78.5</c:v>
                </c:pt>
                <c:pt idx="303">
                  <c:v>77.599999999999994</c:v>
                </c:pt>
                <c:pt idx="304">
                  <c:v>77.8</c:v>
                </c:pt>
                <c:pt idx="305">
                  <c:v>72.8</c:v>
                </c:pt>
                <c:pt idx="306">
                  <c:v>69</c:v>
                </c:pt>
                <c:pt idx="307">
                  <c:v>58.3</c:v>
                </c:pt>
                <c:pt idx="308">
                  <c:v>62.9</c:v>
                </c:pt>
                <c:pt idx="309">
                  <c:v>74.7</c:v>
                </c:pt>
                <c:pt idx="310">
                  <c:v>60</c:v>
                </c:pt>
                <c:pt idx="311">
                  <c:v>58.5</c:v>
                </c:pt>
                <c:pt idx="312">
                  <c:v>59</c:v>
                </c:pt>
                <c:pt idx="313">
                  <c:v>35.300000000000011</c:v>
                </c:pt>
                <c:pt idx="314">
                  <c:v>57.7</c:v>
                </c:pt>
                <c:pt idx="315">
                  <c:v>48.5</c:v>
                </c:pt>
                <c:pt idx="316">
                  <c:v>55.4</c:v>
                </c:pt>
                <c:pt idx="317">
                  <c:v>64.8</c:v>
                </c:pt>
                <c:pt idx="318">
                  <c:v>64.900000000000006</c:v>
                </c:pt>
                <c:pt idx="319">
                  <c:v>65.400000000000006</c:v>
                </c:pt>
                <c:pt idx="320">
                  <c:v>70.099999999999994</c:v>
                </c:pt>
                <c:pt idx="321">
                  <c:v>68</c:v>
                </c:pt>
                <c:pt idx="322">
                  <c:v>69</c:v>
                </c:pt>
                <c:pt idx="323">
                  <c:v>58.1</c:v>
                </c:pt>
                <c:pt idx="324">
                  <c:v>79.2</c:v>
                </c:pt>
                <c:pt idx="325">
                  <c:v>67.900000000000006</c:v>
                </c:pt>
                <c:pt idx="326">
                  <c:v>72.8</c:v>
                </c:pt>
                <c:pt idx="327">
                  <c:v>51.3</c:v>
                </c:pt>
                <c:pt idx="328">
                  <c:v>68.599999999999994</c:v>
                </c:pt>
                <c:pt idx="329">
                  <c:v>67</c:v>
                </c:pt>
                <c:pt idx="330">
                  <c:v>56.1</c:v>
                </c:pt>
                <c:pt idx="331">
                  <c:v>52</c:v>
                </c:pt>
                <c:pt idx="332">
                  <c:v>69.099999999999994</c:v>
                </c:pt>
                <c:pt idx="333">
                  <c:v>74.3</c:v>
                </c:pt>
                <c:pt idx="334">
                  <c:v>60.3</c:v>
                </c:pt>
                <c:pt idx="335">
                  <c:v>70.5</c:v>
                </c:pt>
                <c:pt idx="336">
                  <c:v>53.1</c:v>
                </c:pt>
                <c:pt idx="337">
                  <c:v>52.9</c:v>
                </c:pt>
                <c:pt idx="338">
                  <c:v>59.4</c:v>
                </c:pt>
                <c:pt idx="339">
                  <c:v>53.4</c:v>
                </c:pt>
                <c:pt idx="340">
                  <c:v>47.9</c:v>
                </c:pt>
                <c:pt idx="341">
                  <c:v>46.8</c:v>
                </c:pt>
                <c:pt idx="342">
                  <c:v>45.7</c:v>
                </c:pt>
                <c:pt idx="343">
                  <c:v>62.7</c:v>
                </c:pt>
                <c:pt idx="344">
                  <c:v>47.5</c:v>
                </c:pt>
                <c:pt idx="345">
                  <c:v>68.400000000000006</c:v>
                </c:pt>
                <c:pt idx="346">
                  <c:v>42.6</c:v>
                </c:pt>
                <c:pt idx="347">
                  <c:v>50.4</c:v>
                </c:pt>
                <c:pt idx="348">
                  <c:v>46.3</c:v>
                </c:pt>
                <c:pt idx="349">
                  <c:v>42.4</c:v>
                </c:pt>
                <c:pt idx="350">
                  <c:v>54.6</c:v>
                </c:pt>
                <c:pt idx="351">
                  <c:v>41.2</c:v>
                </c:pt>
                <c:pt idx="352">
                  <c:v>56.6</c:v>
                </c:pt>
                <c:pt idx="353">
                  <c:v>72.900000000000006</c:v>
                </c:pt>
                <c:pt idx="354">
                  <c:v>58.4</c:v>
                </c:pt>
                <c:pt idx="355">
                  <c:v>48.7</c:v>
                </c:pt>
                <c:pt idx="356">
                  <c:v>61.4</c:v>
                </c:pt>
                <c:pt idx="357">
                  <c:v>70.3</c:v>
                </c:pt>
                <c:pt idx="358">
                  <c:v>73.900000000000006</c:v>
                </c:pt>
                <c:pt idx="359">
                  <c:v>65.3</c:v>
                </c:pt>
                <c:pt idx="360">
                  <c:v>75.5</c:v>
                </c:pt>
                <c:pt idx="361">
                  <c:v>53.4</c:v>
                </c:pt>
                <c:pt idx="362">
                  <c:v>42.6</c:v>
                </c:pt>
                <c:pt idx="363">
                  <c:v>65.5</c:v>
                </c:pt>
                <c:pt idx="364">
                  <c:v>65.900000000000006</c:v>
                </c:pt>
                <c:pt idx="365">
                  <c:v>78.3</c:v>
                </c:pt>
                <c:pt idx="366">
                  <c:v>72.900000000000006</c:v>
                </c:pt>
                <c:pt idx="367">
                  <c:v>72.400000000000006</c:v>
                </c:pt>
                <c:pt idx="368">
                  <c:v>75.099999999999994</c:v>
                </c:pt>
                <c:pt idx="369">
                  <c:v>67.400000000000006</c:v>
                </c:pt>
                <c:pt idx="370">
                  <c:v>75.5</c:v>
                </c:pt>
                <c:pt idx="371">
                  <c:v>70.400000000000006</c:v>
                </c:pt>
                <c:pt idx="372">
                  <c:v>71.8</c:v>
                </c:pt>
                <c:pt idx="373">
                  <c:v>74.8</c:v>
                </c:pt>
                <c:pt idx="374">
                  <c:v>78.099999999999994</c:v>
                </c:pt>
                <c:pt idx="375">
                  <c:v>73.3</c:v>
                </c:pt>
                <c:pt idx="376">
                  <c:v>74.8</c:v>
                </c:pt>
                <c:pt idx="377">
                  <c:v>70.900000000000006</c:v>
                </c:pt>
                <c:pt idx="378">
                  <c:v>67.2</c:v>
                </c:pt>
                <c:pt idx="379">
                  <c:v>78.400000000000006</c:v>
                </c:pt>
                <c:pt idx="380">
                  <c:v>76.7</c:v>
                </c:pt>
                <c:pt idx="381">
                  <c:v>76.2</c:v>
                </c:pt>
                <c:pt idx="382">
                  <c:v>65.5</c:v>
                </c:pt>
                <c:pt idx="383">
                  <c:v>61.3</c:v>
                </c:pt>
                <c:pt idx="384">
                  <c:v>77.900000000000006</c:v>
                </c:pt>
                <c:pt idx="385">
                  <c:v>79.5</c:v>
                </c:pt>
                <c:pt idx="386">
                  <c:v>67.2</c:v>
                </c:pt>
                <c:pt idx="387">
                  <c:v>67.8</c:v>
                </c:pt>
                <c:pt idx="388">
                  <c:v>58</c:v>
                </c:pt>
                <c:pt idx="389">
                  <c:v>61.8</c:v>
                </c:pt>
                <c:pt idx="390">
                  <c:v>68.2</c:v>
                </c:pt>
                <c:pt idx="391">
                  <c:v>60.9</c:v>
                </c:pt>
                <c:pt idx="392">
                  <c:v>70.8</c:v>
                </c:pt>
                <c:pt idx="393">
                  <c:v>47</c:v>
                </c:pt>
                <c:pt idx="394">
                  <c:v>48.6</c:v>
                </c:pt>
                <c:pt idx="395">
                  <c:v>56.5</c:v>
                </c:pt>
                <c:pt idx="396">
                  <c:v>76</c:v>
                </c:pt>
                <c:pt idx="397">
                  <c:v>78.5</c:v>
                </c:pt>
                <c:pt idx="398">
                  <c:v>72.099999999999994</c:v>
                </c:pt>
                <c:pt idx="399">
                  <c:v>68.599999999999994</c:v>
                </c:pt>
                <c:pt idx="400">
                  <c:v>53.9</c:v>
                </c:pt>
                <c:pt idx="401">
                  <c:v>68</c:v>
                </c:pt>
                <c:pt idx="402">
                  <c:v>54.1</c:v>
                </c:pt>
                <c:pt idx="403">
                  <c:v>58.3</c:v>
                </c:pt>
                <c:pt idx="404">
                  <c:v>43.7</c:v>
                </c:pt>
                <c:pt idx="405">
                  <c:v>50.6</c:v>
                </c:pt>
                <c:pt idx="406">
                  <c:v>61.3</c:v>
                </c:pt>
                <c:pt idx="407">
                  <c:v>54.7</c:v>
                </c:pt>
                <c:pt idx="408">
                  <c:v>59.4</c:v>
                </c:pt>
                <c:pt idx="409">
                  <c:v>61.7</c:v>
                </c:pt>
                <c:pt idx="410">
                  <c:v>70.400000000000006</c:v>
                </c:pt>
                <c:pt idx="411">
                  <c:v>68.599999999999994</c:v>
                </c:pt>
                <c:pt idx="412">
                  <c:v>52.3</c:v>
                </c:pt>
                <c:pt idx="413">
                  <c:v>43.1</c:v>
                </c:pt>
                <c:pt idx="414">
                  <c:v>43.8</c:v>
                </c:pt>
                <c:pt idx="415">
                  <c:v>65.2</c:v>
                </c:pt>
                <c:pt idx="416">
                  <c:v>64.2</c:v>
                </c:pt>
                <c:pt idx="417">
                  <c:v>62.1</c:v>
                </c:pt>
                <c:pt idx="418">
                  <c:v>51.7</c:v>
                </c:pt>
                <c:pt idx="419">
                  <c:v>55.1</c:v>
                </c:pt>
                <c:pt idx="420">
                  <c:v>46.5</c:v>
                </c:pt>
                <c:pt idx="421">
                  <c:v>49.1</c:v>
                </c:pt>
                <c:pt idx="422">
                  <c:v>48.3</c:v>
                </c:pt>
                <c:pt idx="423">
                  <c:v>60.7</c:v>
                </c:pt>
                <c:pt idx="424">
                  <c:v>53.4</c:v>
                </c:pt>
                <c:pt idx="425">
                  <c:v>55.4</c:v>
                </c:pt>
                <c:pt idx="426">
                  <c:v>57.7</c:v>
                </c:pt>
                <c:pt idx="427">
                  <c:v>76.7</c:v>
                </c:pt>
                <c:pt idx="428">
                  <c:v>57</c:v>
                </c:pt>
                <c:pt idx="429">
                  <c:v>51.9</c:v>
                </c:pt>
                <c:pt idx="430">
                  <c:v>63.1</c:v>
                </c:pt>
                <c:pt idx="431">
                  <c:v>42.6</c:v>
                </c:pt>
                <c:pt idx="432">
                  <c:v>72.8</c:v>
                </c:pt>
                <c:pt idx="433">
                  <c:v>54.9</c:v>
                </c:pt>
                <c:pt idx="434">
                  <c:v>58.1</c:v>
                </c:pt>
                <c:pt idx="435">
                  <c:v>56.3</c:v>
                </c:pt>
                <c:pt idx="436">
                  <c:v>64.3</c:v>
                </c:pt>
                <c:pt idx="437">
                  <c:v>69.400000000000006</c:v>
                </c:pt>
                <c:pt idx="438">
                  <c:v>52.7</c:v>
                </c:pt>
                <c:pt idx="439">
                  <c:v>53.9</c:v>
                </c:pt>
                <c:pt idx="440">
                  <c:v>55.7</c:v>
                </c:pt>
                <c:pt idx="441">
                  <c:v>55.9</c:v>
                </c:pt>
                <c:pt idx="442">
                  <c:v>59</c:v>
                </c:pt>
                <c:pt idx="443">
                  <c:v>39</c:v>
                </c:pt>
                <c:pt idx="444">
                  <c:v>43.7</c:v>
                </c:pt>
                <c:pt idx="445">
                  <c:v>71.099999999999994</c:v>
                </c:pt>
                <c:pt idx="446">
                  <c:v>59.6</c:v>
                </c:pt>
                <c:pt idx="447">
                  <c:v>51.1</c:v>
                </c:pt>
                <c:pt idx="448">
                  <c:v>71</c:v>
                </c:pt>
                <c:pt idx="449">
                  <c:v>79.099999999999994</c:v>
                </c:pt>
                <c:pt idx="450">
                  <c:v>58.7</c:v>
                </c:pt>
                <c:pt idx="451">
                  <c:v>55.6</c:v>
                </c:pt>
                <c:pt idx="452">
                  <c:v>69</c:v>
                </c:pt>
                <c:pt idx="453">
                  <c:v>78.599999999999994</c:v>
                </c:pt>
                <c:pt idx="454">
                  <c:v>58</c:v>
                </c:pt>
                <c:pt idx="455">
                  <c:v>59.4</c:v>
                </c:pt>
                <c:pt idx="456">
                  <c:v>54.2</c:v>
                </c:pt>
                <c:pt idx="457">
                  <c:v>50.5</c:v>
                </c:pt>
                <c:pt idx="458">
                  <c:v>69.400000000000006</c:v>
                </c:pt>
                <c:pt idx="459">
                  <c:v>54.9</c:v>
                </c:pt>
                <c:pt idx="460">
                  <c:v>65.099999999999994</c:v>
                </c:pt>
                <c:pt idx="461">
                  <c:v>78.400000000000006</c:v>
                </c:pt>
                <c:pt idx="462">
                  <c:v>72.599999999999994</c:v>
                </c:pt>
                <c:pt idx="463">
                  <c:v>62.1</c:v>
                </c:pt>
                <c:pt idx="464">
                  <c:v>69.8</c:v>
                </c:pt>
                <c:pt idx="465">
                  <c:v>79.099999999999994</c:v>
                </c:pt>
                <c:pt idx="466">
                  <c:v>77.400000000000006</c:v>
                </c:pt>
                <c:pt idx="467">
                  <c:v>79.3</c:v>
                </c:pt>
                <c:pt idx="468">
                  <c:v>70.3</c:v>
                </c:pt>
                <c:pt idx="469">
                  <c:v>73.7</c:v>
                </c:pt>
                <c:pt idx="470">
                  <c:v>51</c:v>
                </c:pt>
                <c:pt idx="471">
                  <c:v>59.9</c:v>
                </c:pt>
                <c:pt idx="472">
                  <c:v>71.2</c:v>
                </c:pt>
                <c:pt idx="473">
                  <c:v>48</c:v>
                </c:pt>
                <c:pt idx="474">
                  <c:v>69</c:v>
                </c:pt>
                <c:pt idx="475">
                  <c:v>74.400000000000006</c:v>
                </c:pt>
                <c:pt idx="476">
                  <c:v>58.5</c:v>
                </c:pt>
                <c:pt idx="477">
                  <c:v>75.099999999999994</c:v>
                </c:pt>
                <c:pt idx="478">
                  <c:v>77</c:v>
                </c:pt>
                <c:pt idx="479">
                  <c:v>77.400000000000006</c:v>
                </c:pt>
                <c:pt idx="480">
                  <c:v>74.900000000000006</c:v>
                </c:pt>
                <c:pt idx="481">
                  <c:v>68.5</c:v>
                </c:pt>
                <c:pt idx="482">
                  <c:v>73.5</c:v>
                </c:pt>
                <c:pt idx="483">
                  <c:v>74.599999999999994</c:v>
                </c:pt>
                <c:pt idx="484">
                  <c:v>75</c:v>
                </c:pt>
                <c:pt idx="485">
                  <c:v>65.599999999999994</c:v>
                </c:pt>
                <c:pt idx="486">
                  <c:v>55.1</c:v>
                </c:pt>
                <c:pt idx="487">
                  <c:v>45.5</c:v>
                </c:pt>
                <c:pt idx="488">
                  <c:v>41.7</c:v>
                </c:pt>
                <c:pt idx="489">
                  <c:v>34.5</c:v>
                </c:pt>
                <c:pt idx="490">
                  <c:v>38.200000000000003</c:v>
                </c:pt>
                <c:pt idx="491">
                  <c:v>49.8</c:v>
                </c:pt>
                <c:pt idx="492">
                  <c:v>45.6</c:v>
                </c:pt>
                <c:pt idx="493">
                  <c:v>48.2</c:v>
                </c:pt>
                <c:pt idx="494">
                  <c:v>46.3</c:v>
                </c:pt>
                <c:pt idx="495">
                  <c:v>39.1</c:v>
                </c:pt>
                <c:pt idx="496">
                  <c:v>48.3</c:v>
                </c:pt>
                <c:pt idx="497">
                  <c:v>51.5</c:v>
                </c:pt>
                <c:pt idx="498">
                  <c:v>65.2</c:v>
                </c:pt>
                <c:pt idx="499">
                  <c:v>41.5</c:v>
                </c:pt>
                <c:pt idx="500">
                  <c:v>70.7</c:v>
                </c:pt>
                <c:pt idx="501">
                  <c:v>60.5</c:v>
                </c:pt>
                <c:pt idx="502">
                  <c:v>47.1</c:v>
                </c:pt>
                <c:pt idx="503">
                  <c:v>44.9</c:v>
                </c:pt>
                <c:pt idx="504">
                  <c:v>31.9</c:v>
                </c:pt>
                <c:pt idx="505">
                  <c:v>36.800000000000011</c:v>
                </c:pt>
                <c:pt idx="506">
                  <c:v>68.7</c:v>
                </c:pt>
                <c:pt idx="507">
                  <c:v>58.3</c:v>
                </c:pt>
                <c:pt idx="508">
                  <c:v>62</c:v>
                </c:pt>
                <c:pt idx="509">
                  <c:v>48.4</c:v>
                </c:pt>
                <c:pt idx="510">
                  <c:v>37.6</c:v>
                </c:pt>
                <c:pt idx="511">
                  <c:v>38.9</c:v>
                </c:pt>
                <c:pt idx="512">
                  <c:v>44.3</c:v>
                </c:pt>
                <c:pt idx="513">
                  <c:v>37.9</c:v>
                </c:pt>
                <c:pt idx="514">
                  <c:v>41.8</c:v>
                </c:pt>
                <c:pt idx="515">
                  <c:v>21.2</c:v>
                </c:pt>
                <c:pt idx="516">
                  <c:v>36.4</c:v>
                </c:pt>
                <c:pt idx="517">
                  <c:v>58.3</c:v>
                </c:pt>
                <c:pt idx="518">
                  <c:v>58.4</c:v>
                </c:pt>
                <c:pt idx="519">
                  <c:v>60.4</c:v>
                </c:pt>
                <c:pt idx="520">
                  <c:v>54.8</c:v>
                </c:pt>
                <c:pt idx="521">
                  <c:v>58.4</c:v>
                </c:pt>
                <c:pt idx="522">
                  <c:v>42.4</c:v>
                </c:pt>
                <c:pt idx="523">
                  <c:v>38.1</c:v>
                </c:pt>
                <c:pt idx="524">
                  <c:v>39.4</c:v>
                </c:pt>
                <c:pt idx="525">
                  <c:v>43.5</c:v>
                </c:pt>
                <c:pt idx="526">
                  <c:v>35.800000000000011</c:v>
                </c:pt>
                <c:pt idx="527">
                  <c:v>40.5</c:v>
                </c:pt>
                <c:pt idx="528">
                  <c:v>28.3</c:v>
                </c:pt>
                <c:pt idx="529">
                  <c:v>30.5</c:v>
                </c:pt>
                <c:pt idx="530">
                  <c:v>54.4</c:v>
                </c:pt>
                <c:pt idx="531">
                  <c:v>38.800000000000011</c:v>
                </c:pt>
                <c:pt idx="532">
                  <c:v>32.700000000000003</c:v>
                </c:pt>
                <c:pt idx="533">
                  <c:v>23.2</c:v>
                </c:pt>
                <c:pt idx="534">
                  <c:v>23.3</c:v>
                </c:pt>
                <c:pt idx="535">
                  <c:v>16.899999999999999</c:v>
                </c:pt>
                <c:pt idx="536">
                  <c:v>53.1</c:v>
                </c:pt>
                <c:pt idx="537">
                  <c:v>44.3</c:v>
                </c:pt>
                <c:pt idx="538">
                  <c:v>38.300000000000011</c:v>
                </c:pt>
                <c:pt idx="539">
                  <c:v>54.5</c:v>
                </c:pt>
                <c:pt idx="540">
                  <c:v>41.4</c:v>
                </c:pt>
                <c:pt idx="541">
                  <c:v>50</c:v>
                </c:pt>
                <c:pt idx="542">
                  <c:v>36.9</c:v>
                </c:pt>
                <c:pt idx="543">
                  <c:v>39.4</c:v>
                </c:pt>
                <c:pt idx="544">
                  <c:v>51.5</c:v>
                </c:pt>
                <c:pt idx="545">
                  <c:v>55.7</c:v>
                </c:pt>
                <c:pt idx="546">
                  <c:v>57.2</c:v>
                </c:pt>
                <c:pt idx="547">
                  <c:v>46.2</c:v>
                </c:pt>
                <c:pt idx="548">
                  <c:v>41.5</c:v>
                </c:pt>
                <c:pt idx="549">
                  <c:v>57.1</c:v>
                </c:pt>
                <c:pt idx="550">
                  <c:v>48.3</c:v>
                </c:pt>
                <c:pt idx="551">
                  <c:v>41.6</c:v>
                </c:pt>
                <c:pt idx="552">
                  <c:v>36.1</c:v>
                </c:pt>
                <c:pt idx="553">
                  <c:v>29.7</c:v>
                </c:pt>
                <c:pt idx="554">
                  <c:v>45.9</c:v>
                </c:pt>
                <c:pt idx="555">
                  <c:v>32.800000000000011</c:v>
                </c:pt>
                <c:pt idx="556">
                  <c:v>33.800000000000011</c:v>
                </c:pt>
                <c:pt idx="557">
                  <c:v>43.1</c:v>
                </c:pt>
                <c:pt idx="558">
                  <c:v>45.6</c:v>
                </c:pt>
                <c:pt idx="559">
                  <c:v>54.6</c:v>
                </c:pt>
                <c:pt idx="560">
                  <c:v>51.3</c:v>
                </c:pt>
                <c:pt idx="561">
                  <c:v>45.2</c:v>
                </c:pt>
                <c:pt idx="562">
                  <c:v>61</c:v>
                </c:pt>
                <c:pt idx="563">
                  <c:v>44.8</c:v>
                </c:pt>
                <c:pt idx="564">
                  <c:v>79.7</c:v>
                </c:pt>
                <c:pt idx="565">
                  <c:v>55.5</c:v>
                </c:pt>
                <c:pt idx="566">
                  <c:v>73.400000000000006</c:v>
                </c:pt>
                <c:pt idx="567">
                  <c:v>55.2</c:v>
                </c:pt>
                <c:pt idx="568">
                  <c:v>35.5</c:v>
                </c:pt>
                <c:pt idx="569">
                  <c:v>27.9</c:v>
                </c:pt>
                <c:pt idx="570">
                  <c:v>28.4</c:v>
                </c:pt>
                <c:pt idx="571">
                  <c:v>20.100000000000001</c:v>
                </c:pt>
                <c:pt idx="572">
                  <c:v>18.399999999999999</c:v>
                </c:pt>
                <c:pt idx="573">
                  <c:v>21.5</c:v>
                </c:pt>
                <c:pt idx="574">
                  <c:v>13.9</c:v>
                </c:pt>
                <c:pt idx="575">
                  <c:v>80</c:v>
                </c:pt>
                <c:pt idx="576">
                  <c:v>78.8</c:v>
                </c:pt>
                <c:pt idx="577">
                  <c:v>71.400000000000006</c:v>
                </c:pt>
                <c:pt idx="578">
                  <c:v>64.2</c:v>
                </c:pt>
                <c:pt idx="579">
                  <c:v>67.099999999999994</c:v>
                </c:pt>
                <c:pt idx="580">
                  <c:v>70.5</c:v>
                </c:pt>
                <c:pt idx="581">
                  <c:v>65.8</c:v>
                </c:pt>
                <c:pt idx="582">
                  <c:v>67.900000000000006</c:v>
                </c:pt>
                <c:pt idx="583">
                  <c:v>65</c:v>
                </c:pt>
                <c:pt idx="584">
                  <c:v>75</c:v>
                </c:pt>
                <c:pt idx="585">
                  <c:v>70.400000000000006</c:v>
                </c:pt>
                <c:pt idx="586">
                  <c:v>76.2</c:v>
                </c:pt>
                <c:pt idx="587">
                  <c:v>78.599999999999994</c:v>
                </c:pt>
                <c:pt idx="588">
                  <c:v>77.900000000000006</c:v>
                </c:pt>
                <c:pt idx="589">
                  <c:v>65</c:v>
                </c:pt>
                <c:pt idx="590">
                  <c:v>71.3</c:v>
                </c:pt>
                <c:pt idx="591">
                  <c:v>73.2</c:v>
                </c:pt>
                <c:pt idx="592">
                  <c:v>59.2</c:v>
                </c:pt>
                <c:pt idx="593">
                  <c:v>75.8</c:v>
                </c:pt>
                <c:pt idx="594">
                  <c:v>58.1</c:v>
                </c:pt>
                <c:pt idx="595">
                  <c:v>77.3</c:v>
                </c:pt>
                <c:pt idx="596">
                  <c:v>61.5</c:v>
                </c:pt>
                <c:pt idx="597">
                  <c:v>75.5</c:v>
                </c:pt>
                <c:pt idx="598">
                  <c:v>62.3</c:v>
                </c:pt>
                <c:pt idx="599">
                  <c:v>75.3</c:v>
                </c:pt>
                <c:pt idx="600">
                  <c:v>63.4</c:v>
                </c:pt>
                <c:pt idx="601">
                  <c:v>51</c:v>
                </c:pt>
                <c:pt idx="602">
                  <c:v>32</c:v>
                </c:pt>
                <c:pt idx="603">
                  <c:v>44.3</c:v>
                </c:pt>
                <c:pt idx="604">
                  <c:v>39.700000000000003</c:v>
                </c:pt>
                <c:pt idx="605">
                  <c:v>31.8</c:v>
                </c:pt>
                <c:pt idx="606">
                  <c:v>18.600000000000001</c:v>
                </c:pt>
                <c:pt idx="607">
                  <c:v>23.8</c:v>
                </c:pt>
                <c:pt idx="608">
                  <c:v>37.700000000000003</c:v>
                </c:pt>
                <c:pt idx="609">
                  <c:v>43.8</c:v>
                </c:pt>
                <c:pt idx="610">
                  <c:v>48</c:v>
                </c:pt>
                <c:pt idx="611">
                  <c:v>57.9</c:v>
                </c:pt>
                <c:pt idx="612">
                  <c:v>36</c:v>
                </c:pt>
                <c:pt idx="613">
                  <c:v>61.1</c:v>
                </c:pt>
                <c:pt idx="614">
                  <c:v>39.9</c:v>
                </c:pt>
                <c:pt idx="615">
                  <c:v>24.4</c:v>
                </c:pt>
                <c:pt idx="616">
                  <c:v>54.6</c:v>
                </c:pt>
                <c:pt idx="617">
                  <c:v>50.6</c:v>
                </c:pt>
                <c:pt idx="618">
                  <c:v>78.3</c:v>
                </c:pt>
                <c:pt idx="619">
                  <c:v>68.8</c:v>
                </c:pt>
                <c:pt idx="620">
                  <c:v>63.8</c:v>
                </c:pt>
                <c:pt idx="621">
                  <c:v>71.099999999999994</c:v>
                </c:pt>
                <c:pt idx="622">
                  <c:v>79.599999999999994</c:v>
                </c:pt>
                <c:pt idx="623">
                  <c:v>69.400000000000006</c:v>
                </c:pt>
                <c:pt idx="624">
                  <c:v>71.900000000000006</c:v>
                </c:pt>
                <c:pt idx="625">
                  <c:v>73.8</c:v>
                </c:pt>
                <c:pt idx="626">
                  <c:v>64.3</c:v>
                </c:pt>
                <c:pt idx="627">
                  <c:v>55.8</c:v>
                </c:pt>
                <c:pt idx="628">
                  <c:v>70.8</c:v>
                </c:pt>
                <c:pt idx="629">
                  <c:v>62.6</c:v>
                </c:pt>
                <c:pt idx="630">
                  <c:v>58.3</c:v>
                </c:pt>
                <c:pt idx="631">
                  <c:v>71.900000000000006</c:v>
                </c:pt>
                <c:pt idx="632">
                  <c:v>68.3</c:v>
                </c:pt>
                <c:pt idx="633">
                  <c:v>73.599999999999994</c:v>
                </c:pt>
                <c:pt idx="634">
                  <c:v>49.4</c:v>
                </c:pt>
                <c:pt idx="635">
                  <c:v>61.9</c:v>
                </c:pt>
                <c:pt idx="636">
                  <c:v>63.6</c:v>
                </c:pt>
                <c:pt idx="637">
                  <c:v>77.3</c:v>
                </c:pt>
                <c:pt idx="638">
                  <c:v>66.099999999999994</c:v>
                </c:pt>
                <c:pt idx="639">
                  <c:v>73.400000000000006</c:v>
                </c:pt>
                <c:pt idx="640">
                  <c:v>73.400000000000006</c:v>
                </c:pt>
                <c:pt idx="641">
                  <c:v>64.900000000000006</c:v>
                </c:pt>
                <c:pt idx="642">
                  <c:v>71.8</c:v>
                </c:pt>
                <c:pt idx="643">
                  <c:v>66.900000000000006</c:v>
                </c:pt>
                <c:pt idx="644">
                  <c:v>68.900000000000006</c:v>
                </c:pt>
                <c:pt idx="645">
                  <c:v>41.8</c:v>
                </c:pt>
                <c:pt idx="646">
                  <c:v>48.3</c:v>
                </c:pt>
                <c:pt idx="647">
                  <c:v>45.1</c:v>
                </c:pt>
                <c:pt idx="648">
                  <c:v>51.5</c:v>
                </c:pt>
                <c:pt idx="649">
                  <c:v>73.900000000000006</c:v>
                </c:pt>
                <c:pt idx="650">
                  <c:v>56.3</c:v>
                </c:pt>
                <c:pt idx="651">
                  <c:v>68.900000000000006</c:v>
                </c:pt>
                <c:pt idx="652">
                  <c:v>68.8</c:v>
                </c:pt>
                <c:pt idx="653">
                  <c:v>65.8</c:v>
                </c:pt>
                <c:pt idx="654">
                  <c:v>59.4</c:v>
                </c:pt>
                <c:pt idx="655">
                  <c:v>66.5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DB-48DA-AC82-0721A0AD5A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5734304"/>
        <c:axId val="2115737088"/>
      </c:lineChart>
      <c:catAx>
        <c:axId val="2115734304"/>
        <c:scaling>
          <c:orientation val="minMax"/>
        </c:scaling>
        <c:delete val="1"/>
        <c:axPos val="b"/>
        <c:majorTickMark val="none"/>
        <c:minorTickMark val="none"/>
        <c:tickLblPos val="nextTo"/>
        <c:crossAx val="2115737088"/>
        <c:crosses val="autoZero"/>
        <c:auto val="1"/>
        <c:lblAlgn val="ctr"/>
        <c:lblOffset val="100"/>
        <c:noMultiLvlLbl val="0"/>
      </c:catAx>
      <c:valAx>
        <c:axId val="2115737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numFmt formatCode="0\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15734304"/>
        <c:crosses val="autoZero"/>
        <c:crossBetween val="between"/>
        <c:majorUnit val="20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layout>
        <c:manualLayout>
          <c:xMode val="edge"/>
          <c:yMode val="edge"/>
          <c:x val="0"/>
          <c:y val="6.4713152774006702E-2"/>
          <c:w val="1"/>
          <c:h val="7.61426513818117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030220180810701"/>
          <c:y val="0.12799997849869099"/>
          <c:w val="0.78149296442111404"/>
          <c:h val="0.68679935841353201"/>
        </c:manualLayout>
      </c:layout>
      <c:lineChart>
        <c:grouping val="standard"/>
        <c:varyColors val="0"/>
        <c:ser>
          <c:idx val="0"/>
          <c:order val="0"/>
          <c:tx>
            <c:strRef>
              <c:f>Sheet2!$AC$1</c:f>
              <c:strCache>
                <c:ptCount val="1"/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Sheet2!$K$1:$K$312</c:f>
              <c:numCache>
                <c:formatCode>General</c:formatCode>
                <c:ptCount val="312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8</c:v>
                </c:pt>
                <c:pt idx="15">
                  <c:v>1</c:v>
                </c:pt>
                <c:pt idx="16">
                  <c:v>1</c:v>
                </c:pt>
                <c:pt idx="17">
                  <c:v>8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1</c:v>
                </c:pt>
                <c:pt idx="138">
                  <c:v>2</c:v>
                </c:pt>
                <c:pt idx="139">
                  <c:v>3</c:v>
                </c:pt>
                <c:pt idx="140">
                  <c:v>3</c:v>
                </c:pt>
                <c:pt idx="141">
                  <c:v>2</c:v>
                </c:pt>
                <c:pt idx="142">
                  <c:v>3</c:v>
                </c:pt>
                <c:pt idx="143">
                  <c:v>3</c:v>
                </c:pt>
                <c:pt idx="144">
                  <c:v>2</c:v>
                </c:pt>
                <c:pt idx="145">
                  <c:v>3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8</c:v>
                </c:pt>
                <c:pt idx="169">
                  <c:v>8</c:v>
                </c:pt>
                <c:pt idx="170">
                  <c:v>8</c:v>
                </c:pt>
                <c:pt idx="171">
                  <c:v>8</c:v>
                </c:pt>
                <c:pt idx="172">
                  <c:v>8</c:v>
                </c:pt>
                <c:pt idx="173">
                  <c:v>8</c:v>
                </c:pt>
                <c:pt idx="174">
                  <c:v>1</c:v>
                </c:pt>
                <c:pt idx="175">
                  <c:v>8</c:v>
                </c:pt>
                <c:pt idx="176">
                  <c:v>1</c:v>
                </c:pt>
                <c:pt idx="177">
                  <c:v>8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8</c:v>
                </c:pt>
                <c:pt idx="182">
                  <c:v>8</c:v>
                </c:pt>
                <c:pt idx="183">
                  <c:v>8</c:v>
                </c:pt>
                <c:pt idx="184">
                  <c:v>8</c:v>
                </c:pt>
                <c:pt idx="185">
                  <c:v>8</c:v>
                </c:pt>
                <c:pt idx="186">
                  <c:v>8</c:v>
                </c:pt>
                <c:pt idx="187">
                  <c:v>8</c:v>
                </c:pt>
                <c:pt idx="188">
                  <c:v>8</c:v>
                </c:pt>
                <c:pt idx="189">
                  <c:v>8</c:v>
                </c:pt>
                <c:pt idx="190">
                  <c:v>8</c:v>
                </c:pt>
                <c:pt idx="191">
                  <c:v>8</c:v>
                </c:pt>
                <c:pt idx="192">
                  <c:v>8</c:v>
                </c:pt>
                <c:pt idx="193">
                  <c:v>8</c:v>
                </c:pt>
                <c:pt idx="194">
                  <c:v>8</c:v>
                </c:pt>
                <c:pt idx="195">
                  <c:v>8</c:v>
                </c:pt>
                <c:pt idx="196">
                  <c:v>8</c:v>
                </c:pt>
                <c:pt idx="197">
                  <c:v>8</c:v>
                </c:pt>
                <c:pt idx="198">
                  <c:v>8</c:v>
                </c:pt>
                <c:pt idx="199">
                  <c:v>8</c:v>
                </c:pt>
                <c:pt idx="200">
                  <c:v>8</c:v>
                </c:pt>
                <c:pt idx="201">
                  <c:v>8</c:v>
                </c:pt>
                <c:pt idx="202">
                  <c:v>8</c:v>
                </c:pt>
                <c:pt idx="203">
                  <c:v>8</c:v>
                </c:pt>
                <c:pt idx="204">
                  <c:v>8</c:v>
                </c:pt>
                <c:pt idx="205">
                  <c:v>8</c:v>
                </c:pt>
                <c:pt idx="206">
                  <c:v>8</c:v>
                </c:pt>
                <c:pt idx="207">
                  <c:v>8</c:v>
                </c:pt>
                <c:pt idx="208">
                  <c:v>8</c:v>
                </c:pt>
                <c:pt idx="209">
                  <c:v>8</c:v>
                </c:pt>
                <c:pt idx="210">
                  <c:v>8</c:v>
                </c:pt>
                <c:pt idx="211">
                  <c:v>8</c:v>
                </c:pt>
                <c:pt idx="212">
                  <c:v>8</c:v>
                </c:pt>
                <c:pt idx="213">
                  <c:v>8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8</c:v>
                </c:pt>
                <c:pt idx="220">
                  <c:v>8</c:v>
                </c:pt>
                <c:pt idx="221">
                  <c:v>8</c:v>
                </c:pt>
                <c:pt idx="222">
                  <c:v>8</c:v>
                </c:pt>
                <c:pt idx="223">
                  <c:v>8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8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8</c:v>
                </c:pt>
                <c:pt idx="243">
                  <c:v>1</c:v>
                </c:pt>
                <c:pt idx="244">
                  <c:v>8</c:v>
                </c:pt>
                <c:pt idx="245">
                  <c:v>8</c:v>
                </c:pt>
                <c:pt idx="246">
                  <c:v>8</c:v>
                </c:pt>
                <c:pt idx="247">
                  <c:v>8</c:v>
                </c:pt>
                <c:pt idx="248">
                  <c:v>8</c:v>
                </c:pt>
                <c:pt idx="249">
                  <c:v>8</c:v>
                </c:pt>
                <c:pt idx="250">
                  <c:v>8</c:v>
                </c:pt>
                <c:pt idx="251">
                  <c:v>8</c:v>
                </c:pt>
                <c:pt idx="252">
                  <c:v>8</c:v>
                </c:pt>
                <c:pt idx="253">
                  <c:v>8</c:v>
                </c:pt>
                <c:pt idx="254">
                  <c:v>8</c:v>
                </c:pt>
                <c:pt idx="255">
                  <c:v>8</c:v>
                </c:pt>
                <c:pt idx="256">
                  <c:v>8</c:v>
                </c:pt>
                <c:pt idx="257">
                  <c:v>8</c:v>
                </c:pt>
                <c:pt idx="258">
                  <c:v>8</c:v>
                </c:pt>
                <c:pt idx="259">
                  <c:v>8</c:v>
                </c:pt>
                <c:pt idx="260">
                  <c:v>8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8</c:v>
                </c:pt>
                <c:pt idx="271">
                  <c:v>2</c:v>
                </c:pt>
                <c:pt idx="272">
                  <c:v>1</c:v>
                </c:pt>
                <c:pt idx="273">
                  <c:v>2</c:v>
                </c:pt>
                <c:pt idx="274">
                  <c:v>3</c:v>
                </c:pt>
                <c:pt idx="275">
                  <c:v>5</c:v>
                </c:pt>
                <c:pt idx="276">
                  <c:v>4</c:v>
                </c:pt>
                <c:pt idx="277">
                  <c:v>4</c:v>
                </c:pt>
                <c:pt idx="278">
                  <c:v>4</c:v>
                </c:pt>
                <c:pt idx="279">
                  <c:v>4</c:v>
                </c:pt>
                <c:pt idx="280">
                  <c:v>4</c:v>
                </c:pt>
                <c:pt idx="281">
                  <c:v>4</c:v>
                </c:pt>
                <c:pt idx="282">
                  <c:v>4</c:v>
                </c:pt>
                <c:pt idx="283">
                  <c:v>4</c:v>
                </c:pt>
                <c:pt idx="284">
                  <c:v>4</c:v>
                </c:pt>
                <c:pt idx="285">
                  <c:v>4</c:v>
                </c:pt>
                <c:pt idx="286">
                  <c:v>4</c:v>
                </c:pt>
                <c:pt idx="287">
                  <c:v>4</c:v>
                </c:pt>
                <c:pt idx="288">
                  <c:v>4</c:v>
                </c:pt>
                <c:pt idx="289">
                  <c:v>4</c:v>
                </c:pt>
                <c:pt idx="290">
                  <c:v>4</c:v>
                </c:pt>
                <c:pt idx="291">
                  <c:v>4</c:v>
                </c:pt>
                <c:pt idx="292">
                  <c:v>8</c:v>
                </c:pt>
                <c:pt idx="293">
                  <c:v>8</c:v>
                </c:pt>
                <c:pt idx="294">
                  <c:v>8</c:v>
                </c:pt>
                <c:pt idx="295">
                  <c:v>8</c:v>
                </c:pt>
                <c:pt idx="296">
                  <c:v>8</c:v>
                </c:pt>
                <c:pt idx="297">
                  <c:v>8</c:v>
                </c:pt>
                <c:pt idx="298">
                  <c:v>8</c:v>
                </c:pt>
                <c:pt idx="299">
                  <c:v>8</c:v>
                </c:pt>
                <c:pt idx="300">
                  <c:v>8</c:v>
                </c:pt>
                <c:pt idx="301">
                  <c:v>8</c:v>
                </c:pt>
                <c:pt idx="302">
                  <c:v>8</c:v>
                </c:pt>
                <c:pt idx="303">
                  <c:v>8</c:v>
                </c:pt>
                <c:pt idx="304">
                  <c:v>8</c:v>
                </c:pt>
                <c:pt idx="305">
                  <c:v>8</c:v>
                </c:pt>
                <c:pt idx="306">
                  <c:v>8</c:v>
                </c:pt>
                <c:pt idx="307">
                  <c:v>8</c:v>
                </c:pt>
                <c:pt idx="308">
                  <c:v>8</c:v>
                </c:pt>
                <c:pt idx="309">
                  <c:v>8</c:v>
                </c:pt>
                <c:pt idx="310">
                  <c:v>8</c:v>
                </c:pt>
                <c:pt idx="3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B4-467D-93C3-B1CACBEDB66F}"/>
            </c:ext>
          </c:extLst>
        </c:ser>
        <c:ser>
          <c:idx val="1"/>
          <c:order val="1"/>
          <c:tx>
            <c:strRef>
              <c:f>Sheet2!$AC$2</c:f>
              <c:strCache>
                <c:ptCount val="1"/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Sheet2!$Y$1:$Y$312</c:f>
              <c:numCache>
                <c:formatCode>General</c:formatCode>
                <c:ptCount val="312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3</c:v>
                </c:pt>
                <c:pt idx="20">
                  <c:v>2</c:v>
                </c:pt>
                <c:pt idx="21">
                  <c:v>2</c:v>
                </c:pt>
                <c:pt idx="22">
                  <c:v>3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1</c:v>
                </c:pt>
                <c:pt idx="73">
                  <c:v>2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8</c:v>
                </c:pt>
                <c:pt idx="111">
                  <c:v>1</c:v>
                </c:pt>
                <c:pt idx="112">
                  <c:v>1</c:v>
                </c:pt>
                <c:pt idx="113">
                  <c:v>2</c:v>
                </c:pt>
                <c:pt idx="114">
                  <c:v>8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3</c:v>
                </c:pt>
                <c:pt idx="128">
                  <c:v>3</c:v>
                </c:pt>
                <c:pt idx="129">
                  <c:v>3</c:v>
                </c:pt>
                <c:pt idx="130">
                  <c:v>3</c:v>
                </c:pt>
                <c:pt idx="131">
                  <c:v>3</c:v>
                </c:pt>
                <c:pt idx="132">
                  <c:v>3</c:v>
                </c:pt>
                <c:pt idx="133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3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  <c:pt idx="140">
                  <c:v>3</c:v>
                </c:pt>
                <c:pt idx="141">
                  <c:v>4</c:v>
                </c:pt>
                <c:pt idx="142">
                  <c:v>4</c:v>
                </c:pt>
                <c:pt idx="143">
                  <c:v>4</c:v>
                </c:pt>
                <c:pt idx="144">
                  <c:v>4</c:v>
                </c:pt>
                <c:pt idx="145">
                  <c:v>4</c:v>
                </c:pt>
                <c:pt idx="146">
                  <c:v>4</c:v>
                </c:pt>
                <c:pt idx="147">
                  <c:v>5</c:v>
                </c:pt>
                <c:pt idx="148">
                  <c:v>4</c:v>
                </c:pt>
                <c:pt idx="149">
                  <c:v>3</c:v>
                </c:pt>
                <c:pt idx="150">
                  <c:v>2</c:v>
                </c:pt>
                <c:pt idx="151">
                  <c:v>3</c:v>
                </c:pt>
                <c:pt idx="152">
                  <c:v>3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  <c:pt idx="156">
                  <c:v>3</c:v>
                </c:pt>
                <c:pt idx="157">
                  <c:v>4</c:v>
                </c:pt>
                <c:pt idx="158">
                  <c:v>4</c:v>
                </c:pt>
                <c:pt idx="159">
                  <c:v>4</c:v>
                </c:pt>
                <c:pt idx="160">
                  <c:v>4</c:v>
                </c:pt>
                <c:pt idx="161">
                  <c:v>3</c:v>
                </c:pt>
                <c:pt idx="162">
                  <c:v>3</c:v>
                </c:pt>
                <c:pt idx="163">
                  <c:v>3</c:v>
                </c:pt>
                <c:pt idx="164">
                  <c:v>4</c:v>
                </c:pt>
                <c:pt idx="165">
                  <c:v>3</c:v>
                </c:pt>
                <c:pt idx="166">
                  <c:v>3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3</c:v>
                </c:pt>
                <c:pt idx="176">
                  <c:v>2</c:v>
                </c:pt>
                <c:pt idx="177">
                  <c:v>3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3</c:v>
                </c:pt>
                <c:pt idx="182">
                  <c:v>2</c:v>
                </c:pt>
                <c:pt idx="183">
                  <c:v>2</c:v>
                </c:pt>
                <c:pt idx="184">
                  <c:v>1</c:v>
                </c:pt>
                <c:pt idx="185">
                  <c:v>2</c:v>
                </c:pt>
                <c:pt idx="186">
                  <c:v>1</c:v>
                </c:pt>
                <c:pt idx="187">
                  <c:v>1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2</c:v>
                </c:pt>
                <c:pt idx="227">
                  <c:v>1</c:v>
                </c:pt>
                <c:pt idx="228">
                  <c:v>2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8</c:v>
                </c:pt>
                <c:pt idx="234">
                  <c:v>2</c:v>
                </c:pt>
                <c:pt idx="235">
                  <c:v>1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1</c:v>
                </c:pt>
                <c:pt idx="240">
                  <c:v>2</c:v>
                </c:pt>
                <c:pt idx="241">
                  <c:v>2</c:v>
                </c:pt>
                <c:pt idx="242">
                  <c:v>3</c:v>
                </c:pt>
                <c:pt idx="243">
                  <c:v>3</c:v>
                </c:pt>
                <c:pt idx="244">
                  <c:v>3</c:v>
                </c:pt>
                <c:pt idx="245">
                  <c:v>3</c:v>
                </c:pt>
                <c:pt idx="246">
                  <c:v>2</c:v>
                </c:pt>
                <c:pt idx="247">
                  <c:v>2</c:v>
                </c:pt>
                <c:pt idx="248">
                  <c:v>3</c:v>
                </c:pt>
                <c:pt idx="249">
                  <c:v>3</c:v>
                </c:pt>
                <c:pt idx="250">
                  <c:v>3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1</c:v>
                </c:pt>
                <c:pt idx="257">
                  <c:v>2</c:v>
                </c:pt>
                <c:pt idx="258">
                  <c:v>4</c:v>
                </c:pt>
                <c:pt idx="259">
                  <c:v>4</c:v>
                </c:pt>
                <c:pt idx="260">
                  <c:v>4</c:v>
                </c:pt>
                <c:pt idx="261">
                  <c:v>3</c:v>
                </c:pt>
                <c:pt idx="262">
                  <c:v>3</c:v>
                </c:pt>
                <c:pt idx="263">
                  <c:v>5</c:v>
                </c:pt>
                <c:pt idx="264">
                  <c:v>5</c:v>
                </c:pt>
                <c:pt idx="265">
                  <c:v>5</c:v>
                </c:pt>
                <c:pt idx="266">
                  <c:v>3</c:v>
                </c:pt>
                <c:pt idx="267">
                  <c:v>2</c:v>
                </c:pt>
                <c:pt idx="268">
                  <c:v>6</c:v>
                </c:pt>
                <c:pt idx="269">
                  <c:v>7</c:v>
                </c:pt>
                <c:pt idx="270">
                  <c:v>6</c:v>
                </c:pt>
                <c:pt idx="271">
                  <c:v>7</c:v>
                </c:pt>
                <c:pt idx="272">
                  <c:v>7</c:v>
                </c:pt>
                <c:pt idx="273">
                  <c:v>4</c:v>
                </c:pt>
                <c:pt idx="274">
                  <c:v>7</c:v>
                </c:pt>
                <c:pt idx="275">
                  <c:v>7</c:v>
                </c:pt>
                <c:pt idx="276">
                  <c:v>6</c:v>
                </c:pt>
                <c:pt idx="277">
                  <c:v>4</c:v>
                </c:pt>
                <c:pt idx="278">
                  <c:v>7</c:v>
                </c:pt>
                <c:pt idx="279">
                  <c:v>4</c:v>
                </c:pt>
                <c:pt idx="280">
                  <c:v>2</c:v>
                </c:pt>
                <c:pt idx="281">
                  <c:v>7</c:v>
                </c:pt>
                <c:pt idx="282">
                  <c:v>8</c:v>
                </c:pt>
                <c:pt idx="283">
                  <c:v>4</c:v>
                </c:pt>
                <c:pt idx="284">
                  <c:v>4</c:v>
                </c:pt>
                <c:pt idx="285">
                  <c:v>4</c:v>
                </c:pt>
                <c:pt idx="286">
                  <c:v>8</c:v>
                </c:pt>
                <c:pt idx="287">
                  <c:v>3</c:v>
                </c:pt>
                <c:pt idx="288">
                  <c:v>3</c:v>
                </c:pt>
                <c:pt idx="289">
                  <c:v>8</c:v>
                </c:pt>
                <c:pt idx="290">
                  <c:v>8</c:v>
                </c:pt>
                <c:pt idx="291">
                  <c:v>8</c:v>
                </c:pt>
                <c:pt idx="292">
                  <c:v>8</c:v>
                </c:pt>
                <c:pt idx="293">
                  <c:v>8</c:v>
                </c:pt>
                <c:pt idx="294">
                  <c:v>8</c:v>
                </c:pt>
                <c:pt idx="295">
                  <c:v>8</c:v>
                </c:pt>
                <c:pt idx="296">
                  <c:v>8</c:v>
                </c:pt>
                <c:pt idx="297">
                  <c:v>8</c:v>
                </c:pt>
                <c:pt idx="298">
                  <c:v>8</c:v>
                </c:pt>
                <c:pt idx="299">
                  <c:v>8</c:v>
                </c:pt>
                <c:pt idx="300">
                  <c:v>8</c:v>
                </c:pt>
                <c:pt idx="301">
                  <c:v>8</c:v>
                </c:pt>
                <c:pt idx="302">
                  <c:v>8</c:v>
                </c:pt>
                <c:pt idx="303">
                  <c:v>8</c:v>
                </c:pt>
                <c:pt idx="304">
                  <c:v>8</c:v>
                </c:pt>
                <c:pt idx="305">
                  <c:v>8</c:v>
                </c:pt>
                <c:pt idx="306">
                  <c:v>8</c:v>
                </c:pt>
                <c:pt idx="307">
                  <c:v>8</c:v>
                </c:pt>
                <c:pt idx="308">
                  <c:v>8</c:v>
                </c:pt>
                <c:pt idx="309">
                  <c:v>8</c:v>
                </c:pt>
                <c:pt idx="310">
                  <c:v>8</c:v>
                </c:pt>
                <c:pt idx="3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B4-467D-93C3-B1CACBEDB6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30337408"/>
        <c:axId val="-2130334624"/>
      </c:lineChart>
      <c:catAx>
        <c:axId val="-2130337408"/>
        <c:scaling>
          <c:orientation val="minMax"/>
        </c:scaling>
        <c:delete val="1"/>
        <c:axPos val="b"/>
        <c:majorTickMark val="none"/>
        <c:minorTickMark val="none"/>
        <c:tickLblPos val="nextTo"/>
        <c:crossAx val="-2130334624"/>
        <c:crosses val="autoZero"/>
        <c:auto val="1"/>
        <c:lblAlgn val="ctr"/>
        <c:lblOffset val="100"/>
        <c:noMultiLvlLbl val="0"/>
      </c:catAx>
      <c:valAx>
        <c:axId val="-2130334624"/>
        <c:scaling>
          <c:orientation val="minMax"/>
          <c:max val="8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Criticality</a:t>
                </a:r>
                <a:r>
                  <a:rPr lang="en-US" sz="1600" b="1" baseline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Rank Threshold    </a:t>
                </a:r>
                <a:r>
                  <a:rPr lang="en-US" sz="1600" b="1" baseline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  <a:r>
                  <a:rPr lang="en-US" sz="1600" b="1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761154855643001E-2"/>
              <c:y val="0.152765383493730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130337408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1.45578156897054E-2"/>
          <c:y val="3.4280766987459903E-2"/>
          <c:w val="0.94833205745115201"/>
          <c:h val="7.20004918424371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121823793257"/>
          <c:y val="0.12008281573498999"/>
          <c:w val="0.76945200282881798"/>
          <c:h val="0.58844657245355303"/>
        </c:manualLayout>
      </c:layout>
      <c:lineChart>
        <c:grouping val="standard"/>
        <c:varyColors val="0"/>
        <c:ser>
          <c:idx val="0"/>
          <c:order val="0"/>
          <c:tx>
            <c:strRef>
              <c:f>Sheet2!$AD$1</c:f>
              <c:strCache>
                <c:ptCount val="1"/>
              </c:strCache>
            </c:strRef>
          </c:tx>
          <c:spPr>
            <a:ln w="2222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Sheet2!$M$1:$M$312</c:f>
              <c:numCache>
                <c:formatCode>General</c:formatCode>
                <c:ptCount val="3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12.1</c:v>
                </c:pt>
                <c:pt idx="7">
                  <c:v>9.1</c:v>
                </c:pt>
                <c:pt idx="8">
                  <c:v>11</c:v>
                </c:pt>
                <c:pt idx="9">
                  <c:v>15.1</c:v>
                </c:pt>
                <c:pt idx="10">
                  <c:v>28.7</c:v>
                </c:pt>
                <c:pt idx="11">
                  <c:v>2.4</c:v>
                </c:pt>
                <c:pt idx="12">
                  <c:v>1.1000000000000001</c:v>
                </c:pt>
                <c:pt idx="13">
                  <c:v>3.2</c:v>
                </c:pt>
                <c:pt idx="14">
                  <c:v>5.9</c:v>
                </c:pt>
                <c:pt idx="15">
                  <c:v>2.8</c:v>
                </c:pt>
                <c:pt idx="16">
                  <c:v>0</c:v>
                </c:pt>
                <c:pt idx="17">
                  <c:v>34</c:v>
                </c:pt>
                <c:pt idx="18">
                  <c:v>23.8</c:v>
                </c:pt>
                <c:pt idx="19">
                  <c:v>9.5</c:v>
                </c:pt>
                <c:pt idx="20">
                  <c:v>17.100000000000001</c:v>
                </c:pt>
                <c:pt idx="21">
                  <c:v>27.5</c:v>
                </c:pt>
                <c:pt idx="22">
                  <c:v>17.600000000000001</c:v>
                </c:pt>
                <c:pt idx="23">
                  <c:v>24.7</c:v>
                </c:pt>
                <c:pt idx="24">
                  <c:v>23.2</c:v>
                </c:pt>
                <c:pt idx="25">
                  <c:v>18.2</c:v>
                </c:pt>
                <c:pt idx="26">
                  <c:v>27.8</c:v>
                </c:pt>
                <c:pt idx="27">
                  <c:v>34.1</c:v>
                </c:pt>
                <c:pt idx="28">
                  <c:v>37.4</c:v>
                </c:pt>
                <c:pt idx="29">
                  <c:v>31.4</c:v>
                </c:pt>
                <c:pt idx="30">
                  <c:v>23.5</c:v>
                </c:pt>
                <c:pt idx="31">
                  <c:v>38.700000000000003</c:v>
                </c:pt>
                <c:pt idx="32">
                  <c:v>21.1</c:v>
                </c:pt>
                <c:pt idx="33">
                  <c:v>4.0999999999999996</c:v>
                </c:pt>
                <c:pt idx="34">
                  <c:v>1.9</c:v>
                </c:pt>
                <c:pt idx="35">
                  <c:v>3.1</c:v>
                </c:pt>
                <c:pt idx="36">
                  <c:v>2.2999999999999998</c:v>
                </c:pt>
                <c:pt idx="37">
                  <c:v>3.3</c:v>
                </c:pt>
                <c:pt idx="38">
                  <c:v>2.4</c:v>
                </c:pt>
                <c:pt idx="39">
                  <c:v>5.4</c:v>
                </c:pt>
                <c:pt idx="40">
                  <c:v>1.3</c:v>
                </c:pt>
                <c:pt idx="41">
                  <c:v>4.5999999999999996</c:v>
                </c:pt>
                <c:pt idx="42">
                  <c:v>2.7</c:v>
                </c:pt>
                <c:pt idx="43">
                  <c:v>3.3</c:v>
                </c:pt>
                <c:pt idx="44">
                  <c:v>2.6</c:v>
                </c:pt>
                <c:pt idx="45">
                  <c:v>1.4</c:v>
                </c:pt>
                <c:pt idx="46">
                  <c:v>4.3</c:v>
                </c:pt>
                <c:pt idx="47">
                  <c:v>1</c:v>
                </c:pt>
                <c:pt idx="48">
                  <c:v>2.7</c:v>
                </c:pt>
                <c:pt idx="49">
                  <c:v>4.4000000000000004</c:v>
                </c:pt>
                <c:pt idx="50">
                  <c:v>3.1</c:v>
                </c:pt>
                <c:pt idx="51">
                  <c:v>3.4</c:v>
                </c:pt>
                <c:pt idx="52">
                  <c:v>5.2</c:v>
                </c:pt>
                <c:pt idx="53">
                  <c:v>7.7</c:v>
                </c:pt>
                <c:pt idx="54">
                  <c:v>7.5</c:v>
                </c:pt>
                <c:pt idx="55">
                  <c:v>4.2</c:v>
                </c:pt>
                <c:pt idx="56">
                  <c:v>6.7</c:v>
                </c:pt>
                <c:pt idx="57">
                  <c:v>3.2</c:v>
                </c:pt>
                <c:pt idx="58">
                  <c:v>12.7</c:v>
                </c:pt>
                <c:pt idx="59">
                  <c:v>11.7</c:v>
                </c:pt>
                <c:pt idx="60">
                  <c:v>12.7</c:v>
                </c:pt>
                <c:pt idx="61">
                  <c:v>10.1</c:v>
                </c:pt>
                <c:pt idx="62">
                  <c:v>8.5</c:v>
                </c:pt>
                <c:pt idx="63">
                  <c:v>4.9000000000000004</c:v>
                </c:pt>
                <c:pt idx="64">
                  <c:v>4.7</c:v>
                </c:pt>
                <c:pt idx="65">
                  <c:v>2.9</c:v>
                </c:pt>
                <c:pt idx="66">
                  <c:v>5.3</c:v>
                </c:pt>
                <c:pt idx="67">
                  <c:v>10</c:v>
                </c:pt>
                <c:pt idx="68">
                  <c:v>5.4</c:v>
                </c:pt>
                <c:pt idx="69">
                  <c:v>2.2999999999999998</c:v>
                </c:pt>
                <c:pt idx="70">
                  <c:v>2.1</c:v>
                </c:pt>
                <c:pt idx="71">
                  <c:v>5.0999999999999996</c:v>
                </c:pt>
                <c:pt idx="72">
                  <c:v>6.1</c:v>
                </c:pt>
                <c:pt idx="73">
                  <c:v>5.7</c:v>
                </c:pt>
                <c:pt idx="74">
                  <c:v>8</c:v>
                </c:pt>
                <c:pt idx="75">
                  <c:v>5.3</c:v>
                </c:pt>
                <c:pt idx="76">
                  <c:v>4.5</c:v>
                </c:pt>
                <c:pt idx="77">
                  <c:v>5.9</c:v>
                </c:pt>
                <c:pt idx="78">
                  <c:v>7.8</c:v>
                </c:pt>
                <c:pt idx="79">
                  <c:v>7.9</c:v>
                </c:pt>
                <c:pt idx="80">
                  <c:v>9.8000000000000007</c:v>
                </c:pt>
                <c:pt idx="81">
                  <c:v>7.2</c:v>
                </c:pt>
                <c:pt idx="82">
                  <c:v>7.9</c:v>
                </c:pt>
                <c:pt idx="83">
                  <c:v>6</c:v>
                </c:pt>
                <c:pt idx="84">
                  <c:v>8.3000000000000007</c:v>
                </c:pt>
                <c:pt idx="85">
                  <c:v>10.1</c:v>
                </c:pt>
                <c:pt idx="86">
                  <c:v>12.6</c:v>
                </c:pt>
                <c:pt idx="87">
                  <c:v>5.6</c:v>
                </c:pt>
                <c:pt idx="88">
                  <c:v>1.8</c:v>
                </c:pt>
                <c:pt idx="89">
                  <c:v>2.9</c:v>
                </c:pt>
                <c:pt idx="90">
                  <c:v>9.6</c:v>
                </c:pt>
                <c:pt idx="91">
                  <c:v>9</c:v>
                </c:pt>
                <c:pt idx="92">
                  <c:v>13.1</c:v>
                </c:pt>
                <c:pt idx="93">
                  <c:v>8.7000000000000011</c:v>
                </c:pt>
                <c:pt idx="94">
                  <c:v>6.8</c:v>
                </c:pt>
                <c:pt idx="95">
                  <c:v>9.8000000000000007</c:v>
                </c:pt>
                <c:pt idx="96">
                  <c:v>9.9</c:v>
                </c:pt>
                <c:pt idx="97">
                  <c:v>6.5</c:v>
                </c:pt>
                <c:pt idx="98">
                  <c:v>6.1</c:v>
                </c:pt>
                <c:pt idx="99">
                  <c:v>8.1</c:v>
                </c:pt>
                <c:pt idx="100">
                  <c:v>5.4</c:v>
                </c:pt>
                <c:pt idx="101">
                  <c:v>8.7000000000000011</c:v>
                </c:pt>
                <c:pt idx="102">
                  <c:v>11.9</c:v>
                </c:pt>
                <c:pt idx="103">
                  <c:v>6.7</c:v>
                </c:pt>
                <c:pt idx="104">
                  <c:v>4.4000000000000004</c:v>
                </c:pt>
                <c:pt idx="105">
                  <c:v>3.7</c:v>
                </c:pt>
                <c:pt idx="106">
                  <c:v>7.9</c:v>
                </c:pt>
                <c:pt idx="107">
                  <c:v>10.8</c:v>
                </c:pt>
                <c:pt idx="108">
                  <c:v>10.7</c:v>
                </c:pt>
                <c:pt idx="109">
                  <c:v>5.5</c:v>
                </c:pt>
                <c:pt idx="110">
                  <c:v>11.7</c:v>
                </c:pt>
                <c:pt idx="111">
                  <c:v>13.7</c:v>
                </c:pt>
                <c:pt idx="112">
                  <c:v>22.4</c:v>
                </c:pt>
                <c:pt idx="113">
                  <c:v>22.1</c:v>
                </c:pt>
                <c:pt idx="114">
                  <c:v>12.9</c:v>
                </c:pt>
                <c:pt idx="115">
                  <c:v>14.2</c:v>
                </c:pt>
                <c:pt idx="116">
                  <c:v>11.6</c:v>
                </c:pt>
                <c:pt idx="117">
                  <c:v>8.4</c:v>
                </c:pt>
                <c:pt idx="118">
                  <c:v>3.8</c:v>
                </c:pt>
                <c:pt idx="119">
                  <c:v>9.3000000000000007</c:v>
                </c:pt>
                <c:pt idx="120">
                  <c:v>7.4</c:v>
                </c:pt>
                <c:pt idx="121">
                  <c:v>7.5</c:v>
                </c:pt>
                <c:pt idx="122">
                  <c:v>11.4</c:v>
                </c:pt>
                <c:pt idx="123">
                  <c:v>7.3</c:v>
                </c:pt>
                <c:pt idx="124">
                  <c:v>9</c:v>
                </c:pt>
                <c:pt idx="125">
                  <c:v>5.6</c:v>
                </c:pt>
                <c:pt idx="126">
                  <c:v>9.4</c:v>
                </c:pt>
                <c:pt idx="127">
                  <c:v>7.3</c:v>
                </c:pt>
                <c:pt idx="128">
                  <c:v>11.5</c:v>
                </c:pt>
                <c:pt idx="129">
                  <c:v>1.1000000000000001</c:v>
                </c:pt>
                <c:pt idx="130">
                  <c:v>4.2</c:v>
                </c:pt>
                <c:pt idx="131">
                  <c:v>7.6</c:v>
                </c:pt>
                <c:pt idx="132">
                  <c:v>26.3</c:v>
                </c:pt>
                <c:pt idx="133">
                  <c:v>27.4</c:v>
                </c:pt>
                <c:pt idx="134">
                  <c:v>19.8</c:v>
                </c:pt>
                <c:pt idx="135">
                  <c:v>23.7</c:v>
                </c:pt>
                <c:pt idx="136">
                  <c:v>4.4000000000000004</c:v>
                </c:pt>
                <c:pt idx="137">
                  <c:v>17.8</c:v>
                </c:pt>
                <c:pt idx="138">
                  <c:v>27.8</c:v>
                </c:pt>
                <c:pt idx="139">
                  <c:v>33.5</c:v>
                </c:pt>
                <c:pt idx="140">
                  <c:v>35.4</c:v>
                </c:pt>
                <c:pt idx="141">
                  <c:v>17.2</c:v>
                </c:pt>
                <c:pt idx="142">
                  <c:v>36.800000000000011</c:v>
                </c:pt>
                <c:pt idx="143">
                  <c:v>27.2</c:v>
                </c:pt>
                <c:pt idx="144">
                  <c:v>36.4</c:v>
                </c:pt>
                <c:pt idx="145">
                  <c:v>33.9</c:v>
                </c:pt>
                <c:pt idx="146">
                  <c:v>32.5</c:v>
                </c:pt>
                <c:pt idx="147">
                  <c:v>17.3</c:v>
                </c:pt>
                <c:pt idx="148">
                  <c:v>21.6</c:v>
                </c:pt>
                <c:pt idx="149">
                  <c:v>30.1</c:v>
                </c:pt>
                <c:pt idx="150">
                  <c:v>38.800000000000011</c:v>
                </c:pt>
                <c:pt idx="151">
                  <c:v>38.6</c:v>
                </c:pt>
                <c:pt idx="152">
                  <c:v>16.2</c:v>
                </c:pt>
                <c:pt idx="153">
                  <c:v>6.1</c:v>
                </c:pt>
                <c:pt idx="154">
                  <c:v>33.300000000000011</c:v>
                </c:pt>
                <c:pt idx="155">
                  <c:v>13.5</c:v>
                </c:pt>
                <c:pt idx="156">
                  <c:v>12.2</c:v>
                </c:pt>
                <c:pt idx="157">
                  <c:v>13.4</c:v>
                </c:pt>
                <c:pt idx="158">
                  <c:v>6.9</c:v>
                </c:pt>
                <c:pt idx="159">
                  <c:v>25.3</c:v>
                </c:pt>
                <c:pt idx="160">
                  <c:v>14.6</c:v>
                </c:pt>
                <c:pt idx="161">
                  <c:v>15.4</c:v>
                </c:pt>
                <c:pt idx="162">
                  <c:v>12.4</c:v>
                </c:pt>
                <c:pt idx="163">
                  <c:v>11.1</c:v>
                </c:pt>
                <c:pt idx="164">
                  <c:v>26.5</c:v>
                </c:pt>
                <c:pt idx="165">
                  <c:v>15.4</c:v>
                </c:pt>
                <c:pt idx="166">
                  <c:v>4.5999999999999996</c:v>
                </c:pt>
                <c:pt idx="167">
                  <c:v>24.7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38.4</c:v>
                </c:pt>
                <c:pt idx="174">
                  <c:v>0</c:v>
                </c:pt>
                <c:pt idx="175">
                  <c:v>22.9</c:v>
                </c:pt>
                <c:pt idx="176">
                  <c:v>0</c:v>
                </c:pt>
                <c:pt idx="177">
                  <c:v>33.200000000000003</c:v>
                </c:pt>
                <c:pt idx="178">
                  <c:v>33.700000000000003</c:v>
                </c:pt>
                <c:pt idx="179">
                  <c:v>34.800000000000011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30.5</c:v>
                </c:pt>
                <c:pt idx="214">
                  <c:v>22.6</c:v>
                </c:pt>
                <c:pt idx="215">
                  <c:v>28.6</c:v>
                </c:pt>
                <c:pt idx="216">
                  <c:v>30.2</c:v>
                </c:pt>
                <c:pt idx="217">
                  <c:v>35.6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31.3</c:v>
                </c:pt>
                <c:pt idx="224">
                  <c:v>28.9</c:v>
                </c:pt>
                <c:pt idx="225">
                  <c:v>17.2</c:v>
                </c:pt>
                <c:pt idx="226">
                  <c:v>0</c:v>
                </c:pt>
                <c:pt idx="227">
                  <c:v>36.4</c:v>
                </c:pt>
                <c:pt idx="228">
                  <c:v>39.700000000000003</c:v>
                </c:pt>
                <c:pt idx="229">
                  <c:v>25.6</c:v>
                </c:pt>
                <c:pt idx="230">
                  <c:v>21.2</c:v>
                </c:pt>
                <c:pt idx="231">
                  <c:v>19.2</c:v>
                </c:pt>
                <c:pt idx="232">
                  <c:v>21.2</c:v>
                </c:pt>
                <c:pt idx="233">
                  <c:v>18.7</c:v>
                </c:pt>
                <c:pt idx="234">
                  <c:v>29.7</c:v>
                </c:pt>
                <c:pt idx="235">
                  <c:v>17.8</c:v>
                </c:pt>
                <c:pt idx="236">
                  <c:v>15.1</c:v>
                </c:pt>
                <c:pt idx="237">
                  <c:v>38</c:v>
                </c:pt>
                <c:pt idx="238">
                  <c:v>10.6</c:v>
                </c:pt>
                <c:pt idx="239">
                  <c:v>29.9</c:v>
                </c:pt>
                <c:pt idx="240">
                  <c:v>28.1</c:v>
                </c:pt>
                <c:pt idx="241">
                  <c:v>0</c:v>
                </c:pt>
                <c:pt idx="242">
                  <c:v>32.1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39.300000000000011</c:v>
                </c:pt>
                <c:pt idx="261">
                  <c:v>35.6</c:v>
                </c:pt>
                <c:pt idx="262">
                  <c:v>19.399999999999999</c:v>
                </c:pt>
                <c:pt idx="263">
                  <c:v>11.8</c:v>
                </c:pt>
                <c:pt idx="264">
                  <c:v>29.3</c:v>
                </c:pt>
                <c:pt idx="265">
                  <c:v>0.2</c:v>
                </c:pt>
                <c:pt idx="266">
                  <c:v>3.5</c:v>
                </c:pt>
                <c:pt idx="267">
                  <c:v>9.5</c:v>
                </c:pt>
                <c:pt idx="268">
                  <c:v>16</c:v>
                </c:pt>
                <c:pt idx="269">
                  <c:v>3.8</c:v>
                </c:pt>
                <c:pt idx="270">
                  <c:v>31.7</c:v>
                </c:pt>
                <c:pt idx="271">
                  <c:v>19.8</c:v>
                </c:pt>
                <c:pt idx="272">
                  <c:v>14.3</c:v>
                </c:pt>
                <c:pt idx="273">
                  <c:v>32.9</c:v>
                </c:pt>
                <c:pt idx="274">
                  <c:v>39.9</c:v>
                </c:pt>
                <c:pt idx="275">
                  <c:v>16.7</c:v>
                </c:pt>
                <c:pt idx="276">
                  <c:v>14.6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02-41F1-9752-04071472455C}"/>
            </c:ext>
          </c:extLst>
        </c:ser>
        <c:ser>
          <c:idx val="1"/>
          <c:order val="1"/>
          <c:tx>
            <c:strRef>
              <c:f>Sheet2!$AD$2</c:f>
              <c:strCache>
                <c:ptCount val="1"/>
              </c:strCache>
            </c:strRef>
          </c:tx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Sheet2!$AA$1:$AA$312</c:f>
              <c:numCache>
                <c:formatCode>General</c:formatCode>
                <c:ptCount val="3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12.1</c:v>
                </c:pt>
                <c:pt idx="7">
                  <c:v>9.1</c:v>
                </c:pt>
                <c:pt idx="8">
                  <c:v>11</c:v>
                </c:pt>
                <c:pt idx="9">
                  <c:v>15.1</c:v>
                </c:pt>
                <c:pt idx="10">
                  <c:v>52.1</c:v>
                </c:pt>
                <c:pt idx="11">
                  <c:v>71.8</c:v>
                </c:pt>
                <c:pt idx="12">
                  <c:v>77.3</c:v>
                </c:pt>
                <c:pt idx="13">
                  <c:v>72.900000000000006</c:v>
                </c:pt>
                <c:pt idx="14">
                  <c:v>74.599999999999994</c:v>
                </c:pt>
                <c:pt idx="15">
                  <c:v>70.599999999999994</c:v>
                </c:pt>
                <c:pt idx="16">
                  <c:v>74.8</c:v>
                </c:pt>
                <c:pt idx="17">
                  <c:v>79.3</c:v>
                </c:pt>
                <c:pt idx="18">
                  <c:v>79.2</c:v>
                </c:pt>
                <c:pt idx="19">
                  <c:v>62.7</c:v>
                </c:pt>
                <c:pt idx="20">
                  <c:v>53.7</c:v>
                </c:pt>
                <c:pt idx="21">
                  <c:v>77</c:v>
                </c:pt>
                <c:pt idx="22">
                  <c:v>32.300000000000011</c:v>
                </c:pt>
                <c:pt idx="23">
                  <c:v>46.6</c:v>
                </c:pt>
                <c:pt idx="24">
                  <c:v>43.4</c:v>
                </c:pt>
                <c:pt idx="25">
                  <c:v>44.2</c:v>
                </c:pt>
                <c:pt idx="26">
                  <c:v>44</c:v>
                </c:pt>
                <c:pt idx="27">
                  <c:v>34.300000000000011</c:v>
                </c:pt>
                <c:pt idx="28">
                  <c:v>39.300000000000011</c:v>
                </c:pt>
                <c:pt idx="29">
                  <c:v>45.1</c:v>
                </c:pt>
                <c:pt idx="30">
                  <c:v>43.7</c:v>
                </c:pt>
                <c:pt idx="31">
                  <c:v>46.2</c:v>
                </c:pt>
                <c:pt idx="32">
                  <c:v>42.2</c:v>
                </c:pt>
                <c:pt idx="33">
                  <c:v>35</c:v>
                </c:pt>
                <c:pt idx="34">
                  <c:v>34.5</c:v>
                </c:pt>
                <c:pt idx="35">
                  <c:v>43.7</c:v>
                </c:pt>
                <c:pt idx="36">
                  <c:v>49.4</c:v>
                </c:pt>
                <c:pt idx="37">
                  <c:v>46.5</c:v>
                </c:pt>
                <c:pt idx="38">
                  <c:v>46.2</c:v>
                </c:pt>
                <c:pt idx="39">
                  <c:v>42.8</c:v>
                </c:pt>
                <c:pt idx="40">
                  <c:v>46.4</c:v>
                </c:pt>
                <c:pt idx="41">
                  <c:v>49.2</c:v>
                </c:pt>
                <c:pt idx="42">
                  <c:v>53.7</c:v>
                </c:pt>
                <c:pt idx="43">
                  <c:v>56.9</c:v>
                </c:pt>
                <c:pt idx="44">
                  <c:v>54.8</c:v>
                </c:pt>
                <c:pt idx="45">
                  <c:v>58.1</c:v>
                </c:pt>
                <c:pt idx="46">
                  <c:v>55.8</c:v>
                </c:pt>
                <c:pt idx="47">
                  <c:v>66</c:v>
                </c:pt>
                <c:pt idx="48">
                  <c:v>59.6</c:v>
                </c:pt>
                <c:pt idx="49">
                  <c:v>52.1</c:v>
                </c:pt>
                <c:pt idx="50">
                  <c:v>53.7</c:v>
                </c:pt>
                <c:pt idx="51">
                  <c:v>57</c:v>
                </c:pt>
                <c:pt idx="52">
                  <c:v>60.5</c:v>
                </c:pt>
                <c:pt idx="53">
                  <c:v>55.5</c:v>
                </c:pt>
                <c:pt idx="54">
                  <c:v>50</c:v>
                </c:pt>
                <c:pt idx="55">
                  <c:v>59.1</c:v>
                </c:pt>
                <c:pt idx="56">
                  <c:v>45.3</c:v>
                </c:pt>
                <c:pt idx="57">
                  <c:v>55.5</c:v>
                </c:pt>
                <c:pt idx="58">
                  <c:v>54</c:v>
                </c:pt>
                <c:pt idx="59">
                  <c:v>49.1</c:v>
                </c:pt>
                <c:pt idx="60">
                  <c:v>57.2</c:v>
                </c:pt>
                <c:pt idx="61">
                  <c:v>60</c:v>
                </c:pt>
                <c:pt idx="62">
                  <c:v>59.1</c:v>
                </c:pt>
                <c:pt idx="63">
                  <c:v>62.4</c:v>
                </c:pt>
                <c:pt idx="64">
                  <c:v>60.9</c:v>
                </c:pt>
                <c:pt idx="65">
                  <c:v>58.2</c:v>
                </c:pt>
                <c:pt idx="66">
                  <c:v>64.5</c:v>
                </c:pt>
                <c:pt idx="67">
                  <c:v>62</c:v>
                </c:pt>
                <c:pt idx="68">
                  <c:v>60.3</c:v>
                </c:pt>
                <c:pt idx="69">
                  <c:v>70.900000000000006</c:v>
                </c:pt>
                <c:pt idx="70">
                  <c:v>75</c:v>
                </c:pt>
                <c:pt idx="71">
                  <c:v>31.1</c:v>
                </c:pt>
                <c:pt idx="72">
                  <c:v>78.8</c:v>
                </c:pt>
                <c:pt idx="73">
                  <c:v>36.6</c:v>
                </c:pt>
                <c:pt idx="74">
                  <c:v>52.8</c:v>
                </c:pt>
                <c:pt idx="75">
                  <c:v>33.9</c:v>
                </c:pt>
                <c:pt idx="76">
                  <c:v>33.9</c:v>
                </c:pt>
                <c:pt idx="77">
                  <c:v>24.1</c:v>
                </c:pt>
                <c:pt idx="78">
                  <c:v>21.8</c:v>
                </c:pt>
                <c:pt idx="79">
                  <c:v>30</c:v>
                </c:pt>
                <c:pt idx="80">
                  <c:v>25.8</c:v>
                </c:pt>
                <c:pt idx="81">
                  <c:v>26.6</c:v>
                </c:pt>
                <c:pt idx="82">
                  <c:v>10.7</c:v>
                </c:pt>
                <c:pt idx="83">
                  <c:v>26.4</c:v>
                </c:pt>
                <c:pt idx="84">
                  <c:v>22.4</c:v>
                </c:pt>
                <c:pt idx="85">
                  <c:v>14.1</c:v>
                </c:pt>
                <c:pt idx="86">
                  <c:v>9.9</c:v>
                </c:pt>
                <c:pt idx="87">
                  <c:v>9.6</c:v>
                </c:pt>
                <c:pt idx="88">
                  <c:v>17.100000000000001</c:v>
                </c:pt>
                <c:pt idx="89">
                  <c:v>13</c:v>
                </c:pt>
                <c:pt idx="90">
                  <c:v>19.600000000000001</c:v>
                </c:pt>
                <c:pt idx="91">
                  <c:v>17.3</c:v>
                </c:pt>
                <c:pt idx="92">
                  <c:v>19.899999999999999</c:v>
                </c:pt>
                <c:pt idx="93">
                  <c:v>13.6</c:v>
                </c:pt>
                <c:pt idx="94">
                  <c:v>13.9</c:v>
                </c:pt>
                <c:pt idx="95">
                  <c:v>11.4</c:v>
                </c:pt>
                <c:pt idx="96">
                  <c:v>21.6</c:v>
                </c:pt>
                <c:pt idx="97">
                  <c:v>14.5</c:v>
                </c:pt>
                <c:pt idx="98">
                  <c:v>24.3</c:v>
                </c:pt>
                <c:pt idx="99">
                  <c:v>24.3</c:v>
                </c:pt>
                <c:pt idx="100">
                  <c:v>19.3</c:v>
                </c:pt>
                <c:pt idx="101">
                  <c:v>23.2</c:v>
                </c:pt>
                <c:pt idx="102">
                  <c:v>22.8</c:v>
                </c:pt>
                <c:pt idx="103">
                  <c:v>19.600000000000001</c:v>
                </c:pt>
                <c:pt idx="104">
                  <c:v>15.7</c:v>
                </c:pt>
                <c:pt idx="105">
                  <c:v>22.9</c:v>
                </c:pt>
                <c:pt idx="106">
                  <c:v>30.4</c:v>
                </c:pt>
                <c:pt idx="107">
                  <c:v>27.9</c:v>
                </c:pt>
                <c:pt idx="108">
                  <c:v>16.2</c:v>
                </c:pt>
                <c:pt idx="109">
                  <c:v>1.8</c:v>
                </c:pt>
                <c:pt idx="110">
                  <c:v>53.1</c:v>
                </c:pt>
                <c:pt idx="111">
                  <c:v>44.6</c:v>
                </c:pt>
                <c:pt idx="112">
                  <c:v>75.5</c:v>
                </c:pt>
                <c:pt idx="113">
                  <c:v>14.2</c:v>
                </c:pt>
                <c:pt idx="114">
                  <c:v>39.6</c:v>
                </c:pt>
                <c:pt idx="115">
                  <c:v>38.200000000000003</c:v>
                </c:pt>
                <c:pt idx="116">
                  <c:v>30.7</c:v>
                </c:pt>
                <c:pt idx="117">
                  <c:v>16.5</c:v>
                </c:pt>
                <c:pt idx="118">
                  <c:v>12.3</c:v>
                </c:pt>
                <c:pt idx="119">
                  <c:v>9.2000000000000011</c:v>
                </c:pt>
                <c:pt idx="120">
                  <c:v>13.2</c:v>
                </c:pt>
                <c:pt idx="121">
                  <c:v>78.2</c:v>
                </c:pt>
                <c:pt idx="122">
                  <c:v>70.900000000000006</c:v>
                </c:pt>
                <c:pt idx="123">
                  <c:v>69.400000000000006</c:v>
                </c:pt>
                <c:pt idx="124">
                  <c:v>60.1</c:v>
                </c:pt>
                <c:pt idx="125">
                  <c:v>53.6</c:v>
                </c:pt>
                <c:pt idx="126">
                  <c:v>62.1</c:v>
                </c:pt>
                <c:pt idx="127">
                  <c:v>75.3</c:v>
                </c:pt>
                <c:pt idx="128">
                  <c:v>65.5</c:v>
                </c:pt>
                <c:pt idx="129">
                  <c:v>56.1</c:v>
                </c:pt>
                <c:pt idx="130">
                  <c:v>61</c:v>
                </c:pt>
                <c:pt idx="131">
                  <c:v>63.8</c:v>
                </c:pt>
                <c:pt idx="132">
                  <c:v>62.8</c:v>
                </c:pt>
                <c:pt idx="133">
                  <c:v>73.599999999999994</c:v>
                </c:pt>
                <c:pt idx="134">
                  <c:v>77.5</c:v>
                </c:pt>
                <c:pt idx="135">
                  <c:v>68</c:v>
                </c:pt>
                <c:pt idx="136">
                  <c:v>60.7</c:v>
                </c:pt>
                <c:pt idx="137">
                  <c:v>61.3</c:v>
                </c:pt>
                <c:pt idx="138">
                  <c:v>59.1</c:v>
                </c:pt>
                <c:pt idx="139">
                  <c:v>74.400000000000006</c:v>
                </c:pt>
                <c:pt idx="140">
                  <c:v>75.3</c:v>
                </c:pt>
                <c:pt idx="141">
                  <c:v>66.099999999999994</c:v>
                </c:pt>
                <c:pt idx="142">
                  <c:v>72.599999999999994</c:v>
                </c:pt>
                <c:pt idx="143">
                  <c:v>70.099999999999994</c:v>
                </c:pt>
                <c:pt idx="144">
                  <c:v>68</c:v>
                </c:pt>
                <c:pt idx="145">
                  <c:v>67.8</c:v>
                </c:pt>
                <c:pt idx="146">
                  <c:v>79</c:v>
                </c:pt>
                <c:pt idx="147">
                  <c:v>74.099999999999994</c:v>
                </c:pt>
                <c:pt idx="148">
                  <c:v>74.8</c:v>
                </c:pt>
                <c:pt idx="149">
                  <c:v>74.5</c:v>
                </c:pt>
                <c:pt idx="150">
                  <c:v>77.599999999999994</c:v>
                </c:pt>
                <c:pt idx="151">
                  <c:v>58.4</c:v>
                </c:pt>
                <c:pt idx="152">
                  <c:v>57.4</c:v>
                </c:pt>
                <c:pt idx="153">
                  <c:v>73.900000000000006</c:v>
                </c:pt>
                <c:pt idx="154">
                  <c:v>71.400000000000006</c:v>
                </c:pt>
                <c:pt idx="155">
                  <c:v>56.2</c:v>
                </c:pt>
                <c:pt idx="156">
                  <c:v>69.599999999999994</c:v>
                </c:pt>
                <c:pt idx="157">
                  <c:v>62.4</c:v>
                </c:pt>
                <c:pt idx="158">
                  <c:v>69.599999999999994</c:v>
                </c:pt>
                <c:pt idx="159">
                  <c:v>74.8</c:v>
                </c:pt>
                <c:pt idx="160">
                  <c:v>73.8</c:v>
                </c:pt>
                <c:pt idx="161">
                  <c:v>76.7</c:v>
                </c:pt>
                <c:pt idx="162">
                  <c:v>71.900000000000006</c:v>
                </c:pt>
                <c:pt idx="163">
                  <c:v>79.5</c:v>
                </c:pt>
                <c:pt idx="164">
                  <c:v>75.7</c:v>
                </c:pt>
                <c:pt idx="165">
                  <c:v>76.8</c:v>
                </c:pt>
                <c:pt idx="166">
                  <c:v>77.2</c:v>
                </c:pt>
                <c:pt idx="167">
                  <c:v>79.900000000000006</c:v>
                </c:pt>
                <c:pt idx="168">
                  <c:v>70.099999999999994</c:v>
                </c:pt>
                <c:pt idx="169">
                  <c:v>57.3</c:v>
                </c:pt>
                <c:pt idx="170">
                  <c:v>54.7</c:v>
                </c:pt>
                <c:pt idx="171">
                  <c:v>54</c:v>
                </c:pt>
                <c:pt idx="172">
                  <c:v>36.800000000000011</c:v>
                </c:pt>
                <c:pt idx="173">
                  <c:v>53.9</c:v>
                </c:pt>
                <c:pt idx="174">
                  <c:v>76.7</c:v>
                </c:pt>
                <c:pt idx="175">
                  <c:v>52</c:v>
                </c:pt>
                <c:pt idx="176">
                  <c:v>76</c:v>
                </c:pt>
                <c:pt idx="177">
                  <c:v>61.2</c:v>
                </c:pt>
                <c:pt idx="178">
                  <c:v>70.099999999999994</c:v>
                </c:pt>
                <c:pt idx="179">
                  <c:v>67.8</c:v>
                </c:pt>
                <c:pt idx="180">
                  <c:v>79.2</c:v>
                </c:pt>
                <c:pt idx="181">
                  <c:v>58.8</c:v>
                </c:pt>
                <c:pt idx="182">
                  <c:v>73.599999999999994</c:v>
                </c:pt>
                <c:pt idx="183">
                  <c:v>56.1</c:v>
                </c:pt>
                <c:pt idx="184">
                  <c:v>75.2</c:v>
                </c:pt>
                <c:pt idx="185">
                  <c:v>51.9</c:v>
                </c:pt>
                <c:pt idx="186">
                  <c:v>54.8</c:v>
                </c:pt>
                <c:pt idx="187">
                  <c:v>66.599999999999994</c:v>
                </c:pt>
                <c:pt idx="188">
                  <c:v>50.8</c:v>
                </c:pt>
                <c:pt idx="189">
                  <c:v>57.9</c:v>
                </c:pt>
                <c:pt idx="190">
                  <c:v>52.7</c:v>
                </c:pt>
                <c:pt idx="191">
                  <c:v>73</c:v>
                </c:pt>
                <c:pt idx="192">
                  <c:v>49.6</c:v>
                </c:pt>
                <c:pt idx="193">
                  <c:v>53.5</c:v>
                </c:pt>
                <c:pt idx="194">
                  <c:v>46.7</c:v>
                </c:pt>
                <c:pt idx="195">
                  <c:v>63.6</c:v>
                </c:pt>
                <c:pt idx="196">
                  <c:v>46.2</c:v>
                </c:pt>
                <c:pt idx="197">
                  <c:v>57.3</c:v>
                </c:pt>
                <c:pt idx="198">
                  <c:v>48.8</c:v>
                </c:pt>
                <c:pt idx="199">
                  <c:v>74.7</c:v>
                </c:pt>
                <c:pt idx="200">
                  <c:v>52.3</c:v>
                </c:pt>
                <c:pt idx="201">
                  <c:v>54.6</c:v>
                </c:pt>
                <c:pt idx="202">
                  <c:v>64.2</c:v>
                </c:pt>
                <c:pt idx="203">
                  <c:v>55.3</c:v>
                </c:pt>
                <c:pt idx="204">
                  <c:v>54.1</c:v>
                </c:pt>
                <c:pt idx="205">
                  <c:v>57.5</c:v>
                </c:pt>
                <c:pt idx="206">
                  <c:v>62.8</c:v>
                </c:pt>
                <c:pt idx="207">
                  <c:v>44.9</c:v>
                </c:pt>
                <c:pt idx="208">
                  <c:v>54.8</c:v>
                </c:pt>
                <c:pt idx="209">
                  <c:v>39</c:v>
                </c:pt>
                <c:pt idx="210">
                  <c:v>38.9</c:v>
                </c:pt>
                <c:pt idx="211">
                  <c:v>50.9</c:v>
                </c:pt>
                <c:pt idx="212">
                  <c:v>36.800000000000011</c:v>
                </c:pt>
                <c:pt idx="213">
                  <c:v>38.5</c:v>
                </c:pt>
                <c:pt idx="214">
                  <c:v>40.700000000000003</c:v>
                </c:pt>
                <c:pt idx="215">
                  <c:v>20.2</c:v>
                </c:pt>
                <c:pt idx="216">
                  <c:v>20</c:v>
                </c:pt>
                <c:pt idx="217">
                  <c:v>6.5</c:v>
                </c:pt>
                <c:pt idx="218">
                  <c:v>46.2</c:v>
                </c:pt>
                <c:pt idx="219">
                  <c:v>22</c:v>
                </c:pt>
                <c:pt idx="220">
                  <c:v>21.5</c:v>
                </c:pt>
                <c:pt idx="221">
                  <c:v>12.4</c:v>
                </c:pt>
                <c:pt idx="222">
                  <c:v>36.5</c:v>
                </c:pt>
                <c:pt idx="223">
                  <c:v>36</c:v>
                </c:pt>
                <c:pt idx="224">
                  <c:v>12.7</c:v>
                </c:pt>
                <c:pt idx="225">
                  <c:v>79.3</c:v>
                </c:pt>
                <c:pt idx="226">
                  <c:v>60.8</c:v>
                </c:pt>
                <c:pt idx="227">
                  <c:v>74.8</c:v>
                </c:pt>
                <c:pt idx="228">
                  <c:v>35.800000000000011</c:v>
                </c:pt>
                <c:pt idx="229">
                  <c:v>47.3</c:v>
                </c:pt>
                <c:pt idx="230">
                  <c:v>18.600000000000001</c:v>
                </c:pt>
                <c:pt idx="231">
                  <c:v>27</c:v>
                </c:pt>
                <c:pt idx="232">
                  <c:v>9.3000000000000007</c:v>
                </c:pt>
                <c:pt idx="233">
                  <c:v>67.2</c:v>
                </c:pt>
                <c:pt idx="234">
                  <c:v>37.5</c:v>
                </c:pt>
                <c:pt idx="235">
                  <c:v>78.2</c:v>
                </c:pt>
                <c:pt idx="236">
                  <c:v>69.3</c:v>
                </c:pt>
                <c:pt idx="237">
                  <c:v>79.900000000000006</c:v>
                </c:pt>
                <c:pt idx="238">
                  <c:v>50.4</c:v>
                </c:pt>
                <c:pt idx="239">
                  <c:v>58.6</c:v>
                </c:pt>
                <c:pt idx="240">
                  <c:v>68.099999999999994</c:v>
                </c:pt>
                <c:pt idx="241">
                  <c:v>68.7</c:v>
                </c:pt>
                <c:pt idx="242">
                  <c:v>70.5</c:v>
                </c:pt>
                <c:pt idx="243">
                  <c:v>75.099999999999994</c:v>
                </c:pt>
                <c:pt idx="244">
                  <c:v>77.8</c:v>
                </c:pt>
                <c:pt idx="245">
                  <c:v>75.3</c:v>
                </c:pt>
                <c:pt idx="246">
                  <c:v>75.8</c:v>
                </c:pt>
                <c:pt idx="247">
                  <c:v>64.400000000000006</c:v>
                </c:pt>
                <c:pt idx="248">
                  <c:v>76.400000000000006</c:v>
                </c:pt>
                <c:pt idx="249">
                  <c:v>69.900000000000006</c:v>
                </c:pt>
                <c:pt idx="250">
                  <c:v>77.099999999999994</c:v>
                </c:pt>
                <c:pt idx="251">
                  <c:v>62</c:v>
                </c:pt>
                <c:pt idx="252">
                  <c:v>60</c:v>
                </c:pt>
                <c:pt idx="253">
                  <c:v>48.8</c:v>
                </c:pt>
                <c:pt idx="254">
                  <c:v>65.900000000000006</c:v>
                </c:pt>
                <c:pt idx="255">
                  <c:v>62.4</c:v>
                </c:pt>
                <c:pt idx="256">
                  <c:v>78.599999999999994</c:v>
                </c:pt>
                <c:pt idx="257">
                  <c:v>63.1</c:v>
                </c:pt>
                <c:pt idx="258">
                  <c:v>76.400000000000006</c:v>
                </c:pt>
                <c:pt idx="259">
                  <c:v>78.2</c:v>
                </c:pt>
                <c:pt idx="260">
                  <c:v>78.099999999999994</c:v>
                </c:pt>
                <c:pt idx="261">
                  <c:v>68.2</c:v>
                </c:pt>
                <c:pt idx="262">
                  <c:v>68.2</c:v>
                </c:pt>
                <c:pt idx="263">
                  <c:v>74.3</c:v>
                </c:pt>
                <c:pt idx="264">
                  <c:v>29.2</c:v>
                </c:pt>
                <c:pt idx="265">
                  <c:v>58.3</c:v>
                </c:pt>
                <c:pt idx="266">
                  <c:v>76.7</c:v>
                </c:pt>
                <c:pt idx="267">
                  <c:v>77.599999999999994</c:v>
                </c:pt>
                <c:pt idx="268">
                  <c:v>70.3</c:v>
                </c:pt>
                <c:pt idx="269">
                  <c:v>45.8</c:v>
                </c:pt>
                <c:pt idx="270">
                  <c:v>62.5</c:v>
                </c:pt>
                <c:pt idx="271">
                  <c:v>66.7</c:v>
                </c:pt>
                <c:pt idx="272">
                  <c:v>49</c:v>
                </c:pt>
                <c:pt idx="273">
                  <c:v>51.9</c:v>
                </c:pt>
                <c:pt idx="274">
                  <c:v>50</c:v>
                </c:pt>
                <c:pt idx="275">
                  <c:v>58.3</c:v>
                </c:pt>
                <c:pt idx="276">
                  <c:v>64</c:v>
                </c:pt>
                <c:pt idx="277">
                  <c:v>71.7</c:v>
                </c:pt>
                <c:pt idx="278">
                  <c:v>66.7</c:v>
                </c:pt>
                <c:pt idx="279">
                  <c:v>55.6</c:v>
                </c:pt>
                <c:pt idx="280">
                  <c:v>50</c:v>
                </c:pt>
                <c:pt idx="281">
                  <c:v>0</c:v>
                </c:pt>
                <c:pt idx="282">
                  <c:v>50</c:v>
                </c:pt>
                <c:pt idx="283">
                  <c:v>33.300000000000011</c:v>
                </c:pt>
                <c:pt idx="284">
                  <c:v>0</c:v>
                </c:pt>
                <c:pt idx="285">
                  <c:v>0</c:v>
                </c:pt>
                <c:pt idx="286">
                  <c:v>69.400000000000006</c:v>
                </c:pt>
                <c:pt idx="287">
                  <c:v>72.2</c:v>
                </c:pt>
                <c:pt idx="288">
                  <c:v>0</c:v>
                </c:pt>
                <c:pt idx="289">
                  <c:v>50</c:v>
                </c:pt>
                <c:pt idx="290">
                  <c:v>0</c:v>
                </c:pt>
                <c:pt idx="291">
                  <c:v>50</c:v>
                </c:pt>
                <c:pt idx="292">
                  <c:v>0</c:v>
                </c:pt>
                <c:pt idx="293">
                  <c:v>50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02-41F1-9752-0407147245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26790512"/>
        <c:axId val="-2126787728"/>
      </c:lineChart>
      <c:catAx>
        <c:axId val="-2126790512"/>
        <c:scaling>
          <c:orientation val="minMax"/>
        </c:scaling>
        <c:delete val="1"/>
        <c:axPos val="b"/>
        <c:majorTickMark val="none"/>
        <c:minorTickMark val="none"/>
        <c:tickLblPos val="nextTo"/>
        <c:crossAx val="-2126787728"/>
        <c:crosses val="autoZero"/>
        <c:auto val="1"/>
        <c:lblAlgn val="ctr"/>
        <c:lblOffset val="100"/>
        <c:noMultiLvlLbl val="0"/>
      </c:catAx>
      <c:valAx>
        <c:axId val="-2126787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 b="1" i="0" baseline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Scheduling Mode Threshold        </a:t>
                </a:r>
                <a:r>
                  <a:rPr lang="en-US" sz="1600" b="1" i="0" baseline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a</a:t>
                </a:r>
                <a:endPara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5.7606262885904497E-3"/>
              <c:y val="0.1541593599926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\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126790512"/>
        <c:crosses val="autoZero"/>
        <c:crossBetween val="between"/>
        <c:majorUnit val="20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"/>
          <c:y val="3.60628775114901E-2"/>
          <c:w val="1"/>
          <c:h val="7.30524593516719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481321873263201"/>
          <c:y val="0.15731863517060399"/>
          <c:w val="0.79063804880910904"/>
          <c:h val="0.5320689413823269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scoreboard!$C$14</c:f>
              <c:strCache>
                <c:ptCount val="1"/>
                <c:pt idx="0">
                  <c:v>Static-CLAMS</c:v>
                </c:pt>
              </c:strCache>
            </c:strRef>
          </c:tx>
          <c:spPr>
            <a:solidFill>
              <a:sysClr val="windowText" lastClr="000000"/>
            </a:solidFill>
            <a:ln w="12700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scoreboard!$A$15:$A$28</c:f>
              <c:strCache>
                <c:ptCount val="14"/>
                <c:pt idx="0">
                  <c:v>LUH</c:v>
                </c:pt>
                <c:pt idx="1">
                  <c:v>RED </c:v>
                </c:pt>
                <c:pt idx="2">
                  <c:v>SCAN</c:v>
                </c:pt>
                <c:pt idx="3">
                  <c:v>LPS</c:v>
                </c:pt>
                <c:pt idx="4">
                  <c:v>RAY</c:v>
                </c:pt>
                <c:pt idx="5">
                  <c:v>CONS</c:v>
                </c:pt>
                <c:pt idx="6">
                  <c:v>SCP</c:v>
                </c:pt>
                <c:pt idx="7">
                  <c:v>BLK</c:v>
                </c:pt>
                <c:pt idx="8">
                  <c:v>HS</c:v>
                </c:pt>
                <c:pt idx="9">
                  <c:v>CFD</c:v>
                </c:pt>
                <c:pt idx="10">
                  <c:v>GAUSS</c:v>
                </c:pt>
                <c:pt idx="12">
                  <c:v>GMEAN</c:v>
                </c:pt>
                <c:pt idx="13">
                  <c:v>GMEAN-A</c:v>
                </c:pt>
              </c:strCache>
            </c:strRef>
          </c:cat>
          <c:val>
            <c:numRef>
              <c:f>scoreboard!$C$15:$C$28</c:f>
              <c:numCache>
                <c:formatCode>General</c:formatCode>
                <c:ptCount val="14"/>
                <c:pt idx="0">
                  <c:v>0.92842868398563705</c:v>
                </c:pt>
                <c:pt idx="1">
                  <c:v>0.97449014781479304</c:v>
                </c:pt>
                <c:pt idx="2">
                  <c:v>0.96588071771446005</c:v>
                </c:pt>
                <c:pt idx="3">
                  <c:v>0.93859248318439303</c:v>
                </c:pt>
                <c:pt idx="4">
                  <c:v>0.99598624567556204</c:v>
                </c:pt>
                <c:pt idx="5">
                  <c:v>0.94405496330266903</c:v>
                </c:pt>
                <c:pt idx="6">
                  <c:v>0.99995701559259398</c:v>
                </c:pt>
                <c:pt idx="7">
                  <c:v>0.96071120252880904</c:v>
                </c:pt>
                <c:pt idx="8">
                  <c:v>0.94537533276142505</c:v>
                </c:pt>
                <c:pt idx="9">
                  <c:v>0.99392034925365003</c:v>
                </c:pt>
                <c:pt idx="10">
                  <c:v>0.98845015831633198</c:v>
                </c:pt>
                <c:pt idx="12">
                  <c:v>0.96658933759114896</c:v>
                </c:pt>
                <c:pt idx="13">
                  <c:v>0.95826184661519498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32-4CAF-B113-B8879D1CA772}"/>
            </c:ext>
          </c:extLst>
        </c:ser>
        <c:ser>
          <c:idx val="2"/>
          <c:order val="1"/>
          <c:tx>
            <c:strRef>
              <c:f>scoreboard!$D$14</c:f>
              <c:strCache>
                <c:ptCount val="1"/>
                <c:pt idx="0">
                  <c:v>Semi-Dyn-CLAMS</c:v>
                </c:pt>
              </c:strCache>
            </c:strRef>
          </c:tx>
          <c:spPr>
            <a:solidFill>
              <a:srgbClr val="FF0000"/>
            </a:solidFill>
            <a:ln w="12700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scoreboard!$A$15:$A$28</c:f>
              <c:strCache>
                <c:ptCount val="14"/>
                <c:pt idx="0">
                  <c:v>LUH</c:v>
                </c:pt>
                <c:pt idx="1">
                  <c:v>RED </c:v>
                </c:pt>
                <c:pt idx="2">
                  <c:v>SCAN</c:v>
                </c:pt>
                <c:pt idx="3">
                  <c:v>LPS</c:v>
                </c:pt>
                <c:pt idx="4">
                  <c:v>RAY</c:v>
                </c:pt>
                <c:pt idx="5">
                  <c:v>CONS</c:v>
                </c:pt>
                <c:pt idx="6">
                  <c:v>SCP</c:v>
                </c:pt>
                <c:pt idx="7">
                  <c:v>BLK</c:v>
                </c:pt>
                <c:pt idx="8">
                  <c:v>HS</c:v>
                </c:pt>
                <c:pt idx="9">
                  <c:v>CFD</c:v>
                </c:pt>
                <c:pt idx="10">
                  <c:v>GAUSS</c:v>
                </c:pt>
                <c:pt idx="12">
                  <c:v>GMEAN</c:v>
                </c:pt>
                <c:pt idx="13">
                  <c:v>GMEAN-A</c:v>
                </c:pt>
              </c:strCache>
            </c:strRef>
          </c:cat>
          <c:val>
            <c:numRef>
              <c:f>scoreboard!$D$15:$D$28</c:f>
              <c:numCache>
                <c:formatCode>General</c:formatCode>
                <c:ptCount val="14"/>
                <c:pt idx="0">
                  <c:v>0.92980322490405298</c:v>
                </c:pt>
                <c:pt idx="1">
                  <c:v>0.82634910806004103</c:v>
                </c:pt>
                <c:pt idx="2">
                  <c:v>0.95025072032953894</c:v>
                </c:pt>
                <c:pt idx="3">
                  <c:v>0.91667212247705898</c:v>
                </c:pt>
                <c:pt idx="4">
                  <c:v>0.98951465273192396</c:v>
                </c:pt>
                <c:pt idx="5">
                  <c:v>0.94252949207403203</c:v>
                </c:pt>
                <c:pt idx="6">
                  <c:v>1.046734796952405</c:v>
                </c:pt>
                <c:pt idx="7">
                  <c:v>0.984749136689965</c:v>
                </c:pt>
                <c:pt idx="8">
                  <c:v>0.91211075587505497</c:v>
                </c:pt>
                <c:pt idx="9">
                  <c:v>0.99661345241016797</c:v>
                </c:pt>
                <c:pt idx="10">
                  <c:v>1.0018095884546701</c:v>
                </c:pt>
                <c:pt idx="12">
                  <c:v>0.952565991871683</c:v>
                </c:pt>
                <c:pt idx="13">
                  <c:v>0.93316063231815305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32-4CAF-B113-B8879D1CA772}"/>
            </c:ext>
          </c:extLst>
        </c:ser>
        <c:ser>
          <c:idx val="3"/>
          <c:order val="2"/>
          <c:tx>
            <c:strRef>
              <c:f>scoreboard!$E$14</c:f>
              <c:strCache>
                <c:ptCount val="1"/>
                <c:pt idx="0">
                  <c:v>Dyn-CLAMS</c:v>
                </c:pt>
              </c:strCache>
            </c:strRef>
          </c:tx>
          <c:spPr>
            <a:solidFill>
              <a:srgbClr val="FFC000"/>
            </a:solidFill>
            <a:ln w="12700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scoreboard!$A$15:$A$28</c:f>
              <c:strCache>
                <c:ptCount val="14"/>
                <c:pt idx="0">
                  <c:v>LUH</c:v>
                </c:pt>
                <c:pt idx="1">
                  <c:v>RED </c:v>
                </c:pt>
                <c:pt idx="2">
                  <c:v>SCAN</c:v>
                </c:pt>
                <c:pt idx="3">
                  <c:v>LPS</c:v>
                </c:pt>
                <c:pt idx="4">
                  <c:v>RAY</c:v>
                </c:pt>
                <c:pt idx="5">
                  <c:v>CONS</c:v>
                </c:pt>
                <c:pt idx="6">
                  <c:v>SCP</c:v>
                </c:pt>
                <c:pt idx="7">
                  <c:v>BLK</c:v>
                </c:pt>
                <c:pt idx="8">
                  <c:v>HS</c:v>
                </c:pt>
                <c:pt idx="9">
                  <c:v>CFD</c:v>
                </c:pt>
                <c:pt idx="10">
                  <c:v>GAUSS</c:v>
                </c:pt>
                <c:pt idx="12">
                  <c:v>GMEAN</c:v>
                </c:pt>
                <c:pt idx="13">
                  <c:v>GMEAN-A</c:v>
                </c:pt>
              </c:strCache>
            </c:strRef>
          </c:cat>
          <c:val>
            <c:numRef>
              <c:f>scoreboard!$E$15:$E$28</c:f>
              <c:numCache>
                <c:formatCode>General</c:formatCode>
                <c:ptCount val="14"/>
                <c:pt idx="0">
                  <c:v>0.89661167841504097</c:v>
                </c:pt>
                <c:pt idx="1">
                  <c:v>0.83973904732500404</c:v>
                </c:pt>
                <c:pt idx="2">
                  <c:v>0.96392260339739999</c:v>
                </c:pt>
                <c:pt idx="3">
                  <c:v>0.91768913123731999</c:v>
                </c:pt>
                <c:pt idx="4">
                  <c:v>0.973382666082653</c:v>
                </c:pt>
                <c:pt idx="5">
                  <c:v>0.93853933356946195</c:v>
                </c:pt>
                <c:pt idx="6">
                  <c:v>0.99058587747294702</c:v>
                </c:pt>
                <c:pt idx="7">
                  <c:v>0.95973930219974701</c:v>
                </c:pt>
                <c:pt idx="8">
                  <c:v>0.90433366756140598</c:v>
                </c:pt>
                <c:pt idx="9">
                  <c:v>0.99546838135453497</c:v>
                </c:pt>
                <c:pt idx="10">
                  <c:v>0.98293442502825001</c:v>
                </c:pt>
                <c:pt idx="12">
                  <c:v>0.94093359156405099</c:v>
                </c:pt>
                <c:pt idx="13">
                  <c:v>0.92321995648491395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32-4CAF-B113-B8879D1CA7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9"/>
        <c:axId val="-2130141216"/>
        <c:axId val="-2130137808"/>
      </c:barChart>
      <c:catAx>
        <c:axId val="-213014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130137808"/>
        <c:crosses val="autoZero"/>
        <c:auto val="1"/>
        <c:lblAlgn val="ctr"/>
        <c:lblOffset val="100"/>
        <c:noMultiLvlLbl val="0"/>
      </c:catAx>
      <c:valAx>
        <c:axId val="-2130137808"/>
        <c:scaling>
          <c:orientation val="minMax"/>
          <c:max val="1.1000000000000001"/>
          <c:min val="0.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Normalized Core </a:t>
                </a:r>
              </a:p>
              <a:p>
                <a:pPr>
                  <a:defRPr/>
                </a:pPr>
                <a:r>
                  <a:rPr lang="en-US" dirty="0"/>
                  <a:t>Stall Cycles</a:t>
                </a:r>
              </a:p>
            </c:rich>
          </c:tx>
          <c:layout>
            <c:manualLayout>
              <c:xMode val="edge"/>
              <c:yMode val="edge"/>
              <c:x val="1.0403002767825501E-2"/>
              <c:y val="0.122755555555556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130141216"/>
        <c:crosses val="autoZero"/>
        <c:crossBetween val="between"/>
        <c:majorUnit val="0.1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layout>
        <c:manualLayout>
          <c:xMode val="edge"/>
          <c:yMode val="edge"/>
          <c:x val="0.17552714885706699"/>
          <c:y val="0.145102012248469"/>
          <c:w val="0.79699762571263899"/>
          <c:h val="0.1014499052945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05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658821813939901"/>
          <c:y val="9.5531440922825797E-2"/>
          <c:w val="0.37848753280839897"/>
          <c:h val="0.595277413240012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Sheet1!$B$4</c:f>
              <c:strCache>
                <c:ptCount val="1"/>
              </c:strCache>
            </c:strRef>
          </c:tx>
          <c:spPr>
            <a:solidFill>
              <a:srgbClr val="FFC00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Sheet1!$C$3:$E$3</c:f>
              <c:strCache>
                <c:ptCount val="3"/>
                <c:pt idx="0">
                  <c:v>Core-1</c:v>
                </c:pt>
                <c:pt idx="1">
                  <c:v>Core-2</c:v>
                </c:pt>
                <c:pt idx="2">
                  <c:v>Core-3</c:v>
                </c:pt>
              </c:strCache>
            </c:strRef>
          </c:cat>
          <c:val>
            <c:numRef>
              <c:f>Sheet1!$C$4:$E$4</c:f>
              <c:numCache>
                <c:formatCode>General</c:formatCode>
                <c:ptCount val="3"/>
                <c:pt idx="0">
                  <c:v>7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77-42D3-AC6A-4248030443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03112336"/>
        <c:axId val="-2005327296"/>
      </c:barChart>
      <c:catAx>
        <c:axId val="-200311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005327296"/>
        <c:crosses val="autoZero"/>
        <c:auto val="1"/>
        <c:lblAlgn val="ctr"/>
        <c:lblOffset val="100"/>
        <c:noMultiLvlLbl val="0"/>
      </c:catAx>
      <c:valAx>
        <c:axId val="-200532729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r">
                  <a:defRPr sz="1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 dirty="0"/>
                  <a:t>Rank</a:t>
                </a:r>
              </a:p>
            </c:rich>
          </c:tx>
          <c:layout>
            <c:manualLayout>
              <c:xMode val="edge"/>
              <c:yMode val="edge"/>
              <c:x val="2.03703703703704E-2"/>
              <c:y val="0.2723447804318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r"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003112336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9604665185381301"/>
          <c:y val="0.14915910730100099"/>
          <c:w val="0.78329816000184205"/>
          <c:h val="0.5400769831597990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RBL!$C$14</c:f>
              <c:strCache>
                <c:ptCount val="1"/>
                <c:pt idx="0">
                  <c:v>Static-CLAMS</c:v>
                </c:pt>
              </c:strCache>
            </c:strRef>
          </c:tx>
          <c:spPr>
            <a:solidFill>
              <a:sysClr val="windowText" lastClr="000000"/>
            </a:solidFill>
            <a:ln w="12700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RBL!$A$15:$A$28</c:f>
              <c:strCache>
                <c:ptCount val="14"/>
                <c:pt idx="0">
                  <c:v>LUH</c:v>
                </c:pt>
                <c:pt idx="1">
                  <c:v>RED </c:v>
                </c:pt>
                <c:pt idx="2">
                  <c:v>SCAN</c:v>
                </c:pt>
                <c:pt idx="3">
                  <c:v>LPS</c:v>
                </c:pt>
                <c:pt idx="4">
                  <c:v>RAY</c:v>
                </c:pt>
                <c:pt idx="5">
                  <c:v>CONS</c:v>
                </c:pt>
                <c:pt idx="6">
                  <c:v>SCP</c:v>
                </c:pt>
                <c:pt idx="7">
                  <c:v>BLK</c:v>
                </c:pt>
                <c:pt idx="8">
                  <c:v>HS</c:v>
                </c:pt>
                <c:pt idx="9">
                  <c:v>CFD</c:v>
                </c:pt>
                <c:pt idx="10">
                  <c:v>GAUSS</c:v>
                </c:pt>
                <c:pt idx="12">
                  <c:v>GMEAN</c:v>
                </c:pt>
                <c:pt idx="13">
                  <c:v>GMEAN-A</c:v>
                </c:pt>
              </c:strCache>
            </c:strRef>
          </c:cat>
          <c:val>
            <c:numRef>
              <c:f>RBL!$C$15:$C$28</c:f>
              <c:numCache>
                <c:formatCode>General</c:formatCode>
                <c:ptCount val="14"/>
                <c:pt idx="0">
                  <c:v>0.92574829631708999</c:v>
                </c:pt>
                <c:pt idx="1">
                  <c:v>0.87014560240067995</c:v>
                </c:pt>
                <c:pt idx="2">
                  <c:v>0.94611339584357401</c:v>
                </c:pt>
                <c:pt idx="3">
                  <c:v>0.96269253078907902</c:v>
                </c:pt>
                <c:pt idx="4">
                  <c:v>0.92521237757578001</c:v>
                </c:pt>
                <c:pt idx="5">
                  <c:v>0.94545004010858402</c:v>
                </c:pt>
                <c:pt idx="6">
                  <c:v>0.99204119825537596</c:v>
                </c:pt>
                <c:pt idx="7">
                  <c:v>0.98720526049867197</c:v>
                </c:pt>
                <c:pt idx="8">
                  <c:v>0.98500784766734595</c:v>
                </c:pt>
                <c:pt idx="9">
                  <c:v>0.99859818699790204</c:v>
                </c:pt>
                <c:pt idx="10">
                  <c:v>0.99862170173624698</c:v>
                </c:pt>
                <c:pt idx="12">
                  <c:v>0.95710677532824995</c:v>
                </c:pt>
                <c:pt idx="13">
                  <c:v>0.93960933532104496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C6-4132-9531-91AED9BCE15E}"/>
            </c:ext>
          </c:extLst>
        </c:ser>
        <c:ser>
          <c:idx val="2"/>
          <c:order val="1"/>
          <c:tx>
            <c:strRef>
              <c:f>RBL!$D$14</c:f>
              <c:strCache>
                <c:ptCount val="1"/>
                <c:pt idx="0">
                  <c:v>Semi-Dyn-CLAMS</c:v>
                </c:pt>
              </c:strCache>
            </c:strRef>
          </c:tx>
          <c:spPr>
            <a:solidFill>
              <a:srgbClr val="FF0000"/>
            </a:solidFill>
            <a:ln w="12700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RBL!$A$15:$A$28</c:f>
              <c:strCache>
                <c:ptCount val="14"/>
                <c:pt idx="0">
                  <c:v>LUH</c:v>
                </c:pt>
                <c:pt idx="1">
                  <c:v>RED </c:v>
                </c:pt>
                <c:pt idx="2">
                  <c:v>SCAN</c:v>
                </c:pt>
                <c:pt idx="3">
                  <c:v>LPS</c:v>
                </c:pt>
                <c:pt idx="4">
                  <c:v>RAY</c:v>
                </c:pt>
                <c:pt idx="5">
                  <c:v>CONS</c:v>
                </c:pt>
                <c:pt idx="6">
                  <c:v>SCP</c:v>
                </c:pt>
                <c:pt idx="7">
                  <c:v>BLK</c:v>
                </c:pt>
                <c:pt idx="8">
                  <c:v>HS</c:v>
                </c:pt>
                <c:pt idx="9">
                  <c:v>CFD</c:v>
                </c:pt>
                <c:pt idx="10">
                  <c:v>GAUSS</c:v>
                </c:pt>
                <c:pt idx="12">
                  <c:v>GMEAN</c:v>
                </c:pt>
                <c:pt idx="13">
                  <c:v>GMEAN-A</c:v>
                </c:pt>
              </c:strCache>
            </c:strRef>
          </c:cat>
          <c:val>
            <c:numRef>
              <c:f>RBL!$D$15:$D$28</c:f>
              <c:numCache>
                <c:formatCode>General</c:formatCode>
                <c:ptCount val="14"/>
                <c:pt idx="0">
                  <c:v>0.86571337002954296</c:v>
                </c:pt>
                <c:pt idx="1">
                  <c:v>0.69104262413892803</c:v>
                </c:pt>
                <c:pt idx="2">
                  <c:v>0.89886911125220004</c:v>
                </c:pt>
                <c:pt idx="3">
                  <c:v>0.93694945783235195</c:v>
                </c:pt>
                <c:pt idx="4">
                  <c:v>0.86621027807883499</c:v>
                </c:pt>
                <c:pt idx="5">
                  <c:v>0.92220682480992799</c:v>
                </c:pt>
                <c:pt idx="6">
                  <c:v>0.70799382839570202</c:v>
                </c:pt>
                <c:pt idx="7">
                  <c:v>0.71355645912281795</c:v>
                </c:pt>
                <c:pt idx="8">
                  <c:v>0.959540256267573</c:v>
                </c:pt>
                <c:pt idx="9">
                  <c:v>0.97424619145239999</c:v>
                </c:pt>
                <c:pt idx="10">
                  <c:v>0.99681174452196797</c:v>
                </c:pt>
                <c:pt idx="12">
                  <c:v>0.85965139992835704</c:v>
                </c:pt>
                <c:pt idx="13">
                  <c:v>0.83085434916955203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C6-4132-9531-91AED9BCE15E}"/>
            </c:ext>
          </c:extLst>
        </c:ser>
        <c:ser>
          <c:idx val="3"/>
          <c:order val="2"/>
          <c:tx>
            <c:strRef>
              <c:f>RBL!$E$14</c:f>
              <c:strCache>
                <c:ptCount val="1"/>
                <c:pt idx="0">
                  <c:v>Dyn-CLAMS</c:v>
                </c:pt>
              </c:strCache>
            </c:strRef>
          </c:tx>
          <c:spPr>
            <a:solidFill>
              <a:srgbClr val="FFC000"/>
            </a:solidFill>
            <a:ln w="12700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RBL!$A$15:$A$28</c:f>
              <c:strCache>
                <c:ptCount val="14"/>
                <c:pt idx="0">
                  <c:v>LUH</c:v>
                </c:pt>
                <c:pt idx="1">
                  <c:v>RED </c:v>
                </c:pt>
                <c:pt idx="2">
                  <c:v>SCAN</c:v>
                </c:pt>
                <c:pt idx="3">
                  <c:v>LPS</c:v>
                </c:pt>
                <c:pt idx="4">
                  <c:v>RAY</c:v>
                </c:pt>
                <c:pt idx="5">
                  <c:v>CONS</c:v>
                </c:pt>
                <c:pt idx="6">
                  <c:v>SCP</c:v>
                </c:pt>
                <c:pt idx="7">
                  <c:v>BLK</c:v>
                </c:pt>
                <c:pt idx="8">
                  <c:v>HS</c:v>
                </c:pt>
                <c:pt idx="9">
                  <c:v>CFD</c:v>
                </c:pt>
                <c:pt idx="10">
                  <c:v>GAUSS</c:v>
                </c:pt>
                <c:pt idx="12">
                  <c:v>GMEAN</c:v>
                </c:pt>
                <c:pt idx="13">
                  <c:v>GMEAN-A</c:v>
                </c:pt>
              </c:strCache>
            </c:strRef>
          </c:cat>
          <c:val>
            <c:numRef>
              <c:f>RBL!$E$15:$E$28</c:f>
              <c:numCache>
                <c:formatCode>General</c:formatCode>
                <c:ptCount val="14"/>
                <c:pt idx="0">
                  <c:v>0.89694182862155603</c:v>
                </c:pt>
                <c:pt idx="1">
                  <c:v>0.792296808260195</c:v>
                </c:pt>
                <c:pt idx="2">
                  <c:v>0.94050407748157805</c:v>
                </c:pt>
                <c:pt idx="3">
                  <c:v>0.91124801547460199</c:v>
                </c:pt>
                <c:pt idx="4">
                  <c:v>0.91220569341475499</c:v>
                </c:pt>
                <c:pt idx="5">
                  <c:v>0.95619036639701704</c:v>
                </c:pt>
                <c:pt idx="6">
                  <c:v>0.93196484819712</c:v>
                </c:pt>
                <c:pt idx="7">
                  <c:v>0.90818443432222895</c:v>
                </c:pt>
                <c:pt idx="8">
                  <c:v>0.97147885983020499</c:v>
                </c:pt>
                <c:pt idx="9">
                  <c:v>0.99743600468530302</c:v>
                </c:pt>
                <c:pt idx="10">
                  <c:v>0.99872676928950299</c:v>
                </c:pt>
                <c:pt idx="12">
                  <c:v>0.92714519617290903</c:v>
                </c:pt>
                <c:pt idx="13">
                  <c:v>0.90316179843078903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EC6-4132-9531-91AED9BCE1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9"/>
        <c:axId val="-2130077344"/>
        <c:axId val="-2130073936"/>
      </c:barChart>
      <c:catAx>
        <c:axId val="-2130077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130073936"/>
        <c:crosses val="autoZero"/>
        <c:auto val="1"/>
        <c:lblAlgn val="ctr"/>
        <c:lblOffset val="100"/>
        <c:noMultiLvlLbl val="0"/>
      </c:catAx>
      <c:valAx>
        <c:axId val="-2130073936"/>
        <c:scaling>
          <c:orientation val="minMax"/>
          <c:max val="1.2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Normalized Row Buffer Hit Rate</a:t>
                </a:r>
              </a:p>
            </c:rich>
          </c:tx>
          <c:layout>
            <c:manualLayout>
              <c:xMode val="edge"/>
              <c:yMode val="edge"/>
              <c:x val="1.15911897100557E-2"/>
              <c:y val="0.132463443091465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130077344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layout>
        <c:manualLayout>
          <c:xMode val="edge"/>
          <c:yMode val="edge"/>
          <c:x val="0.184509787132389"/>
          <c:y val="0.13928444372836701"/>
          <c:w val="0.79402842456093903"/>
          <c:h val="0.1014499052945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05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720124591011299"/>
          <c:y val="0.147760553368329"/>
          <c:w val="0.78004532065094601"/>
          <c:h val="0.53180637576552903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lat!$C$14</c:f>
              <c:strCache>
                <c:ptCount val="1"/>
                <c:pt idx="0">
                  <c:v>Static-CLAMS</c:v>
                </c:pt>
              </c:strCache>
            </c:strRef>
          </c:tx>
          <c:spPr>
            <a:solidFill>
              <a:sysClr val="windowText" lastClr="000000"/>
            </a:solidFill>
            <a:ln w="12700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lat!$A$15:$A$28</c:f>
              <c:strCache>
                <c:ptCount val="14"/>
                <c:pt idx="0">
                  <c:v>LUH</c:v>
                </c:pt>
                <c:pt idx="1">
                  <c:v>RED </c:v>
                </c:pt>
                <c:pt idx="2">
                  <c:v>SCAN</c:v>
                </c:pt>
                <c:pt idx="3">
                  <c:v>LPS</c:v>
                </c:pt>
                <c:pt idx="4">
                  <c:v>RAY</c:v>
                </c:pt>
                <c:pt idx="5">
                  <c:v>CONS</c:v>
                </c:pt>
                <c:pt idx="6">
                  <c:v>SCP</c:v>
                </c:pt>
                <c:pt idx="7">
                  <c:v>BLK</c:v>
                </c:pt>
                <c:pt idx="8">
                  <c:v>HS</c:v>
                </c:pt>
                <c:pt idx="9">
                  <c:v>CFD</c:v>
                </c:pt>
                <c:pt idx="10">
                  <c:v>GAUSS</c:v>
                </c:pt>
                <c:pt idx="12">
                  <c:v>GMEAN</c:v>
                </c:pt>
                <c:pt idx="13">
                  <c:v>GMEAN-A</c:v>
                </c:pt>
              </c:strCache>
            </c:strRef>
          </c:cat>
          <c:val>
            <c:numRef>
              <c:f>lat!$C$15:$C$28</c:f>
              <c:numCache>
                <c:formatCode>General</c:formatCode>
                <c:ptCount val="14"/>
                <c:pt idx="0">
                  <c:v>0.87278481012658304</c:v>
                </c:pt>
                <c:pt idx="1">
                  <c:v>0.62569213732004403</c:v>
                </c:pt>
                <c:pt idx="2">
                  <c:v>0.58668857847165201</c:v>
                </c:pt>
                <c:pt idx="3">
                  <c:v>0.70723104056437402</c:v>
                </c:pt>
                <c:pt idx="4">
                  <c:v>0.431833445265279</c:v>
                </c:pt>
                <c:pt idx="5">
                  <c:v>0.56551724137931003</c:v>
                </c:pt>
                <c:pt idx="6">
                  <c:v>0.9140625</c:v>
                </c:pt>
                <c:pt idx="7">
                  <c:v>0.97926949654491602</c:v>
                </c:pt>
                <c:pt idx="8">
                  <c:v>0.83430232558139505</c:v>
                </c:pt>
                <c:pt idx="9">
                  <c:v>1.002347417840376</c:v>
                </c:pt>
                <c:pt idx="10">
                  <c:v>0.92771084337349397</c:v>
                </c:pt>
                <c:pt idx="12">
                  <c:v>0.74358416058489696</c:v>
                </c:pt>
                <c:pt idx="13">
                  <c:v>0.69948181410076105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9A-4A2C-AC3D-1F3F167B3CCA}"/>
            </c:ext>
          </c:extLst>
        </c:ser>
        <c:ser>
          <c:idx val="2"/>
          <c:order val="1"/>
          <c:tx>
            <c:strRef>
              <c:f>lat!$D$14</c:f>
              <c:strCache>
                <c:ptCount val="1"/>
                <c:pt idx="0">
                  <c:v>Semi-Dyn-CLAMS</c:v>
                </c:pt>
              </c:strCache>
            </c:strRef>
          </c:tx>
          <c:spPr>
            <a:solidFill>
              <a:srgbClr val="FF0000"/>
            </a:solidFill>
            <a:ln w="12700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lat!$A$15:$A$28</c:f>
              <c:strCache>
                <c:ptCount val="14"/>
                <c:pt idx="0">
                  <c:v>LUH</c:v>
                </c:pt>
                <c:pt idx="1">
                  <c:v>RED </c:v>
                </c:pt>
                <c:pt idx="2">
                  <c:v>SCAN</c:v>
                </c:pt>
                <c:pt idx="3">
                  <c:v>LPS</c:v>
                </c:pt>
                <c:pt idx="4">
                  <c:v>RAY</c:v>
                </c:pt>
                <c:pt idx="5">
                  <c:v>CONS</c:v>
                </c:pt>
                <c:pt idx="6">
                  <c:v>SCP</c:v>
                </c:pt>
                <c:pt idx="7">
                  <c:v>BLK</c:v>
                </c:pt>
                <c:pt idx="8">
                  <c:v>HS</c:v>
                </c:pt>
                <c:pt idx="9">
                  <c:v>CFD</c:v>
                </c:pt>
                <c:pt idx="10">
                  <c:v>GAUSS</c:v>
                </c:pt>
                <c:pt idx="12">
                  <c:v>GMEAN</c:v>
                </c:pt>
                <c:pt idx="13">
                  <c:v>GMEAN-A</c:v>
                </c:pt>
              </c:strCache>
            </c:strRef>
          </c:cat>
          <c:val>
            <c:numRef>
              <c:f>lat!$D$15:$D$28</c:f>
              <c:numCache>
                <c:formatCode>General</c:formatCode>
                <c:ptCount val="14"/>
                <c:pt idx="0">
                  <c:v>0.86329113924050704</c:v>
                </c:pt>
                <c:pt idx="1">
                  <c:v>0.42524916943521601</c:v>
                </c:pt>
                <c:pt idx="2">
                  <c:v>0.64913722267871798</c:v>
                </c:pt>
                <c:pt idx="3">
                  <c:v>0.69312169312169303</c:v>
                </c:pt>
                <c:pt idx="4">
                  <c:v>0.47481531229012802</c:v>
                </c:pt>
                <c:pt idx="5">
                  <c:v>0.52689655172413796</c:v>
                </c:pt>
                <c:pt idx="6">
                  <c:v>0.6162109375</c:v>
                </c:pt>
                <c:pt idx="7">
                  <c:v>0.89634748272458098</c:v>
                </c:pt>
                <c:pt idx="8">
                  <c:v>0.81976744186046502</c:v>
                </c:pt>
                <c:pt idx="9">
                  <c:v>1.02112676056338</c:v>
                </c:pt>
                <c:pt idx="10">
                  <c:v>1.0030120481927709</c:v>
                </c:pt>
                <c:pt idx="12">
                  <c:v>0.69801014951998197</c:v>
                </c:pt>
                <c:pt idx="13">
                  <c:v>0.61409220801523401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9A-4A2C-AC3D-1F3F167B3CCA}"/>
            </c:ext>
          </c:extLst>
        </c:ser>
        <c:ser>
          <c:idx val="3"/>
          <c:order val="2"/>
          <c:tx>
            <c:strRef>
              <c:f>lat!$E$14</c:f>
              <c:strCache>
                <c:ptCount val="1"/>
                <c:pt idx="0">
                  <c:v>Dyn-CLAMS</c:v>
                </c:pt>
              </c:strCache>
            </c:strRef>
          </c:tx>
          <c:spPr>
            <a:solidFill>
              <a:srgbClr val="FFC000"/>
            </a:solidFill>
            <a:ln w="12700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lat!$A$15:$A$28</c:f>
              <c:strCache>
                <c:ptCount val="14"/>
                <c:pt idx="0">
                  <c:v>LUH</c:v>
                </c:pt>
                <c:pt idx="1">
                  <c:v>RED </c:v>
                </c:pt>
                <c:pt idx="2">
                  <c:v>SCAN</c:v>
                </c:pt>
                <c:pt idx="3">
                  <c:v>LPS</c:v>
                </c:pt>
                <c:pt idx="4">
                  <c:v>RAY</c:v>
                </c:pt>
                <c:pt idx="5">
                  <c:v>CONS</c:v>
                </c:pt>
                <c:pt idx="6">
                  <c:v>SCP</c:v>
                </c:pt>
                <c:pt idx="7">
                  <c:v>BLK</c:v>
                </c:pt>
                <c:pt idx="8">
                  <c:v>HS</c:v>
                </c:pt>
                <c:pt idx="9">
                  <c:v>CFD</c:v>
                </c:pt>
                <c:pt idx="10">
                  <c:v>GAUSS</c:v>
                </c:pt>
                <c:pt idx="12">
                  <c:v>GMEAN</c:v>
                </c:pt>
                <c:pt idx="13">
                  <c:v>GMEAN-A</c:v>
                </c:pt>
              </c:strCache>
            </c:strRef>
          </c:cat>
          <c:val>
            <c:numRef>
              <c:f>lat!$E$15:$E$28</c:f>
              <c:numCache>
                <c:formatCode>General</c:formatCode>
                <c:ptCount val="14"/>
                <c:pt idx="0">
                  <c:v>0.87405063291139296</c:v>
                </c:pt>
                <c:pt idx="1">
                  <c:v>0.49612403100775199</c:v>
                </c:pt>
                <c:pt idx="2">
                  <c:v>0.66721446179128996</c:v>
                </c:pt>
                <c:pt idx="3">
                  <c:v>0.68077601410934796</c:v>
                </c:pt>
                <c:pt idx="4">
                  <c:v>0.57219610476830096</c:v>
                </c:pt>
                <c:pt idx="5">
                  <c:v>0.64827586206896604</c:v>
                </c:pt>
                <c:pt idx="6">
                  <c:v>0.72265625</c:v>
                </c:pt>
                <c:pt idx="7">
                  <c:v>0.94225074037512302</c:v>
                </c:pt>
                <c:pt idx="8">
                  <c:v>0.83430232558139505</c:v>
                </c:pt>
                <c:pt idx="9">
                  <c:v>1.057511737089202</c:v>
                </c:pt>
                <c:pt idx="10">
                  <c:v>1.036144578313253</c:v>
                </c:pt>
                <c:pt idx="12">
                  <c:v>0.75506513030984201</c:v>
                </c:pt>
                <c:pt idx="13">
                  <c:v>0.67222505357289697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9A-4A2C-AC3D-1F3F167B3C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9"/>
        <c:axId val="-2130011040"/>
        <c:axId val="-2130007632"/>
      </c:barChart>
      <c:catAx>
        <c:axId val="-2130011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130007632"/>
        <c:crosses val="autoZero"/>
        <c:auto val="1"/>
        <c:lblAlgn val="ctr"/>
        <c:lblOffset val="100"/>
        <c:noMultiLvlLbl val="0"/>
      </c:catAx>
      <c:valAx>
        <c:axId val="-2130007632"/>
        <c:scaling>
          <c:orientation val="minMax"/>
          <c:max val="1.2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Normalized </a:t>
                </a:r>
              </a:p>
              <a:p>
                <a:pPr>
                  <a:defRPr/>
                </a:pPr>
                <a:r>
                  <a:rPr lang="en-US" dirty="0"/>
                  <a:t>Critical Latency</a:t>
                </a:r>
              </a:p>
            </c:rich>
          </c:tx>
          <c:layout>
            <c:manualLayout>
              <c:xMode val="edge"/>
              <c:yMode val="edge"/>
              <c:x val="2.23070904544444E-2"/>
              <c:y val="0.1202766718440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130011040"/>
        <c:crosses val="autoZero"/>
        <c:crossBetween val="between"/>
        <c:majorUnit val="0.2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layout>
        <c:manualLayout>
          <c:xMode val="edge"/>
          <c:yMode val="edge"/>
          <c:x val="0.19392964986598299"/>
          <c:y val="0.13882098960841399"/>
          <c:w val="0.79318461214740599"/>
          <c:h val="0.1014499052945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1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63192427830701"/>
          <c:y val="0.14443045975034"/>
          <c:w val="0.83131742522921004"/>
          <c:h val="0.4054133724462120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Sheet1!$C$15</c:f>
              <c:strCache>
                <c:ptCount val="1"/>
                <c:pt idx="0">
                  <c:v>App-BW</c:v>
                </c:pt>
              </c:strCache>
            </c:strRef>
          </c:tx>
          <c:spPr>
            <a:solidFill>
              <a:schemeClr val="tx1"/>
            </a:solidFill>
            <a:ln w="25400"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Sheet1!$A$16:$B$37</c:f>
              <c:multiLvlStrCache>
                <c:ptCount val="22"/>
                <c:lvl>
                  <c:pt idx="0">
                    <c:v>FR-FCFS</c:v>
                  </c:pt>
                  <c:pt idx="1">
                    <c:v>Dyn-CLAMS</c:v>
                  </c:pt>
                  <c:pt idx="2">
                    <c:v>FR-FCFS</c:v>
                  </c:pt>
                  <c:pt idx="3">
                    <c:v>Dyn-CLAMS</c:v>
                  </c:pt>
                  <c:pt idx="4">
                    <c:v>FR-FCFS</c:v>
                  </c:pt>
                  <c:pt idx="5">
                    <c:v>Dyn-CLAMS</c:v>
                  </c:pt>
                  <c:pt idx="6">
                    <c:v>FR-FCFS</c:v>
                  </c:pt>
                  <c:pt idx="7">
                    <c:v>Dyn-CLAMS</c:v>
                  </c:pt>
                  <c:pt idx="8">
                    <c:v>FR-FCFS</c:v>
                  </c:pt>
                  <c:pt idx="9">
                    <c:v>Dyn-CLAMS</c:v>
                  </c:pt>
                  <c:pt idx="10">
                    <c:v>FR-FCFS</c:v>
                  </c:pt>
                  <c:pt idx="11">
                    <c:v>Dyn-CLAMS</c:v>
                  </c:pt>
                  <c:pt idx="12">
                    <c:v>FR-FCFS</c:v>
                  </c:pt>
                  <c:pt idx="13">
                    <c:v>Dyn-CLAMS</c:v>
                  </c:pt>
                  <c:pt idx="14">
                    <c:v>FR-FCFS</c:v>
                  </c:pt>
                  <c:pt idx="15">
                    <c:v>Dyn-CLAMS</c:v>
                  </c:pt>
                  <c:pt idx="16">
                    <c:v>FR-FCFS</c:v>
                  </c:pt>
                  <c:pt idx="17">
                    <c:v>Dyn-CLAMS</c:v>
                  </c:pt>
                  <c:pt idx="18">
                    <c:v>FR-FCFS</c:v>
                  </c:pt>
                  <c:pt idx="19">
                    <c:v>Dyn-CLAMS</c:v>
                  </c:pt>
                  <c:pt idx="20">
                    <c:v>FR-FCFS</c:v>
                  </c:pt>
                  <c:pt idx="21">
                    <c:v>Dyn-CLAMS</c:v>
                  </c:pt>
                </c:lvl>
                <c:lvl>
                  <c:pt idx="0">
                    <c:v>LUH</c:v>
                  </c:pt>
                  <c:pt idx="2">
                    <c:v>RED </c:v>
                  </c:pt>
                  <c:pt idx="4">
                    <c:v>SCAN</c:v>
                  </c:pt>
                  <c:pt idx="6">
                    <c:v>LPS</c:v>
                  </c:pt>
                  <c:pt idx="8">
                    <c:v>RAY</c:v>
                  </c:pt>
                  <c:pt idx="10">
                    <c:v>CONS</c:v>
                  </c:pt>
                  <c:pt idx="12">
                    <c:v>SCP</c:v>
                  </c:pt>
                  <c:pt idx="14">
                    <c:v>BLK</c:v>
                  </c:pt>
                  <c:pt idx="16">
                    <c:v>HS</c:v>
                  </c:pt>
                  <c:pt idx="18">
                    <c:v>CFD</c:v>
                  </c:pt>
                  <c:pt idx="20">
                    <c:v>GAUSS</c:v>
                  </c:pt>
                </c:lvl>
              </c:multiLvlStrCache>
              <c:extLst/>
            </c:multiLvlStrRef>
          </c:cat>
          <c:val>
            <c:numRef>
              <c:f>Sheet1!$C$16:$C$37</c:f>
              <c:numCache>
                <c:formatCode>General</c:formatCode>
                <c:ptCount val="22"/>
                <c:pt idx="0">
                  <c:v>0.74051666666666704</c:v>
                </c:pt>
                <c:pt idx="1">
                  <c:v>0.80333333333333301</c:v>
                </c:pt>
                <c:pt idx="2">
                  <c:v>0.85301666666666698</c:v>
                </c:pt>
                <c:pt idx="3">
                  <c:v>0.95140000000000002</c:v>
                </c:pt>
                <c:pt idx="4">
                  <c:v>0.69830000000000003</c:v>
                </c:pt>
                <c:pt idx="5">
                  <c:v>0.71375</c:v>
                </c:pt>
                <c:pt idx="6">
                  <c:v>0.71496666666666697</c:v>
                </c:pt>
                <c:pt idx="7">
                  <c:v>0.75768333333333304</c:v>
                </c:pt>
                <c:pt idx="8">
                  <c:v>0.62324999999999997</c:v>
                </c:pt>
                <c:pt idx="9">
                  <c:v>0.71220000000000006</c:v>
                </c:pt>
                <c:pt idx="10">
                  <c:v>0.82736666666666703</c:v>
                </c:pt>
                <c:pt idx="11">
                  <c:v>0.86263333333333303</c:v>
                </c:pt>
                <c:pt idx="12">
                  <c:v>0.87329999999999997</c:v>
                </c:pt>
                <c:pt idx="13">
                  <c:v>0.89328333333333299</c:v>
                </c:pt>
                <c:pt idx="14">
                  <c:v>0.84421666666666695</c:v>
                </c:pt>
                <c:pt idx="15">
                  <c:v>0.87288333333333301</c:v>
                </c:pt>
                <c:pt idx="16">
                  <c:v>0.54415000000000002</c:v>
                </c:pt>
                <c:pt idx="17">
                  <c:v>0.56725000000000003</c:v>
                </c:pt>
                <c:pt idx="18">
                  <c:v>0.47210000000000002</c:v>
                </c:pt>
                <c:pt idx="19">
                  <c:v>0.47338333333333299</c:v>
                </c:pt>
                <c:pt idx="20">
                  <c:v>0.54353333333333298</c:v>
                </c:pt>
                <c:pt idx="21">
                  <c:v>0.55288333333333295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A065-4344-B3C2-96E7D022BCB1}"/>
            </c:ext>
          </c:extLst>
        </c:ser>
        <c:ser>
          <c:idx val="1"/>
          <c:order val="1"/>
          <c:tx>
            <c:strRef>
              <c:f>Sheet1!$D$15</c:f>
              <c:strCache>
                <c:ptCount val="1"/>
                <c:pt idx="0">
                  <c:v>Waste-BW</c:v>
                </c:pt>
              </c:strCache>
            </c:strRef>
          </c:tx>
          <c:spPr>
            <a:solidFill>
              <a:srgbClr val="FF0000"/>
            </a:solidFill>
            <a:ln w="25400"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Sheet1!$A$16:$B$37</c:f>
              <c:multiLvlStrCache>
                <c:ptCount val="22"/>
                <c:lvl>
                  <c:pt idx="0">
                    <c:v>FR-FCFS</c:v>
                  </c:pt>
                  <c:pt idx="1">
                    <c:v>Dyn-CLAMS</c:v>
                  </c:pt>
                  <c:pt idx="2">
                    <c:v>FR-FCFS</c:v>
                  </c:pt>
                  <c:pt idx="3">
                    <c:v>Dyn-CLAMS</c:v>
                  </c:pt>
                  <c:pt idx="4">
                    <c:v>FR-FCFS</c:v>
                  </c:pt>
                  <c:pt idx="5">
                    <c:v>Dyn-CLAMS</c:v>
                  </c:pt>
                  <c:pt idx="6">
                    <c:v>FR-FCFS</c:v>
                  </c:pt>
                  <c:pt idx="7">
                    <c:v>Dyn-CLAMS</c:v>
                  </c:pt>
                  <c:pt idx="8">
                    <c:v>FR-FCFS</c:v>
                  </c:pt>
                  <c:pt idx="9">
                    <c:v>Dyn-CLAMS</c:v>
                  </c:pt>
                  <c:pt idx="10">
                    <c:v>FR-FCFS</c:v>
                  </c:pt>
                  <c:pt idx="11">
                    <c:v>Dyn-CLAMS</c:v>
                  </c:pt>
                  <c:pt idx="12">
                    <c:v>FR-FCFS</c:v>
                  </c:pt>
                  <c:pt idx="13">
                    <c:v>Dyn-CLAMS</c:v>
                  </c:pt>
                  <c:pt idx="14">
                    <c:v>FR-FCFS</c:v>
                  </c:pt>
                  <c:pt idx="15">
                    <c:v>Dyn-CLAMS</c:v>
                  </c:pt>
                  <c:pt idx="16">
                    <c:v>FR-FCFS</c:v>
                  </c:pt>
                  <c:pt idx="17">
                    <c:v>Dyn-CLAMS</c:v>
                  </c:pt>
                  <c:pt idx="18">
                    <c:v>FR-FCFS</c:v>
                  </c:pt>
                  <c:pt idx="19">
                    <c:v>Dyn-CLAMS</c:v>
                  </c:pt>
                  <c:pt idx="20">
                    <c:v>FR-FCFS</c:v>
                  </c:pt>
                  <c:pt idx="21">
                    <c:v>Dyn-CLAMS</c:v>
                  </c:pt>
                </c:lvl>
                <c:lvl>
                  <c:pt idx="0">
                    <c:v>LUH</c:v>
                  </c:pt>
                  <c:pt idx="2">
                    <c:v>RED </c:v>
                  </c:pt>
                  <c:pt idx="4">
                    <c:v>SCAN</c:v>
                  </c:pt>
                  <c:pt idx="6">
                    <c:v>LPS</c:v>
                  </c:pt>
                  <c:pt idx="8">
                    <c:v>RAY</c:v>
                  </c:pt>
                  <c:pt idx="10">
                    <c:v>CONS</c:v>
                  </c:pt>
                  <c:pt idx="12">
                    <c:v>SCP</c:v>
                  </c:pt>
                  <c:pt idx="14">
                    <c:v>BLK</c:v>
                  </c:pt>
                  <c:pt idx="16">
                    <c:v>HS</c:v>
                  </c:pt>
                  <c:pt idx="18">
                    <c:v>CFD</c:v>
                  </c:pt>
                  <c:pt idx="20">
                    <c:v>GAUSS</c:v>
                  </c:pt>
                </c:lvl>
              </c:multiLvlStrCache>
              <c:extLst/>
            </c:multiLvlStrRef>
          </c:cat>
          <c:val>
            <c:numRef>
              <c:f>Sheet1!$D$16:$D$37</c:f>
              <c:numCache>
                <c:formatCode>General</c:formatCode>
                <c:ptCount val="22"/>
                <c:pt idx="0">
                  <c:v>0.110651915708812</c:v>
                </c:pt>
                <c:pt idx="1">
                  <c:v>0.13077519379845001</c:v>
                </c:pt>
                <c:pt idx="2">
                  <c:v>8.6163299663299907E-3</c:v>
                </c:pt>
                <c:pt idx="3">
                  <c:v>9.6101010101010704E-3</c:v>
                </c:pt>
                <c:pt idx="4">
                  <c:v>0.11367674418604699</c:v>
                </c:pt>
                <c:pt idx="5">
                  <c:v>9.7329545454545405E-2</c:v>
                </c:pt>
                <c:pt idx="6">
                  <c:v>0.23832222222222199</c:v>
                </c:pt>
                <c:pt idx="7">
                  <c:v>0.21370555555555501</c:v>
                </c:pt>
                <c:pt idx="8">
                  <c:v>0.136810975609756</c:v>
                </c:pt>
                <c:pt idx="9">
                  <c:v>0.15633658536585399</c:v>
                </c:pt>
                <c:pt idx="10">
                  <c:v>0.14600588235294101</c:v>
                </c:pt>
                <c:pt idx="11">
                  <c:v>0.106617602996255</c:v>
                </c:pt>
                <c:pt idx="12">
                  <c:v>5.5742553191489498E-2</c:v>
                </c:pt>
                <c:pt idx="13">
                  <c:v>5.70180851063831E-2</c:v>
                </c:pt>
                <c:pt idx="14">
                  <c:v>0.148979411764706</c:v>
                </c:pt>
                <c:pt idx="15">
                  <c:v>0.119029545454545</c:v>
                </c:pt>
                <c:pt idx="16">
                  <c:v>0.30608437500000002</c:v>
                </c:pt>
                <c:pt idx="17">
                  <c:v>0.31907812499999999</c:v>
                </c:pt>
                <c:pt idx="18">
                  <c:v>0.28935161290322597</c:v>
                </c:pt>
                <c:pt idx="19">
                  <c:v>0.29013817204301001</c:v>
                </c:pt>
                <c:pt idx="20">
                  <c:v>0.2441961352657</c:v>
                </c:pt>
                <c:pt idx="21">
                  <c:v>0.24839685990338201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A065-4344-B3C2-96E7D022BCB1}"/>
            </c:ext>
          </c:extLst>
        </c:ser>
        <c:ser>
          <c:idx val="2"/>
          <c:order val="2"/>
          <c:tx>
            <c:strRef>
              <c:f>Sheet1!$E$15</c:f>
              <c:strCache>
                <c:ptCount val="1"/>
                <c:pt idx="0">
                  <c:v>Idle-BW</c:v>
                </c:pt>
              </c:strCache>
            </c:strRef>
          </c:tx>
          <c:spPr>
            <a:solidFill>
              <a:srgbClr val="FFC000"/>
            </a:solidFill>
            <a:ln w="25400"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Sheet1!$A$16:$B$37</c:f>
              <c:multiLvlStrCache>
                <c:ptCount val="22"/>
                <c:lvl>
                  <c:pt idx="0">
                    <c:v>FR-FCFS</c:v>
                  </c:pt>
                  <c:pt idx="1">
                    <c:v>Dyn-CLAMS</c:v>
                  </c:pt>
                  <c:pt idx="2">
                    <c:v>FR-FCFS</c:v>
                  </c:pt>
                  <c:pt idx="3">
                    <c:v>Dyn-CLAMS</c:v>
                  </c:pt>
                  <c:pt idx="4">
                    <c:v>FR-FCFS</c:v>
                  </c:pt>
                  <c:pt idx="5">
                    <c:v>Dyn-CLAMS</c:v>
                  </c:pt>
                  <c:pt idx="6">
                    <c:v>FR-FCFS</c:v>
                  </c:pt>
                  <c:pt idx="7">
                    <c:v>Dyn-CLAMS</c:v>
                  </c:pt>
                  <c:pt idx="8">
                    <c:v>FR-FCFS</c:v>
                  </c:pt>
                  <c:pt idx="9">
                    <c:v>Dyn-CLAMS</c:v>
                  </c:pt>
                  <c:pt idx="10">
                    <c:v>FR-FCFS</c:v>
                  </c:pt>
                  <c:pt idx="11">
                    <c:v>Dyn-CLAMS</c:v>
                  </c:pt>
                  <c:pt idx="12">
                    <c:v>FR-FCFS</c:v>
                  </c:pt>
                  <c:pt idx="13">
                    <c:v>Dyn-CLAMS</c:v>
                  </c:pt>
                  <c:pt idx="14">
                    <c:v>FR-FCFS</c:v>
                  </c:pt>
                  <c:pt idx="15">
                    <c:v>Dyn-CLAMS</c:v>
                  </c:pt>
                  <c:pt idx="16">
                    <c:v>FR-FCFS</c:v>
                  </c:pt>
                  <c:pt idx="17">
                    <c:v>Dyn-CLAMS</c:v>
                  </c:pt>
                  <c:pt idx="18">
                    <c:v>FR-FCFS</c:v>
                  </c:pt>
                  <c:pt idx="19">
                    <c:v>Dyn-CLAMS</c:v>
                  </c:pt>
                  <c:pt idx="20">
                    <c:v>FR-FCFS</c:v>
                  </c:pt>
                  <c:pt idx="21">
                    <c:v>Dyn-CLAMS</c:v>
                  </c:pt>
                </c:lvl>
                <c:lvl>
                  <c:pt idx="0">
                    <c:v>LUH</c:v>
                  </c:pt>
                  <c:pt idx="2">
                    <c:v>RED </c:v>
                  </c:pt>
                  <c:pt idx="4">
                    <c:v>SCAN</c:v>
                  </c:pt>
                  <c:pt idx="6">
                    <c:v>LPS</c:v>
                  </c:pt>
                  <c:pt idx="8">
                    <c:v>RAY</c:v>
                  </c:pt>
                  <c:pt idx="10">
                    <c:v>CONS</c:v>
                  </c:pt>
                  <c:pt idx="12">
                    <c:v>SCP</c:v>
                  </c:pt>
                  <c:pt idx="14">
                    <c:v>BLK</c:v>
                  </c:pt>
                  <c:pt idx="16">
                    <c:v>HS</c:v>
                  </c:pt>
                  <c:pt idx="18">
                    <c:v>CFD</c:v>
                  </c:pt>
                  <c:pt idx="20">
                    <c:v>GAUSS</c:v>
                  </c:pt>
                </c:lvl>
              </c:multiLvlStrCache>
              <c:extLst/>
            </c:multiLvlStrRef>
          </c:cat>
          <c:val>
            <c:numRef>
              <c:f>Sheet1!$E$16:$E$37</c:f>
              <c:numCache>
                <c:formatCode>General</c:formatCode>
                <c:ptCount val="22"/>
                <c:pt idx="0">
                  <c:v>0.14883141762452101</c:v>
                </c:pt>
                <c:pt idx="1">
                  <c:v>6.5891472868217393E-2</c:v>
                </c:pt>
                <c:pt idx="2">
                  <c:v>0.138367003367003</c:v>
                </c:pt>
                <c:pt idx="3">
                  <c:v>3.8989898989898901E-2</c:v>
                </c:pt>
                <c:pt idx="4">
                  <c:v>0.18802325581395299</c:v>
                </c:pt>
                <c:pt idx="5">
                  <c:v>0.188920454545455</c:v>
                </c:pt>
                <c:pt idx="6">
                  <c:v>4.6711111111110697E-2</c:v>
                </c:pt>
                <c:pt idx="7">
                  <c:v>2.86111111111115E-2</c:v>
                </c:pt>
                <c:pt idx="8">
                  <c:v>0.239939024390244</c:v>
                </c:pt>
                <c:pt idx="9">
                  <c:v>0.13146341463414599</c:v>
                </c:pt>
                <c:pt idx="10">
                  <c:v>2.6627450980391602E-2</c:v>
                </c:pt>
                <c:pt idx="11">
                  <c:v>3.0749063670412299E-2</c:v>
                </c:pt>
                <c:pt idx="12">
                  <c:v>7.0957446808510599E-2</c:v>
                </c:pt>
                <c:pt idx="13">
                  <c:v>4.9698581560283901E-2</c:v>
                </c:pt>
                <c:pt idx="14">
                  <c:v>6.8039215686270804E-3</c:v>
                </c:pt>
                <c:pt idx="15">
                  <c:v>8.0871212121216302E-3</c:v>
                </c:pt>
                <c:pt idx="16">
                  <c:v>0.14976562500000001</c:v>
                </c:pt>
                <c:pt idx="17">
                  <c:v>0.11367187500000001</c:v>
                </c:pt>
                <c:pt idx="18">
                  <c:v>0.23854838709677401</c:v>
                </c:pt>
                <c:pt idx="19">
                  <c:v>0.236478494623656</c:v>
                </c:pt>
                <c:pt idx="20">
                  <c:v>0.21227053140096699</c:v>
                </c:pt>
                <c:pt idx="21">
                  <c:v>0.19871980676328499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A065-4344-B3C2-96E7D022BC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26621280"/>
        <c:axId val="-2126617920"/>
      </c:barChart>
      <c:catAx>
        <c:axId val="-2126621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126617920"/>
        <c:crosses val="autoZero"/>
        <c:auto val="1"/>
        <c:lblAlgn val="ctr"/>
        <c:lblOffset val="100"/>
        <c:noMultiLvlLbl val="0"/>
      </c:catAx>
      <c:valAx>
        <c:axId val="-2126617920"/>
        <c:scaling>
          <c:orientation val="minMax"/>
          <c:max val="1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100" dirty="0"/>
                  <a:t>Percentage of DRAM Cycles</a:t>
                </a:r>
              </a:p>
            </c:rich>
          </c:tx>
          <c:layout>
            <c:manualLayout>
              <c:xMode val="edge"/>
              <c:yMode val="edge"/>
              <c:x val="5.8801384445416299E-2"/>
              <c:y val="0.1484322491929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126621280"/>
        <c:crosses val="autoZero"/>
        <c:crossBetween val="between"/>
        <c:majorUnit val="0.2"/>
      </c:valAx>
      <c:spPr>
        <a:noFill/>
        <a:ln w="19050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14302868807932301"/>
          <c:y val="5.4794154135737502E-2"/>
          <c:w val="0.83237410064180595"/>
          <c:h val="8.28135325838065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945957276173799"/>
          <c:y val="0.142764506076244"/>
          <c:w val="0.76130376932050203"/>
          <c:h val="0.596927846583511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Sheet4!$B$2</c:f>
              <c:strCache>
                <c:ptCount val="1"/>
                <c:pt idx="0">
                  <c:v>1xB</c:v>
                </c:pt>
              </c:strCache>
            </c:strRef>
          </c:tx>
          <c:spPr>
            <a:solidFill>
              <a:sysClr val="windowText" lastClr="00000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Sheet4!$A$3:$A$13</c:f>
              <c:strCache>
                <c:ptCount val="11"/>
                <c:pt idx="0">
                  <c:v>LUH </c:v>
                </c:pt>
                <c:pt idx="1">
                  <c:v>RED </c:v>
                </c:pt>
                <c:pt idx="2">
                  <c:v>SCAN </c:v>
                </c:pt>
                <c:pt idx="3">
                  <c:v>LPS </c:v>
                </c:pt>
                <c:pt idx="4">
                  <c:v>RAY </c:v>
                </c:pt>
                <c:pt idx="5">
                  <c:v>CONS </c:v>
                </c:pt>
                <c:pt idx="6">
                  <c:v>SCP </c:v>
                </c:pt>
                <c:pt idx="7">
                  <c:v>BLK </c:v>
                </c:pt>
                <c:pt idx="8">
                  <c:v>HS </c:v>
                </c:pt>
                <c:pt idx="9">
                  <c:v>CFD </c:v>
                </c:pt>
                <c:pt idx="10">
                  <c:v>GAUSS </c:v>
                </c:pt>
              </c:strCache>
            </c:strRef>
          </c:cat>
          <c:val>
            <c:numRef>
              <c:f>Sheet4!$B$3:$B$13</c:f>
              <c:numCache>
                <c:formatCode>General</c:formatCode>
                <c:ptCount val="11"/>
                <c:pt idx="0">
                  <c:v>0.19</c:v>
                </c:pt>
                <c:pt idx="1">
                  <c:v>0.7</c:v>
                </c:pt>
                <c:pt idx="2">
                  <c:v>0.53600000000000003</c:v>
                </c:pt>
                <c:pt idx="3">
                  <c:v>0.245</c:v>
                </c:pt>
                <c:pt idx="4">
                  <c:v>0.11</c:v>
                </c:pt>
                <c:pt idx="5">
                  <c:v>0.19</c:v>
                </c:pt>
                <c:pt idx="6">
                  <c:v>0.43</c:v>
                </c:pt>
                <c:pt idx="7">
                  <c:v>0.21</c:v>
                </c:pt>
                <c:pt idx="8">
                  <c:v>6.2E-2</c:v>
                </c:pt>
                <c:pt idx="9">
                  <c:v>0.15</c:v>
                </c:pt>
                <c:pt idx="10">
                  <c:v>0.129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4C-4486-A0F2-290CC7BD9D7F}"/>
            </c:ext>
          </c:extLst>
        </c:ser>
        <c:ser>
          <c:idx val="1"/>
          <c:order val="1"/>
          <c:tx>
            <c:strRef>
              <c:f>Sheet4!$C$2</c:f>
              <c:strCache>
                <c:ptCount val="1"/>
                <c:pt idx="0">
                  <c:v>2xB</c:v>
                </c:pt>
              </c:strCache>
            </c:strRef>
          </c:tx>
          <c:spPr>
            <a:solidFill>
              <a:srgbClr val="FF0000"/>
            </a:solidFill>
            <a:ln w="12700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Sheet4!$A$3:$A$13</c:f>
              <c:strCache>
                <c:ptCount val="11"/>
                <c:pt idx="0">
                  <c:v>LUH </c:v>
                </c:pt>
                <c:pt idx="1">
                  <c:v>RED </c:v>
                </c:pt>
                <c:pt idx="2">
                  <c:v>SCAN </c:v>
                </c:pt>
                <c:pt idx="3">
                  <c:v>LPS </c:v>
                </c:pt>
                <c:pt idx="4">
                  <c:v>RAY </c:v>
                </c:pt>
                <c:pt idx="5">
                  <c:v>CONS </c:v>
                </c:pt>
                <c:pt idx="6">
                  <c:v>SCP </c:v>
                </c:pt>
                <c:pt idx="7">
                  <c:v>BLK </c:v>
                </c:pt>
                <c:pt idx="8">
                  <c:v>HS </c:v>
                </c:pt>
                <c:pt idx="9">
                  <c:v>CFD </c:v>
                </c:pt>
                <c:pt idx="10">
                  <c:v>GAUSS </c:v>
                </c:pt>
              </c:strCache>
            </c:strRef>
          </c:cat>
          <c:val>
            <c:numRef>
              <c:f>Sheet4!$C$3:$C$13</c:f>
              <c:numCache>
                <c:formatCode>General</c:formatCode>
                <c:ptCount val="11"/>
                <c:pt idx="0">
                  <c:v>0.164429906542056</c:v>
                </c:pt>
                <c:pt idx="1">
                  <c:v>0.57499999999999996</c:v>
                </c:pt>
                <c:pt idx="2">
                  <c:v>0.42399999999999999</c:v>
                </c:pt>
                <c:pt idx="3">
                  <c:v>0.112</c:v>
                </c:pt>
                <c:pt idx="4">
                  <c:v>7.5062893081761006E-2</c:v>
                </c:pt>
                <c:pt idx="5">
                  <c:v>0.04</c:v>
                </c:pt>
                <c:pt idx="6">
                  <c:v>0.33266311584553898</c:v>
                </c:pt>
                <c:pt idx="7">
                  <c:v>0.136367088607595</c:v>
                </c:pt>
                <c:pt idx="8">
                  <c:v>3.6999999999999998E-2</c:v>
                </c:pt>
                <c:pt idx="9">
                  <c:v>0.14264900662251701</c:v>
                </c:pt>
                <c:pt idx="10">
                  <c:v>0.113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4C-4486-A0F2-290CC7BD9D7F}"/>
            </c:ext>
          </c:extLst>
        </c:ser>
        <c:ser>
          <c:idx val="2"/>
          <c:order val="2"/>
          <c:tx>
            <c:strRef>
              <c:f>Sheet4!$D$2</c:f>
              <c:strCache>
                <c:ptCount val="1"/>
                <c:pt idx="0">
                  <c:v>4xB</c:v>
                </c:pt>
              </c:strCache>
            </c:strRef>
          </c:tx>
          <c:spPr>
            <a:solidFill>
              <a:srgbClr val="FFC000"/>
            </a:solidFill>
            <a:ln w="12700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Sheet4!$A$3:$A$13</c:f>
              <c:strCache>
                <c:ptCount val="11"/>
                <c:pt idx="0">
                  <c:v>LUH </c:v>
                </c:pt>
                <c:pt idx="1">
                  <c:v>RED </c:v>
                </c:pt>
                <c:pt idx="2">
                  <c:v>SCAN </c:v>
                </c:pt>
                <c:pt idx="3">
                  <c:v>LPS </c:v>
                </c:pt>
                <c:pt idx="4">
                  <c:v>RAY </c:v>
                </c:pt>
                <c:pt idx="5">
                  <c:v>CONS </c:v>
                </c:pt>
                <c:pt idx="6">
                  <c:v>SCP </c:v>
                </c:pt>
                <c:pt idx="7">
                  <c:v>BLK </c:v>
                </c:pt>
                <c:pt idx="8">
                  <c:v>HS </c:v>
                </c:pt>
                <c:pt idx="9">
                  <c:v>CFD </c:v>
                </c:pt>
                <c:pt idx="10">
                  <c:v>GAUSS </c:v>
                </c:pt>
              </c:strCache>
            </c:strRef>
          </c:cat>
          <c:val>
            <c:numRef>
              <c:f>Sheet4!$D$3:$D$13</c:f>
              <c:numCache>
                <c:formatCode>General</c:formatCode>
                <c:ptCount val="11"/>
                <c:pt idx="0">
                  <c:v>0.14844859813084099</c:v>
                </c:pt>
                <c:pt idx="1">
                  <c:v>0.54</c:v>
                </c:pt>
                <c:pt idx="2">
                  <c:v>0.39400000000000002</c:v>
                </c:pt>
                <c:pt idx="3">
                  <c:v>7.8E-2</c:v>
                </c:pt>
                <c:pt idx="4">
                  <c:v>6.3647798742138398E-2</c:v>
                </c:pt>
                <c:pt idx="5">
                  <c:v>2.1999999999999999E-2</c:v>
                </c:pt>
                <c:pt idx="6">
                  <c:v>0.32292942743009301</c:v>
                </c:pt>
                <c:pt idx="7">
                  <c:v>6.48607594936709E-2</c:v>
                </c:pt>
                <c:pt idx="8">
                  <c:v>3.2000000000000001E-2</c:v>
                </c:pt>
                <c:pt idx="9">
                  <c:v>0.13768211920529799</c:v>
                </c:pt>
                <c:pt idx="10">
                  <c:v>0.106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4C-4486-A0F2-290CC7BD9D7F}"/>
            </c:ext>
          </c:extLst>
        </c:ser>
        <c:ser>
          <c:idx val="3"/>
          <c:order val="3"/>
          <c:tx>
            <c:strRef>
              <c:f>Sheet4!$M$2</c:f>
              <c:strCache>
                <c:ptCount val="1"/>
              </c:strCache>
            </c:strRef>
          </c:tx>
          <c:spPr>
            <a:solidFill>
              <a:srgbClr val="00B0F0"/>
            </a:solidFill>
            <a:ln w="19050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Sheet4!$A$3:$A$13</c:f>
              <c:strCache>
                <c:ptCount val="11"/>
                <c:pt idx="0">
                  <c:v>LUH </c:v>
                </c:pt>
                <c:pt idx="1">
                  <c:v>RED </c:v>
                </c:pt>
                <c:pt idx="2">
                  <c:v>SCAN </c:v>
                </c:pt>
                <c:pt idx="3">
                  <c:v>LPS </c:v>
                </c:pt>
                <c:pt idx="4">
                  <c:v>RAY </c:v>
                </c:pt>
                <c:pt idx="5">
                  <c:v>CONS </c:v>
                </c:pt>
                <c:pt idx="6">
                  <c:v>SCP </c:v>
                </c:pt>
                <c:pt idx="7">
                  <c:v>BLK </c:v>
                </c:pt>
                <c:pt idx="8">
                  <c:v>HS </c:v>
                </c:pt>
                <c:pt idx="9">
                  <c:v>CFD </c:v>
                </c:pt>
                <c:pt idx="10">
                  <c:v>GAUSS </c:v>
                </c:pt>
              </c:strCache>
            </c:strRef>
          </c:cat>
          <c:val>
            <c:numRef>
              <c:f>Sheet4!$M$3:$M$13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64C-4486-A0F2-290CC7BD9D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9"/>
        <c:axId val="-2003750832"/>
        <c:axId val="-2003457280"/>
      </c:barChart>
      <c:catAx>
        <c:axId val="-2003750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5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003457280"/>
        <c:crosses val="autoZero"/>
        <c:auto val="1"/>
        <c:lblAlgn val="ctr"/>
        <c:lblOffset val="100"/>
        <c:noMultiLvlLbl val="0"/>
      </c:catAx>
      <c:valAx>
        <c:axId val="-200345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300" b="1" dirty="0"/>
                  <a:t>Average PCC(1)</a:t>
                </a:r>
              </a:p>
            </c:rich>
          </c:tx>
          <c:layout>
            <c:manualLayout>
              <c:xMode val="edge"/>
              <c:yMode val="edge"/>
              <c:x val="7.3350102070574505E-2"/>
              <c:y val="0.1738863283014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003750832"/>
        <c:crosses val="autoZero"/>
        <c:crossBetween val="between"/>
        <c:majorUnit val="0.2"/>
        <c:minorUnit val="0.01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legendEntry>
        <c:idx val="3"/>
        <c:delete val="1"/>
      </c:legendEntry>
      <c:layout>
        <c:manualLayout>
          <c:xMode val="edge"/>
          <c:yMode val="edge"/>
          <c:x val="0.58348534558180198"/>
          <c:y val="0.14531008077914201"/>
          <c:w val="0.38306357538641"/>
          <c:h val="0.1014499052945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000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746828521434801"/>
          <c:y val="0.14098939458248499"/>
          <c:w val="0.77985498687664001"/>
          <c:h val="0.56093317256909003"/>
        </c:manualLayout>
      </c:layout>
      <c:lineChart>
        <c:grouping val="standard"/>
        <c:varyColors val="0"/>
        <c:ser>
          <c:idx val="0"/>
          <c:order val="0"/>
          <c:tx>
            <c:strRef>
              <c:f>SCP!$AL$3</c:f>
              <c:strCache>
                <c:ptCount val="1"/>
                <c:pt idx="0">
                  <c:v>PCR(1)</c:v>
                </c:pt>
              </c:strCache>
            </c:strRef>
          </c:tx>
          <c:spPr>
            <a:ln w="28575" cap="rnd">
              <a:solidFill>
                <a:srgbClr val="FF3B3B"/>
              </a:solidFill>
              <a:round/>
            </a:ln>
            <a:effectLst/>
          </c:spPr>
          <c:marker>
            <c:symbol val="none"/>
          </c:marker>
          <c:val>
            <c:numRef>
              <c:f>SCP!$M$1:$M$296</c:f>
              <c:numCache>
                <c:formatCode>General</c:formatCode>
                <c:ptCount val="2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2.5</c:v>
                </c:pt>
                <c:pt idx="11">
                  <c:v>4.9000000000000004</c:v>
                </c:pt>
                <c:pt idx="12">
                  <c:v>2.7</c:v>
                </c:pt>
                <c:pt idx="13">
                  <c:v>9.5</c:v>
                </c:pt>
                <c:pt idx="14">
                  <c:v>7.1</c:v>
                </c:pt>
                <c:pt idx="15">
                  <c:v>0.8</c:v>
                </c:pt>
                <c:pt idx="16">
                  <c:v>4.2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3.4</c:v>
                </c:pt>
                <c:pt idx="21">
                  <c:v>3.1</c:v>
                </c:pt>
                <c:pt idx="22">
                  <c:v>0</c:v>
                </c:pt>
                <c:pt idx="23">
                  <c:v>2.4</c:v>
                </c:pt>
                <c:pt idx="24">
                  <c:v>2.7</c:v>
                </c:pt>
                <c:pt idx="25">
                  <c:v>3.8</c:v>
                </c:pt>
                <c:pt idx="26">
                  <c:v>7.2</c:v>
                </c:pt>
                <c:pt idx="27">
                  <c:v>10.1</c:v>
                </c:pt>
                <c:pt idx="28">
                  <c:v>8.8000000000000007</c:v>
                </c:pt>
                <c:pt idx="29">
                  <c:v>4.5</c:v>
                </c:pt>
                <c:pt idx="30">
                  <c:v>7.1</c:v>
                </c:pt>
                <c:pt idx="31">
                  <c:v>9.8000000000000007</c:v>
                </c:pt>
                <c:pt idx="32">
                  <c:v>7.2</c:v>
                </c:pt>
                <c:pt idx="33">
                  <c:v>8.7000000000000011</c:v>
                </c:pt>
                <c:pt idx="34">
                  <c:v>24.8</c:v>
                </c:pt>
                <c:pt idx="35">
                  <c:v>19.5</c:v>
                </c:pt>
                <c:pt idx="36">
                  <c:v>14.3</c:v>
                </c:pt>
                <c:pt idx="37">
                  <c:v>15.2</c:v>
                </c:pt>
                <c:pt idx="38">
                  <c:v>21.7</c:v>
                </c:pt>
                <c:pt idx="39">
                  <c:v>16.899999999999999</c:v>
                </c:pt>
                <c:pt idx="40">
                  <c:v>11.3</c:v>
                </c:pt>
                <c:pt idx="41">
                  <c:v>8.7000000000000011</c:v>
                </c:pt>
                <c:pt idx="42">
                  <c:v>19.2</c:v>
                </c:pt>
                <c:pt idx="43">
                  <c:v>14.3</c:v>
                </c:pt>
                <c:pt idx="44">
                  <c:v>18.399999999999999</c:v>
                </c:pt>
                <c:pt idx="45">
                  <c:v>19.600000000000001</c:v>
                </c:pt>
                <c:pt idx="46">
                  <c:v>18.600000000000001</c:v>
                </c:pt>
                <c:pt idx="47">
                  <c:v>19.100000000000001</c:v>
                </c:pt>
                <c:pt idx="48">
                  <c:v>21.5</c:v>
                </c:pt>
                <c:pt idx="49">
                  <c:v>24.4</c:v>
                </c:pt>
                <c:pt idx="50">
                  <c:v>27.1</c:v>
                </c:pt>
                <c:pt idx="51">
                  <c:v>28.1</c:v>
                </c:pt>
                <c:pt idx="52">
                  <c:v>33.299999999999997</c:v>
                </c:pt>
                <c:pt idx="53">
                  <c:v>34.200000000000003</c:v>
                </c:pt>
                <c:pt idx="54">
                  <c:v>31.2</c:v>
                </c:pt>
                <c:pt idx="55">
                  <c:v>23.9</c:v>
                </c:pt>
                <c:pt idx="56">
                  <c:v>32</c:v>
                </c:pt>
                <c:pt idx="57">
                  <c:v>33.6</c:v>
                </c:pt>
                <c:pt idx="58">
                  <c:v>27</c:v>
                </c:pt>
                <c:pt idx="59">
                  <c:v>19.7</c:v>
                </c:pt>
                <c:pt idx="60">
                  <c:v>27.3</c:v>
                </c:pt>
                <c:pt idx="61">
                  <c:v>22.7</c:v>
                </c:pt>
                <c:pt idx="62">
                  <c:v>24.8</c:v>
                </c:pt>
                <c:pt idx="63">
                  <c:v>28</c:v>
                </c:pt>
                <c:pt idx="64">
                  <c:v>24.1</c:v>
                </c:pt>
                <c:pt idx="65">
                  <c:v>18.7</c:v>
                </c:pt>
                <c:pt idx="66">
                  <c:v>17.899999999999999</c:v>
                </c:pt>
                <c:pt idx="67">
                  <c:v>31.7</c:v>
                </c:pt>
                <c:pt idx="68">
                  <c:v>28.6</c:v>
                </c:pt>
                <c:pt idx="69">
                  <c:v>26.1</c:v>
                </c:pt>
                <c:pt idx="70">
                  <c:v>22.8</c:v>
                </c:pt>
                <c:pt idx="71">
                  <c:v>27.8</c:v>
                </c:pt>
                <c:pt idx="72">
                  <c:v>32.299999999999997</c:v>
                </c:pt>
                <c:pt idx="73">
                  <c:v>27.9</c:v>
                </c:pt>
                <c:pt idx="74">
                  <c:v>31</c:v>
                </c:pt>
                <c:pt idx="75">
                  <c:v>26.8</c:v>
                </c:pt>
                <c:pt idx="76">
                  <c:v>30.1</c:v>
                </c:pt>
                <c:pt idx="77">
                  <c:v>32.9</c:v>
                </c:pt>
                <c:pt idx="78">
                  <c:v>33.299999999999997</c:v>
                </c:pt>
                <c:pt idx="79">
                  <c:v>42.5</c:v>
                </c:pt>
                <c:pt idx="80">
                  <c:v>43.1</c:v>
                </c:pt>
                <c:pt idx="81">
                  <c:v>54.1</c:v>
                </c:pt>
                <c:pt idx="82">
                  <c:v>43.7</c:v>
                </c:pt>
                <c:pt idx="83">
                  <c:v>48.6</c:v>
                </c:pt>
                <c:pt idx="84">
                  <c:v>48.4</c:v>
                </c:pt>
                <c:pt idx="85">
                  <c:v>53</c:v>
                </c:pt>
                <c:pt idx="86">
                  <c:v>45.9</c:v>
                </c:pt>
                <c:pt idx="87">
                  <c:v>37.200000000000003</c:v>
                </c:pt>
                <c:pt idx="88">
                  <c:v>45.6</c:v>
                </c:pt>
                <c:pt idx="89">
                  <c:v>42</c:v>
                </c:pt>
                <c:pt idx="90">
                  <c:v>44.4</c:v>
                </c:pt>
                <c:pt idx="91">
                  <c:v>43.8</c:v>
                </c:pt>
                <c:pt idx="92">
                  <c:v>41.4</c:v>
                </c:pt>
                <c:pt idx="93">
                  <c:v>36.200000000000003</c:v>
                </c:pt>
                <c:pt idx="94">
                  <c:v>29.2</c:v>
                </c:pt>
                <c:pt idx="95">
                  <c:v>29.4</c:v>
                </c:pt>
                <c:pt idx="96">
                  <c:v>31.9</c:v>
                </c:pt>
                <c:pt idx="97">
                  <c:v>29.7</c:v>
                </c:pt>
                <c:pt idx="98">
                  <c:v>39.5</c:v>
                </c:pt>
                <c:pt idx="99">
                  <c:v>41.4</c:v>
                </c:pt>
                <c:pt idx="100">
                  <c:v>39.4</c:v>
                </c:pt>
                <c:pt idx="101">
                  <c:v>42</c:v>
                </c:pt>
                <c:pt idx="102">
                  <c:v>51.6</c:v>
                </c:pt>
                <c:pt idx="103">
                  <c:v>47.4</c:v>
                </c:pt>
                <c:pt idx="104">
                  <c:v>42.4</c:v>
                </c:pt>
                <c:pt idx="105">
                  <c:v>38</c:v>
                </c:pt>
                <c:pt idx="106">
                  <c:v>41.6</c:v>
                </c:pt>
                <c:pt idx="107">
                  <c:v>35.299999999999997</c:v>
                </c:pt>
                <c:pt idx="108">
                  <c:v>47.8</c:v>
                </c:pt>
                <c:pt idx="109">
                  <c:v>37.6</c:v>
                </c:pt>
                <c:pt idx="110">
                  <c:v>39.1</c:v>
                </c:pt>
                <c:pt idx="111">
                  <c:v>43.2</c:v>
                </c:pt>
                <c:pt idx="112">
                  <c:v>39</c:v>
                </c:pt>
                <c:pt idx="113">
                  <c:v>38.1</c:v>
                </c:pt>
                <c:pt idx="114">
                  <c:v>42.6</c:v>
                </c:pt>
                <c:pt idx="115">
                  <c:v>42.1</c:v>
                </c:pt>
                <c:pt idx="116">
                  <c:v>45.7</c:v>
                </c:pt>
                <c:pt idx="117">
                  <c:v>46.8</c:v>
                </c:pt>
                <c:pt idx="118">
                  <c:v>48.1</c:v>
                </c:pt>
                <c:pt idx="119">
                  <c:v>42.2</c:v>
                </c:pt>
                <c:pt idx="120">
                  <c:v>41</c:v>
                </c:pt>
                <c:pt idx="121">
                  <c:v>46.3</c:v>
                </c:pt>
                <c:pt idx="122">
                  <c:v>53.5</c:v>
                </c:pt>
                <c:pt idx="123">
                  <c:v>53.1</c:v>
                </c:pt>
                <c:pt idx="124">
                  <c:v>37.700000000000003</c:v>
                </c:pt>
                <c:pt idx="125">
                  <c:v>29.1</c:v>
                </c:pt>
                <c:pt idx="126">
                  <c:v>22.4</c:v>
                </c:pt>
                <c:pt idx="127">
                  <c:v>22.1</c:v>
                </c:pt>
                <c:pt idx="128">
                  <c:v>25</c:v>
                </c:pt>
                <c:pt idx="129">
                  <c:v>16.399999999999999</c:v>
                </c:pt>
                <c:pt idx="130">
                  <c:v>16.899999999999999</c:v>
                </c:pt>
                <c:pt idx="131">
                  <c:v>15</c:v>
                </c:pt>
                <c:pt idx="132">
                  <c:v>21.4</c:v>
                </c:pt>
                <c:pt idx="133">
                  <c:v>27</c:v>
                </c:pt>
                <c:pt idx="134">
                  <c:v>33.4</c:v>
                </c:pt>
                <c:pt idx="135">
                  <c:v>20.100000000000001</c:v>
                </c:pt>
                <c:pt idx="136">
                  <c:v>24.5</c:v>
                </c:pt>
                <c:pt idx="137">
                  <c:v>25</c:v>
                </c:pt>
                <c:pt idx="138">
                  <c:v>22.3</c:v>
                </c:pt>
                <c:pt idx="139">
                  <c:v>26.7</c:v>
                </c:pt>
                <c:pt idx="140">
                  <c:v>13.8</c:v>
                </c:pt>
                <c:pt idx="141">
                  <c:v>18.3</c:v>
                </c:pt>
                <c:pt idx="142">
                  <c:v>18.899999999999999</c:v>
                </c:pt>
                <c:pt idx="143">
                  <c:v>36.200000000000003</c:v>
                </c:pt>
                <c:pt idx="144">
                  <c:v>39.1</c:v>
                </c:pt>
                <c:pt idx="145">
                  <c:v>28.1</c:v>
                </c:pt>
                <c:pt idx="146">
                  <c:v>32.6</c:v>
                </c:pt>
                <c:pt idx="147">
                  <c:v>26.5</c:v>
                </c:pt>
                <c:pt idx="148">
                  <c:v>20.399999999999999</c:v>
                </c:pt>
                <c:pt idx="149">
                  <c:v>19</c:v>
                </c:pt>
                <c:pt idx="150">
                  <c:v>34.299999999999997</c:v>
                </c:pt>
                <c:pt idx="151">
                  <c:v>30.7</c:v>
                </c:pt>
                <c:pt idx="152">
                  <c:v>44.2</c:v>
                </c:pt>
                <c:pt idx="153">
                  <c:v>30.7</c:v>
                </c:pt>
                <c:pt idx="154">
                  <c:v>32.799999999999997</c:v>
                </c:pt>
                <c:pt idx="155">
                  <c:v>43.6</c:v>
                </c:pt>
                <c:pt idx="156">
                  <c:v>41.2</c:v>
                </c:pt>
                <c:pt idx="157">
                  <c:v>49.3</c:v>
                </c:pt>
                <c:pt idx="158">
                  <c:v>48.4</c:v>
                </c:pt>
                <c:pt idx="159">
                  <c:v>49.3</c:v>
                </c:pt>
                <c:pt idx="160">
                  <c:v>52.4</c:v>
                </c:pt>
                <c:pt idx="161">
                  <c:v>54.7</c:v>
                </c:pt>
                <c:pt idx="162">
                  <c:v>56.7</c:v>
                </c:pt>
                <c:pt idx="163">
                  <c:v>64.099999999999994</c:v>
                </c:pt>
                <c:pt idx="164">
                  <c:v>63.6</c:v>
                </c:pt>
                <c:pt idx="165">
                  <c:v>60.9</c:v>
                </c:pt>
                <c:pt idx="166">
                  <c:v>53.9</c:v>
                </c:pt>
                <c:pt idx="167">
                  <c:v>53.4</c:v>
                </c:pt>
                <c:pt idx="168">
                  <c:v>48.1</c:v>
                </c:pt>
                <c:pt idx="169">
                  <c:v>54.7</c:v>
                </c:pt>
                <c:pt idx="170">
                  <c:v>66.8</c:v>
                </c:pt>
                <c:pt idx="171">
                  <c:v>71</c:v>
                </c:pt>
                <c:pt idx="172">
                  <c:v>74.900000000000006</c:v>
                </c:pt>
                <c:pt idx="173">
                  <c:v>66.8</c:v>
                </c:pt>
                <c:pt idx="174">
                  <c:v>65.7</c:v>
                </c:pt>
                <c:pt idx="175">
                  <c:v>54.8</c:v>
                </c:pt>
                <c:pt idx="176">
                  <c:v>48.5</c:v>
                </c:pt>
                <c:pt idx="177">
                  <c:v>53.1</c:v>
                </c:pt>
                <c:pt idx="178">
                  <c:v>58.7</c:v>
                </c:pt>
                <c:pt idx="179">
                  <c:v>65</c:v>
                </c:pt>
                <c:pt idx="180">
                  <c:v>53.3</c:v>
                </c:pt>
                <c:pt idx="181">
                  <c:v>58.8</c:v>
                </c:pt>
                <c:pt idx="182">
                  <c:v>63.7</c:v>
                </c:pt>
                <c:pt idx="183">
                  <c:v>65.599999999999994</c:v>
                </c:pt>
                <c:pt idx="184">
                  <c:v>75.2</c:v>
                </c:pt>
                <c:pt idx="185">
                  <c:v>79.400000000000006</c:v>
                </c:pt>
                <c:pt idx="186">
                  <c:v>75</c:v>
                </c:pt>
                <c:pt idx="187">
                  <c:v>80</c:v>
                </c:pt>
                <c:pt idx="188">
                  <c:v>80.599999999999994</c:v>
                </c:pt>
                <c:pt idx="189">
                  <c:v>74.5</c:v>
                </c:pt>
                <c:pt idx="190">
                  <c:v>68</c:v>
                </c:pt>
                <c:pt idx="191">
                  <c:v>65.5</c:v>
                </c:pt>
                <c:pt idx="192">
                  <c:v>76.7</c:v>
                </c:pt>
                <c:pt idx="193">
                  <c:v>73.400000000000006</c:v>
                </c:pt>
                <c:pt idx="194">
                  <c:v>60</c:v>
                </c:pt>
                <c:pt idx="195">
                  <c:v>60.1</c:v>
                </c:pt>
                <c:pt idx="196">
                  <c:v>57</c:v>
                </c:pt>
                <c:pt idx="197">
                  <c:v>58.2</c:v>
                </c:pt>
                <c:pt idx="198">
                  <c:v>59.8</c:v>
                </c:pt>
                <c:pt idx="199">
                  <c:v>60</c:v>
                </c:pt>
                <c:pt idx="200">
                  <c:v>72.900000000000006</c:v>
                </c:pt>
                <c:pt idx="201">
                  <c:v>71.099999999999994</c:v>
                </c:pt>
                <c:pt idx="202">
                  <c:v>71</c:v>
                </c:pt>
                <c:pt idx="203">
                  <c:v>61.6</c:v>
                </c:pt>
                <c:pt idx="204">
                  <c:v>64</c:v>
                </c:pt>
                <c:pt idx="205">
                  <c:v>72.599999999999994</c:v>
                </c:pt>
                <c:pt idx="206">
                  <c:v>62.5</c:v>
                </c:pt>
                <c:pt idx="207">
                  <c:v>75.599999999999994</c:v>
                </c:pt>
                <c:pt idx="208">
                  <c:v>77.400000000000006</c:v>
                </c:pt>
                <c:pt idx="209">
                  <c:v>74.099999999999994</c:v>
                </c:pt>
                <c:pt idx="210">
                  <c:v>66.7</c:v>
                </c:pt>
                <c:pt idx="211">
                  <c:v>56.3</c:v>
                </c:pt>
                <c:pt idx="212">
                  <c:v>64.900000000000006</c:v>
                </c:pt>
                <c:pt idx="213">
                  <c:v>69.5</c:v>
                </c:pt>
                <c:pt idx="214">
                  <c:v>67.2</c:v>
                </c:pt>
                <c:pt idx="215">
                  <c:v>58</c:v>
                </c:pt>
                <c:pt idx="216">
                  <c:v>59.8</c:v>
                </c:pt>
                <c:pt idx="217">
                  <c:v>60.2</c:v>
                </c:pt>
                <c:pt idx="218">
                  <c:v>71.599999999999994</c:v>
                </c:pt>
                <c:pt idx="219">
                  <c:v>68.7</c:v>
                </c:pt>
                <c:pt idx="220">
                  <c:v>61.4</c:v>
                </c:pt>
                <c:pt idx="221">
                  <c:v>62.5</c:v>
                </c:pt>
                <c:pt idx="222">
                  <c:v>58.7</c:v>
                </c:pt>
                <c:pt idx="223">
                  <c:v>66.8</c:v>
                </c:pt>
                <c:pt idx="224">
                  <c:v>51.6</c:v>
                </c:pt>
                <c:pt idx="225">
                  <c:v>58.9</c:v>
                </c:pt>
                <c:pt idx="226">
                  <c:v>63.1</c:v>
                </c:pt>
                <c:pt idx="227">
                  <c:v>71.400000000000006</c:v>
                </c:pt>
                <c:pt idx="228">
                  <c:v>65.3</c:v>
                </c:pt>
                <c:pt idx="229">
                  <c:v>70.599999999999994</c:v>
                </c:pt>
                <c:pt idx="230">
                  <c:v>67.8</c:v>
                </c:pt>
                <c:pt idx="231">
                  <c:v>70.5</c:v>
                </c:pt>
                <c:pt idx="232">
                  <c:v>72.599999999999994</c:v>
                </c:pt>
                <c:pt idx="233">
                  <c:v>74.5</c:v>
                </c:pt>
                <c:pt idx="234">
                  <c:v>69</c:v>
                </c:pt>
                <c:pt idx="235">
                  <c:v>47.8</c:v>
                </c:pt>
                <c:pt idx="236">
                  <c:v>43.7</c:v>
                </c:pt>
                <c:pt idx="237">
                  <c:v>44.2</c:v>
                </c:pt>
                <c:pt idx="238">
                  <c:v>62.3</c:v>
                </c:pt>
                <c:pt idx="239">
                  <c:v>64.599999999999994</c:v>
                </c:pt>
                <c:pt idx="240">
                  <c:v>53.9</c:v>
                </c:pt>
                <c:pt idx="241">
                  <c:v>59.6</c:v>
                </c:pt>
                <c:pt idx="242">
                  <c:v>70.400000000000006</c:v>
                </c:pt>
                <c:pt idx="243">
                  <c:v>44.3</c:v>
                </c:pt>
                <c:pt idx="244">
                  <c:v>51.3</c:v>
                </c:pt>
                <c:pt idx="245">
                  <c:v>63.6</c:v>
                </c:pt>
                <c:pt idx="246">
                  <c:v>63.2</c:v>
                </c:pt>
                <c:pt idx="247">
                  <c:v>70.5</c:v>
                </c:pt>
                <c:pt idx="248">
                  <c:v>52.5</c:v>
                </c:pt>
                <c:pt idx="249">
                  <c:v>48.3</c:v>
                </c:pt>
                <c:pt idx="250">
                  <c:v>41.1</c:v>
                </c:pt>
                <c:pt idx="251">
                  <c:v>64.7</c:v>
                </c:pt>
                <c:pt idx="252">
                  <c:v>26.9</c:v>
                </c:pt>
                <c:pt idx="253">
                  <c:v>57.9</c:v>
                </c:pt>
                <c:pt idx="254">
                  <c:v>53.1</c:v>
                </c:pt>
                <c:pt idx="255">
                  <c:v>37.5</c:v>
                </c:pt>
                <c:pt idx="256">
                  <c:v>54.4</c:v>
                </c:pt>
                <c:pt idx="257">
                  <c:v>59.8</c:v>
                </c:pt>
                <c:pt idx="258">
                  <c:v>61.5</c:v>
                </c:pt>
                <c:pt idx="259">
                  <c:v>58.7</c:v>
                </c:pt>
                <c:pt idx="260">
                  <c:v>26</c:v>
                </c:pt>
                <c:pt idx="261">
                  <c:v>35.299999999999997</c:v>
                </c:pt>
                <c:pt idx="262">
                  <c:v>34.1</c:v>
                </c:pt>
                <c:pt idx="263">
                  <c:v>25.5</c:v>
                </c:pt>
                <c:pt idx="264">
                  <c:v>45.6</c:v>
                </c:pt>
                <c:pt idx="265">
                  <c:v>25.6</c:v>
                </c:pt>
                <c:pt idx="266">
                  <c:v>34.700000000000003</c:v>
                </c:pt>
                <c:pt idx="267">
                  <c:v>37.1</c:v>
                </c:pt>
                <c:pt idx="268">
                  <c:v>17.600000000000001</c:v>
                </c:pt>
                <c:pt idx="269">
                  <c:v>0</c:v>
                </c:pt>
                <c:pt idx="270">
                  <c:v>30.6</c:v>
                </c:pt>
                <c:pt idx="271">
                  <c:v>20.8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D2-4E42-A7D3-C4153EEABF47}"/>
            </c:ext>
          </c:extLst>
        </c:ser>
        <c:ser>
          <c:idx val="1"/>
          <c:order val="1"/>
          <c:tx>
            <c:strRef>
              <c:f>SCP!$AL$4</c:f>
              <c:strCache>
                <c:ptCount val="1"/>
                <c:pt idx="0">
                  <c:v>PCR(4)</c:v>
                </c:pt>
              </c:strCache>
            </c:strRef>
          </c:tx>
          <c:spPr>
            <a:ln w="28575" cap="rnd">
              <a:solidFill>
                <a:srgbClr val="EEB400"/>
              </a:solidFill>
              <a:round/>
            </a:ln>
            <a:effectLst/>
          </c:spPr>
          <c:marker>
            <c:symbol val="none"/>
          </c:marker>
          <c:val>
            <c:numRef>
              <c:f>SCP!$P$1:$P$296</c:f>
              <c:numCache>
                <c:formatCode>General</c:formatCode>
                <c:ptCount val="2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2.7</c:v>
                </c:pt>
                <c:pt idx="9">
                  <c:v>4.5999999999999996</c:v>
                </c:pt>
                <c:pt idx="10">
                  <c:v>84.3</c:v>
                </c:pt>
                <c:pt idx="11">
                  <c:v>100</c:v>
                </c:pt>
                <c:pt idx="12">
                  <c:v>100</c:v>
                </c:pt>
                <c:pt idx="13">
                  <c:v>99.8</c:v>
                </c:pt>
                <c:pt idx="14">
                  <c:v>98.7</c:v>
                </c:pt>
                <c:pt idx="15">
                  <c:v>97.2</c:v>
                </c:pt>
                <c:pt idx="16">
                  <c:v>97.5</c:v>
                </c:pt>
                <c:pt idx="17">
                  <c:v>88.2</c:v>
                </c:pt>
                <c:pt idx="18">
                  <c:v>96.8</c:v>
                </c:pt>
                <c:pt idx="19">
                  <c:v>100</c:v>
                </c:pt>
                <c:pt idx="20">
                  <c:v>98.8</c:v>
                </c:pt>
                <c:pt idx="21">
                  <c:v>96.8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98.9</c:v>
                </c:pt>
                <c:pt idx="126">
                  <c:v>95.4</c:v>
                </c:pt>
                <c:pt idx="127">
                  <c:v>94.9</c:v>
                </c:pt>
                <c:pt idx="128">
                  <c:v>91.1</c:v>
                </c:pt>
                <c:pt idx="129">
                  <c:v>79.900000000000006</c:v>
                </c:pt>
                <c:pt idx="130">
                  <c:v>86.2</c:v>
                </c:pt>
                <c:pt idx="131">
                  <c:v>89.5</c:v>
                </c:pt>
                <c:pt idx="132">
                  <c:v>90.9</c:v>
                </c:pt>
                <c:pt idx="133">
                  <c:v>96.5</c:v>
                </c:pt>
                <c:pt idx="134">
                  <c:v>93.5</c:v>
                </c:pt>
                <c:pt idx="135">
                  <c:v>88.9</c:v>
                </c:pt>
                <c:pt idx="136">
                  <c:v>90.5</c:v>
                </c:pt>
                <c:pt idx="137">
                  <c:v>93.9</c:v>
                </c:pt>
                <c:pt idx="138">
                  <c:v>90.4</c:v>
                </c:pt>
                <c:pt idx="139">
                  <c:v>86.6</c:v>
                </c:pt>
                <c:pt idx="140">
                  <c:v>85.4</c:v>
                </c:pt>
                <c:pt idx="141">
                  <c:v>94.5</c:v>
                </c:pt>
                <c:pt idx="142">
                  <c:v>95.2</c:v>
                </c:pt>
                <c:pt idx="143">
                  <c:v>92.9</c:v>
                </c:pt>
                <c:pt idx="144">
                  <c:v>95.3</c:v>
                </c:pt>
                <c:pt idx="145">
                  <c:v>84.6</c:v>
                </c:pt>
                <c:pt idx="146">
                  <c:v>85.3</c:v>
                </c:pt>
                <c:pt idx="147">
                  <c:v>94.4</c:v>
                </c:pt>
                <c:pt idx="148">
                  <c:v>96.7</c:v>
                </c:pt>
                <c:pt idx="149">
                  <c:v>95.5</c:v>
                </c:pt>
                <c:pt idx="150">
                  <c:v>96.5</c:v>
                </c:pt>
                <c:pt idx="151">
                  <c:v>98.6</c:v>
                </c:pt>
                <c:pt idx="152">
                  <c:v>99.5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98.4</c:v>
                </c:pt>
                <c:pt idx="161">
                  <c:v>97.2</c:v>
                </c:pt>
                <c:pt idx="162">
                  <c:v>98.8</c:v>
                </c:pt>
                <c:pt idx="163">
                  <c:v>98.8</c:v>
                </c:pt>
                <c:pt idx="164">
                  <c:v>99.9</c:v>
                </c:pt>
                <c:pt idx="165">
                  <c:v>100</c:v>
                </c:pt>
                <c:pt idx="166">
                  <c:v>100</c:v>
                </c:pt>
                <c:pt idx="167">
                  <c:v>99.4</c:v>
                </c:pt>
                <c:pt idx="168">
                  <c:v>99.2</c:v>
                </c:pt>
                <c:pt idx="169">
                  <c:v>99.5</c:v>
                </c:pt>
                <c:pt idx="170">
                  <c:v>99.1</c:v>
                </c:pt>
                <c:pt idx="171">
                  <c:v>99</c:v>
                </c:pt>
                <c:pt idx="172">
                  <c:v>99.9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  <c:pt idx="188">
                  <c:v>100</c:v>
                </c:pt>
                <c:pt idx="189">
                  <c:v>100</c:v>
                </c:pt>
                <c:pt idx="190">
                  <c:v>100</c:v>
                </c:pt>
                <c:pt idx="191">
                  <c:v>100</c:v>
                </c:pt>
                <c:pt idx="192">
                  <c:v>100</c:v>
                </c:pt>
                <c:pt idx="193">
                  <c:v>100</c:v>
                </c:pt>
                <c:pt idx="194">
                  <c:v>100</c:v>
                </c:pt>
                <c:pt idx="195">
                  <c:v>100</c:v>
                </c:pt>
                <c:pt idx="196">
                  <c:v>100</c:v>
                </c:pt>
                <c:pt idx="197">
                  <c:v>100</c:v>
                </c:pt>
                <c:pt idx="198">
                  <c:v>100</c:v>
                </c:pt>
                <c:pt idx="199">
                  <c:v>100</c:v>
                </c:pt>
                <c:pt idx="200">
                  <c:v>100</c:v>
                </c:pt>
                <c:pt idx="201">
                  <c:v>100</c:v>
                </c:pt>
                <c:pt idx="202">
                  <c:v>100</c:v>
                </c:pt>
                <c:pt idx="203">
                  <c:v>100</c:v>
                </c:pt>
                <c:pt idx="204">
                  <c:v>100</c:v>
                </c:pt>
                <c:pt idx="205">
                  <c:v>100</c:v>
                </c:pt>
                <c:pt idx="206">
                  <c:v>100</c:v>
                </c:pt>
                <c:pt idx="207">
                  <c:v>100</c:v>
                </c:pt>
                <c:pt idx="208">
                  <c:v>100</c:v>
                </c:pt>
                <c:pt idx="209">
                  <c:v>100</c:v>
                </c:pt>
                <c:pt idx="210">
                  <c:v>100</c:v>
                </c:pt>
                <c:pt idx="211">
                  <c:v>100</c:v>
                </c:pt>
                <c:pt idx="212">
                  <c:v>100</c:v>
                </c:pt>
                <c:pt idx="213">
                  <c:v>100</c:v>
                </c:pt>
                <c:pt idx="214">
                  <c:v>100</c:v>
                </c:pt>
                <c:pt idx="215">
                  <c:v>100</c:v>
                </c:pt>
                <c:pt idx="216">
                  <c:v>100</c:v>
                </c:pt>
                <c:pt idx="217">
                  <c:v>100</c:v>
                </c:pt>
                <c:pt idx="218">
                  <c:v>100</c:v>
                </c:pt>
                <c:pt idx="219">
                  <c:v>100</c:v>
                </c:pt>
                <c:pt idx="220">
                  <c:v>100</c:v>
                </c:pt>
                <c:pt idx="221">
                  <c:v>100</c:v>
                </c:pt>
                <c:pt idx="222">
                  <c:v>100</c:v>
                </c:pt>
                <c:pt idx="223">
                  <c:v>100</c:v>
                </c:pt>
                <c:pt idx="224">
                  <c:v>100</c:v>
                </c:pt>
                <c:pt idx="225">
                  <c:v>100</c:v>
                </c:pt>
                <c:pt idx="226">
                  <c:v>100</c:v>
                </c:pt>
                <c:pt idx="227">
                  <c:v>100</c:v>
                </c:pt>
                <c:pt idx="228">
                  <c:v>100</c:v>
                </c:pt>
                <c:pt idx="229">
                  <c:v>100</c:v>
                </c:pt>
                <c:pt idx="230">
                  <c:v>100</c:v>
                </c:pt>
                <c:pt idx="231">
                  <c:v>100</c:v>
                </c:pt>
                <c:pt idx="232">
                  <c:v>100</c:v>
                </c:pt>
                <c:pt idx="233">
                  <c:v>100</c:v>
                </c:pt>
                <c:pt idx="234">
                  <c:v>100</c:v>
                </c:pt>
                <c:pt idx="235">
                  <c:v>100</c:v>
                </c:pt>
                <c:pt idx="236">
                  <c:v>100</c:v>
                </c:pt>
                <c:pt idx="237">
                  <c:v>100</c:v>
                </c:pt>
                <c:pt idx="238">
                  <c:v>97.9</c:v>
                </c:pt>
                <c:pt idx="239">
                  <c:v>97.3</c:v>
                </c:pt>
                <c:pt idx="240">
                  <c:v>98.4</c:v>
                </c:pt>
                <c:pt idx="241">
                  <c:v>99.5</c:v>
                </c:pt>
                <c:pt idx="242">
                  <c:v>100</c:v>
                </c:pt>
                <c:pt idx="243">
                  <c:v>100</c:v>
                </c:pt>
                <c:pt idx="244">
                  <c:v>100</c:v>
                </c:pt>
                <c:pt idx="245">
                  <c:v>100</c:v>
                </c:pt>
                <c:pt idx="246">
                  <c:v>100</c:v>
                </c:pt>
                <c:pt idx="247">
                  <c:v>100</c:v>
                </c:pt>
                <c:pt idx="248">
                  <c:v>100</c:v>
                </c:pt>
                <c:pt idx="249">
                  <c:v>100</c:v>
                </c:pt>
                <c:pt idx="250">
                  <c:v>100</c:v>
                </c:pt>
                <c:pt idx="251">
                  <c:v>100</c:v>
                </c:pt>
                <c:pt idx="252">
                  <c:v>100</c:v>
                </c:pt>
                <c:pt idx="253">
                  <c:v>94.7</c:v>
                </c:pt>
                <c:pt idx="254">
                  <c:v>100</c:v>
                </c:pt>
                <c:pt idx="255">
                  <c:v>98.6</c:v>
                </c:pt>
                <c:pt idx="256">
                  <c:v>92.6</c:v>
                </c:pt>
                <c:pt idx="257">
                  <c:v>96.2</c:v>
                </c:pt>
                <c:pt idx="258">
                  <c:v>95.5</c:v>
                </c:pt>
                <c:pt idx="259">
                  <c:v>99.6</c:v>
                </c:pt>
                <c:pt idx="260">
                  <c:v>88.6</c:v>
                </c:pt>
                <c:pt idx="261">
                  <c:v>96.3</c:v>
                </c:pt>
                <c:pt idx="262">
                  <c:v>91.6</c:v>
                </c:pt>
                <c:pt idx="263">
                  <c:v>99.2</c:v>
                </c:pt>
                <c:pt idx="264">
                  <c:v>97.2</c:v>
                </c:pt>
                <c:pt idx="265">
                  <c:v>97.6</c:v>
                </c:pt>
                <c:pt idx="266">
                  <c:v>99.1</c:v>
                </c:pt>
                <c:pt idx="267">
                  <c:v>92.3</c:v>
                </c:pt>
                <c:pt idx="268">
                  <c:v>77.2</c:v>
                </c:pt>
                <c:pt idx="269">
                  <c:v>69.599999999999994</c:v>
                </c:pt>
                <c:pt idx="270">
                  <c:v>84.7</c:v>
                </c:pt>
                <c:pt idx="271">
                  <c:v>30.6</c:v>
                </c:pt>
                <c:pt idx="272">
                  <c:v>0</c:v>
                </c:pt>
                <c:pt idx="273">
                  <c:v>16.7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D2-4E42-A7D3-C4153EEABF47}"/>
            </c:ext>
          </c:extLst>
        </c:ser>
        <c:ser>
          <c:idx val="2"/>
          <c:order val="2"/>
          <c:tx>
            <c:strRef>
              <c:f>SCP!$AL$5</c:f>
              <c:strCache>
                <c:ptCount val="1"/>
                <c:pt idx="0">
                  <c:v>PCR(7)</c:v>
                </c:pt>
              </c:strCache>
            </c:strRef>
          </c:tx>
          <c:spPr>
            <a:ln w="28575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val>
            <c:numRef>
              <c:f>SCP!$S$1:$S$296</c:f>
              <c:numCache>
                <c:formatCode>General</c:formatCode>
                <c:ptCount val="2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13</c:v>
                </c:pt>
                <c:pt idx="7">
                  <c:v>21.1</c:v>
                </c:pt>
                <c:pt idx="8">
                  <c:v>24.6</c:v>
                </c:pt>
                <c:pt idx="9">
                  <c:v>48</c:v>
                </c:pt>
                <c:pt idx="10">
                  <c:v>93.9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  <c:pt idx="188">
                  <c:v>100</c:v>
                </c:pt>
                <c:pt idx="189">
                  <c:v>100</c:v>
                </c:pt>
                <c:pt idx="190">
                  <c:v>100</c:v>
                </c:pt>
                <c:pt idx="191">
                  <c:v>100</c:v>
                </c:pt>
                <c:pt idx="192">
                  <c:v>100</c:v>
                </c:pt>
                <c:pt idx="193">
                  <c:v>100</c:v>
                </c:pt>
                <c:pt idx="194">
                  <c:v>100</c:v>
                </c:pt>
                <c:pt idx="195">
                  <c:v>100</c:v>
                </c:pt>
                <c:pt idx="196">
                  <c:v>100</c:v>
                </c:pt>
                <c:pt idx="197">
                  <c:v>100</c:v>
                </c:pt>
                <c:pt idx="198">
                  <c:v>100</c:v>
                </c:pt>
                <c:pt idx="199">
                  <c:v>100</c:v>
                </c:pt>
                <c:pt idx="200">
                  <c:v>100</c:v>
                </c:pt>
                <c:pt idx="201">
                  <c:v>100</c:v>
                </c:pt>
                <c:pt idx="202">
                  <c:v>100</c:v>
                </c:pt>
                <c:pt idx="203">
                  <c:v>100</c:v>
                </c:pt>
                <c:pt idx="204">
                  <c:v>100</c:v>
                </c:pt>
                <c:pt idx="205">
                  <c:v>100</c:v>
                </c:pt>
                <c:pt idx="206">
                  <c:v>100</c:v>
                </c:pt>
                <c:pt idx="207">
                  <c:v>100</c:v>
                </c:pt>
                <c:pt idx="208">
                  <c:v>100</c:v>
                </c:pt>
                <c:pt idx="209">
                  <c:v>100</c:v>
                </c:pt>
                <c:pt idx="210">
                  <c:v>100</c:v>
                </c:pt>
                <c:pt idx="211">
                  <c:v>100</c:v>
                </c:pt>
                <c:pt idx="212">
                  <c:v>100</c:v>
                </c:pt>
                <c:pt idx="213">
                  <c:v>100</c:v>
                </c:pt>
                <c:pt idx="214">
                  <c:v>100</c:v>
                </c:pt>
                <c:pt idx="215">
                  <c:v>100</c:v>
                </c:pt>
                <c:pt idx="216">
                  <c:v>100</c:v>
                </c:pt>
                <c:pt idx="217">
                  <c:v>100</c:v>
                </c:pt>
                <c:pt idx="218">
                  <c:v>100</c:v>
                </c:pt>
                <c:pt idx="219">
                  <c:v>100</c:v>
                </c:pt>
                <c:pt idx="220">
                  <c:v>100</c:v>
                </c:pt>
                <c:pt idx="221">
                  <c:v>100</c:v>
                </c:pt>
                <c:pt idx="222">
                  <c:v>100</c:v>
                </c:pt>
                <c:pt idx="223">
                  <c:v>100</c:v>
                </c:pt>
                <c:pt idx="224">
                  <c:v>100</c:v>
                </c:pt>
                <c:pt idx="225">
                  <c:v>100</c:v>
                </c:pt>
                <c:pt idx="226">
                  <c:v>100</c:v>
                </c:pt>
                <c:pt idx="227">
                  <c:v>100</c:v>
                </c:pt>
                <c:pt idx="228">
                  <c:v>100</c:v>
                </c:pt>
                <c:pt idx="229">
                  <c:v>100</c:v>
                </c:pt>
                <c:pt idx="230">
                  <c:v>100</c:v>
                </c:pt>
                <c:pt idx="231">
                  <c:v>100</c:v>
                </c:pt>
                <c:pt idx="232">
                  <c:v>100</c:v>
                </c:pt>
                <c:pt idx="233">
                  <c:v>100</c:v>
                </c:pt>
                <c:pt idx="234">
                  <c:v>100</c:v>
                </c:pt>
                <c:pt idx="235">
                  <c:v>100</c:v>
                </c:pt>
                <c:pt idx="236">
                  <c:v>100</c:v>
                </c:pt>
                <c:pt idx="237">
                  <c:v>100</c:v>
                </c:pt>
                <c:pt idx="238">
                  <c:v>100</c:v>
                </c:pt>
                <c:pt idx="239">
                  <c:v>100</c:v>
                </c:pt>
                <c:pt idx="240">
                  <c:v>100</c:v>
                </c:pt>
                <c:pt idx="241">
                  <c:v>100</c:v>
                </c:pt>
                <c:pt idx="242">
                  <c:v>100</c:v>
                </c:pt>
                <c:pt idx="243">
                  <c:v>100</c:v>
                </c:pt>
                <c:pt idx="244">
                  <c:v>100</c:v>
                </c:pt>
                <c:pt idx="245">
                  <c:v>100</c:v>
                </c:pt>
                <c:pt idx="246">
                  <c:v>100</c:v>
                </c:pt>
                <c:pt idx="247">
                  <c:v>100</c:v>
                </c:pt>
                <c:pt idx="248">
                  <c:v>100</c:v>
                </c:pt>
                <c:pt idx="249">
                  <c:v>100</c:v>
                </c:pt>
                <c:pt idx="250">
                  <c:v>100</c:v>
                </c:pt>
                <c:pt idx="251">
                  <c:v>100</c:v>
                </c:pt>
                <c:pt idx="252">
                  <c:v>100</c:v>
                </c:pt>
                <c:pt idx="253">
                  <c:v>100</c:v>
                </c:pt>
                <c:pt idx="254">
                  <c:v>100</c:v>
                </c:pt>
                <c:pt idx="255">
                  <c:v>100</c:v>
                </c:pt>
                <c:pt idx="256">
                  <c:v>100</c:v>
                </c:pt>
                <c:pt idx="257">
                  <c:v>100</c:v>
                </c:pt>
                <c:pt idx="258">
                  <c:v>100</c:v>
                </c:pt>
                <c:pt idx="259">
                  <c:v>100</c:v>
                </c:pt>
                <c:pt idx="260">
                  <c:v>100</c:v>
                </c:pt>
                <c:pt idx="261">
                  <c:v>100</c:v>
                </c:pt>
                <c:pt idx="262">
                  <c:v>100</c:v>
                </c:pt>
                <c:pt idx="263">
                  <c:v>100</c:v>
                </c:pt>
                <c:pt idx="264">
                  <c:v>100</c:v>
                </c:pt>
                <c:pt idx="265">
                  <c:v>100</c:v>
                </c:pt>
                <c:pt idx="266">
                  <c:v>100</c:v>
                </c:pt>
                <c:pt idx="267">
                  <c:v>100</c:v>
                </c:pt>
                <c:pt idx="268">
                  <c:v>100</c:v>
                </c:pt>
                <c:pt idx="269">
                  <c:v>100</c:v>
                </c:pt>
                <c:pt idx="270">
                  <c:v>100</c:v>
                </c:pt>
                <c:pt idx="271">
                  <c:v>100</c:v>
                </c:pt>
                <c:pt idx="272">
                  <c:v>100</c:v>
                </c:pt>
                <c:pt idx="273">
                  <c:v>100</c:v>
                </c:pt>
                <c:pt idx="274">
                  <c:v>100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FD2-4E42-A7D3-C4153EEABF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99170272"/>
        <c:axId val="-2101648416"/>
      </c:lineChart>
      <c:catAx>
        <c:axId val="-2099170272"/>
        <c:scaling>
          <c:orientation val="minMax"/>
        </c:scaling>
        <c:delete val="1"/>
        <c:axPos val="b"/>
        <c:majorTickMark val="none"/>
        <c:minorTickMark val="none"/>
        <c:tickLblPos val="nextTo"/>
        <c:crossAx val="-2101648416"/>
        <c:crosses val="autoZero"/>
        <c:auto val="1"/>
        <c:lblAlgn val="ctr"/>
        <c:lblOffset val="100"/>
        <c:noMultiLvlLbl val="0"/>
      </c:catAx>
      <c:valAx>
        <c:axId val="-210164841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PCR</a:t>
                </a:r>
              </a:p>
            </c:rich>
          </c:tx>
          <c:layout>
            <c:manualLayout>
              <c:xMode val="edge"/>
              <c:yMode val="edge"/>
              <c:x val="0"/>
              <c:y val="0.312262923142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\%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099170272"/>
        <c:crosses val="autoZero"/>
        <c:crossBetween val="between"/>
        <c:majorUnit val="20"/>
        <c:min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20468569553805799"/>
          <c:y val="4.0876448296613098E-2"/>
          <c:w val="0.77847659667541602"/>
          <c:h val="7.81255468066491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en-US"/>
    </a:p>
  </c:txPr>
  <c:externalData r:id="rId4">
    <c:autoUpdate val="0"/>
  </c:externalData>
  <c:userShapes r:id="rId5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1484818074211301"/>
          <c:y val="0.16088293963254599"/>
          <c:w val="0.77631002007102001"/>
          <c:h val="0.62402559055118101"/>
        </c:manualLayout>
      </c:layout>
      <c:lineChart>
        <c:grouping val="standard"/>
        <c:varyColors val="0"/>
        <c:ser>
          <c:idx val="0"/>
          <c:order val="0"/>
          <c:tx>
            <c:strRef>
              <c:f>SCP!$AK$3</c:f>
              <c:strCache>
                <c:ptCount val="1"/>
                <c:pt idx="0">
                  <c:v>PCC(1)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SCP!$B$1:$B$296</c:f>
              <c:numCache>
                <c:formatCode>General</c:formatCode>
                <c:ptCount val="296"/>
                <c:pt idx="0">
                  <c:v>0.125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2.3E-2</c:v>
                </c:pt>
                <c:pt idx="7">
                  <c:v>4.7E-2</c:v>
                </c:pt>
                <c:pt idx="8">
                  <c:v>0.156</c:v>
                </c:pt>
                <c:pt idx="9">
                  <c:v>0.371</c:v>
                </c:pt>
                <c:pt idx="10">
                  <c:v>0.52700000000000002</c:v>
                </c:pt>
                <c:pt idx="11">
                  <c:v>0.156</c:v>
                </c:pt>
                <c:pt idx="12">
                  <c:v>0.13700000000000001</c:v>
                </c:pt>
                <c:pt idx="13">
                  <c:v>3.9E-2</c:v>
                </c:pt>
                <c:pt idx="14">
                  <c:v>6.2E-2</c:v>
                </c:pt>
                <c:pt idx="15">
                  <c:v>2.7E-2</c:v>
                </c:pt>
                <c:pt idx="16">
                  <c:v>4.0000000000000001E-3</c:v>
                </c:pt>
                <c:pt idx="17">
                  <c:v>2.7E-2</c:v>
                </c:pt>
                <c:pt idx="18">
                  <c:v>5.0999999999999997E-2</c:v>
                </c:pt>
                <c:pt idx="19">
                  <c:v>5.0999999999999997E-2</c:v>
                </c:pt>
                <c:pt idx="20">
                  <c:v>4.0000000000000001E-3</c:v>
                </c:pt>
                <c:pt idx="21">
                  <c:v>8.0000000000000002E-3</c:v>
                </c:pt>
                <c:pt idx="22">
                  <c:v>4.2999999999999997E-2</c:v>
                </c:pt>
                <c:pt idx="23">
                  <c:v>2.3E-2</c:v>
                </c:pt>
                <c:pt idx="24">
                  <c:v>7.3999999999999996E-2</c:v>
                </c:pt>
                <c:pt idx="25">
                  <c:v>0.11700000000000001</c:v>
                </c:pt>
                <c:pt idx="26">
                  <c:v>0.13700000000000001</c:v>
                </c:pt>
                <c:pt idx="27">
                  <c:v>0.11700000000000001</c:v>
                </c:pt>
                <c:pt idx="28">
                  <c:v>0.11700000000000001</c:v>
                </c:pt>
                <c:pt idx="29">
                  <c:v>0.19900000000000001</c:v>
                </c:pt>
                <c:pt idx="30">
                  <c:v>0.14099999999999999</c:v>
                </c:pt>
                <c:pt idx="31">
                  <c:v>0.24199999999999999</c:v>
                </c:pt>
                <c:pt idx="32">
                  <c:v>0.19900000000000001</c:v>
                </c:pt>
                <c:pt idx="33">
                  <c:v>0.16</c:v>
                </c:pt>
                <c:pt idx="34">
                  <c:v>0.191</c:v>
                </c:pt>
                <c:pt idx="35">
                  <c:v>0.14799999999999999</c:v>
                </c:pt>
                <c:pt idx="36">
                  <c:v>0.17199999999999999</c:v>
                </c:pt>
                <c:pt idx="37">
                  <c:v>0.19500000000000001</c:v>
                </c:pt>
                <c:pt idx="38">
                  <c:v>0.14499999999999999</c:v>
                </c:pt>
                <c:pt idx="39">
                  <c:v>0.14799999999999999</c:v>
                </c:pt>
                <c:pt idx="40">
                  <c:v>0.14499999999999999</c:v>
                </c:pt>
                <c:pt idx="41">
                  <c:v>0.152</c:v>
                </c:pt>
                <c:pt idx="42">
                  <c:v>0.125</c:v>
                </c:pt>
                <c:pt idx="43">
                  <c:v>0.17199999999999999</c:v>
                </c:pt>
                <c:pt idx="44">
                  <c:v>0.20699999999999999</c:v>
                </c:pt>
                <c:pt idx="45">
                  <c:v>0.25800000000000001</c:v>
                </c:pt>
                <c:pt idx="46">
                  <c:v>0.23</c:v>
                </c:pt>
                <c:pt idx="47">
                  <c:v>0.27700000000000002</c:v>
                </c:pt>
                <c:pt idx="48">
                  <c:v>0.47299999999999998</c:v>
                </c:pt>
                <c:pt idx="49">
                  <c:v>0.45700000000000002</c:v>
                </c:pt>
                <c:pt idx="50">
                  <c:v>0.51200000000000001</c:v>
                </c:pt>
                <c:pt idx="51">
                  <c:v>0.45700000000000002</c:v>
                </c:pt>
                <c:pt idx="52">
                  <c:v>0.38700000000000001</c:v>
                </c:pt>
                <c:pt idx="53">
                  <c:v>0.29699999999999999</c:v>
                </c:pt>
                <c:pt idx="54">
                  <c:v>0.35199999999999998</c:v>
                </c:pt>
                <c:pt idx="55">
                  <c:v>0.26200000000000001</c:v>
                </c:pt>
                <c:pt idx="56">
                  <c:v>0.25</c:v>
                </c:pt>
                <c:pt idx="57">
                  <c:v>0.23</c:v>
                </c:pt>
                <c:pt idx="58">
                  <c:v>0.35499999999999998</c:v>
                </c:pt>
                <c:pt idx="59">
                  <c:v>0.42199999999999999</c:v>
                </c:pt>
                <c:pt idx="60">
                  <c:v>0.29699999999999999</c:v>
                </c:pt>
                <c:pt idx="61">
                  <c:v>0.30099999999999999</c:v>
                </c:pt>
                <c:pt idx="62">
                  <c:v>0.223</c:v>
                </c:pt>
                <c:pt idx="63">
                  <c:v>0.23799999999999999</c:v>
                </c:pt>
                <c:pt idx="64">
                  <c:v>0.30099999999999999</c:v>
                </c:pt>
                <c:pt idx="65">
                  <c:v>0.40200000000000002</c:v>
                </c:pt>
                <c:pt idx="66">
                  <c:v>0.25</c:v>
                </c:pt>
                <c:pt idx="67">
                  <c:v>0.254</c:v>
                </c:pt>
                <c:pt idx="68">
                  <c:v>0.32400000000000001</c:v>
                </c:pt>
                <c:pt idx="69">
                  <c:v>0.38300000000000001</c:v>
                </c:pt>
                <c:pt idx="70">
                  <c:v>0.438</c:v>
                </c:pt>
                <c:pt idx="71">
                  <c:v>0.41</c:v>
                </c:pt>
                <c:pt idx="72">
                  <c:v>0.47699999999999998</c:v>
                </c:pt>
                <c:pt idx="73">
                  <c:v>0.40600000000000003</c:v>
                </c:pt>
                <c:pt idx="74">
                  <c:v>0.46500000000000002</c:v>
                </c:pt>
                <c:pt idx="75">
                  <c:v>0.45300000000000001</c:v>
                </c:pt>
                <c:pt idx="76">
                  <c:v>0.49199999999999999</c:v>
                </c:pt>
                <c:pt idx="77">
                  <c:v>0.50800000000000001</c:v>
                </c:pt>
                <c:pt idx="78">
                  <c:v>0.60499999999999998</c:v>
                </c:pt>
                <c:pt idx="79">
                  <c:v>0.54700000000000004</c:v>
                </c:pt>
                <c:pt idx="80">
                  <c:v>0.56599999999999995</c:v>
                </c:pt>
                <c:pt idx="81">
                  <c:v>0.629</c:v>
                </c:pt>
                <c:pt idx="82">
                  <c:v>0.59399999999999997</c:v>
                </c:pt>
                <c:pt idx="83">
                  <c:v>0.48</c:v>
                </c:pt>
                <c:pt idx="84">
                  <c:v>0.54700000000000004</c:v>
                </c:pt>
                <c:pt idx="85">
                  <c:v>0.56200000000000006</c:v>
                </c:pt>
                <c:pt idx="86">
                  <c:v>0.55500000000000005</c:v>
                </c:pt>
                <c:pt idx="87">
                  <c:v>0.58599999999999997</c:v>
                </c:pt>
                <c:pt idx="88">
                  <c:v>0.51200000000000001</c:v>
                </c:pt>
                <c:pt idx="89">
                  <c:v>0.45300000000000001</c:v>
                </c:pt>
                <c:pt idx="90">
                  <c:v>0.44900000000000001</c:v>
                </c:pt>
                <c:pt idx="91">
                  <c:v>0.42199999999999999</c:v>
                </c:pt>
                <c:pt idx="92">
                  <c:v>0.35199999999999998</c:v>
                </c:pt>
                <c:pt idx="93">
                  <c:v>0.41</c:v>
                </c:pt>
                <c:pt idx="94">
                  <c:v>0.50800000000000001</c:v>
                </c:pt>
                <c:pt idx="95">
                  <c:v>0.56999999999999995</c:v>
                </c:pt>
                <c:pt idx="96">
                  <c:v>0.59799999999999998</c:v>
                </c:pt>
                <c:pt idx="97">
                  <c:v>0.63700000000000001</c:v>
                </c:pt>
                <c:pt idx="98">
                  <c:v>0.66</c:v>
                </c:pt>
                <c:pt idx="99">
                  <c:v>0.64500000000000002</c:v>
                </c:pt>
                <c:pt idx="100">
                  <c:v>0.67200000000000004</c:v>
                </c:pt>
                <c:pt idx="101">
                  <c:v>0.57399999999999995</c:v>
                </c:pt>
                <c:pt idx="102">
                  <c:v>0.53500000000000003</c:v>
                </c:pt>
                <c:pt idx="103">
                  <c:v>0.53900000000000003</c:v>
                </c:pt>
                <c:pt idx="104">
                  <c:v>0.434</c:v>
                </c:pt>
                <c:pt idx="105">
                  <c:v>0.50800000000000001</c:v>
                </c:pt>
                <c:pt idx="106">
                  <c:v>0.63300000000000001</c:v>
                </c:pt>
                <c:pt idx="107">
                  <c:v>0.504</c:v>
                </c:pt>
                <c:pt idx="108">
                  <c:v>0.53100000000000003</c:v>
                </c:pt>
                <c:pt idx="109">
                  <c:v>0.59</c:v>
                </c:pt>
                <c:pt idx="110">
                  <c:v>0.56200000000000006</c:v>
                </c:pt>
                <c:pt idx="111">
                  <c:v>0.53900000000000003</c:v>
                </c:pt>
                <c:pt idx="112">
                  <c:v>0.54300000000000004</c:v>
                </c:pt>
                <c:pt idx="113">
                  <c:v>0.45700000000000002</c:v>
                </c:pt>
                <c:pt idx="114">
                  <c:v>0.56200000000000006</c:v>
                </c:pt>
                <c:pt idx="115">
                  <c:v>0.56599999999999995</c:v>
                </c:pt>
                <c:pt idx="116">
                  <c:v>0.64800000000000002</c:v>
                </c:pt>
                <c:pt idx="117">
                  <c:v>0.57799999999999996</c:v>
                </c:pt>
                <c:pt idx="118">
                  <c:v>0.72299999999999998</c:v>
                </c:pt>
                <c:pt idx="119">
                  <c:v>0.74199999999999999</c:v>
                </c:pt>
                <c:pt idx="120">
                  <c:v>0.67200000000000004</c:v>
                </c:pt>
                <c:pt idx="121">
                  <c:v>0.61299999999999999</c:v>
                </c:pt>
                <c:pt idx="122">
                  <c:v>0.438</c:v>
                </c:pt>
                <c:pt idx="123">
                  <c:v>0.41</c:v>
                </c:pt>
                <c:pt idx="124">
                  <c:v>0.32800000000000001</c:v>
                </c:pt>
                <c:pt idx="125">
                  <c:v>0.312</c:v>
                </c:pt>
                <c:pt idx="126">
                  <c:v>0.25</c:v>
                </c:pt>
                <c:pt idx="127">
                  <c:v>0.26600000000000001</c:v>
                </c:pt>
                <c:pt idx="128">
                  <c:v>0.33200000000000002</c:v>
                </c:pt>
                <c:pt idx="129">
                  <c:v>0.35499999999999998</c:v>
                </c:pt>
                <c:pt idx="130">
                  <c:v>0.316</c:v>
                </c:pt>
                <c:pt idx="131">
                  <c:v>0.35199999999999998</c:v>
                </c:pt>
                <c:pt idx="132">
                  <c:v>0.39800000000000002</c:v>
                </c:pt>
                <c:pt idx="133">
                  <c:v>0.34799999999999998</c:v>
                </c:pt>
                <c:pt idx="134">
                  <c:v>0.36299999999999999</c:v>
                </c:pt>
                <c:pt idx="135">
                  <c:v>0.35199999999999998</c:v>
                </c:pt>
                <c:pt idx="136">
                  <c:v>0.438</c:v>
                </c:pt>
                <c:pt idx="137">
                  <c:v>0.441</c:v>
                </c:pt>
                <c:pt idx="138">
                  <c:v>0.39800000000000002</c:v>
                </c:pt>
                <c:pt idx="139">
                  <c:v>0.29699999999999999</c:v>
                </c:pt>
                <c:pt idx="140">
                  <c:v>0.316</c:v>
                </c:pt>
                <c:pt idx="141">
                  <c:v>0.34</c:v>
                </c:pt>
                <c:pt idx="142">
                  <c:v>0.44900000000000001</c:v>
                </c:pt>
                <c:pt idx="143">
                  <c:v>0.41</c:v>
                </c:pt>
                <c:pt idx="144">
                  <c:v>0.39100000000000001</c:v>
                </c:pt>
                <c:pt idx="145">
                  <c:v>0.33600000000000002</c:v>
                </c:pt>
                <c:pt idx="146">
                  <c:v>0.316</c:v>
                </c:pt>
                <c:pt idx="147">
                  <c:v>0.36299999999999999</c:v>
                </c:pt>
                <c:pt idx="148">
                  <c:v>0.34</c:v>
                </c:pt>
                <c:pt idx="149">
                  <c:v>0.438</c:v>
                </c:pt>
                <c:pt idx="150">
                  <c:v>0.43</c:v>
                </c:pt>
                <c:pt idx="151">
                  <c:v>0.53500000000000003</c:v>
                </c:pt>
                <c:pt idx="152">
                  <c:v>0.51200000000000001</c:v>
                </c:pt>
                <c:pt idx="153">
                  <c:v>0.56200000000000006</c:v>
                </c:pt>
                <c:pt idx="154">
                  <c:v>0.64800000000000002</c:v>
                </c:pt>
                <c:pt idx="155">
                  <c:v>0.51600000000000001</c:v>
                </c:pt>
                <c:pt idx="156">
                  <c:v>0.64800000000000002</c:v>
                </c:pt>
                <c:pt idx="157">
                  <c:v>0.60499999999999998</c:v>
                </c:pt>
                <c:pt idx="158">
                  <c:v>0.60899999999999999</c:v>
                </c:pt>
                <c:pt idx="159">
                  <c:v>0.60899999999999999</c:v>
                </c:pt>
                <c:pt idx="160">
                  <c:v>0.68799999999999994</c:v>
                </c:pt>
                <c:pt idx="161">
                  <c:v>0.69499999999999995</c:v>
                </c:pt>
                <c:pt idx="162">
                  <c:v>0.68799999999999994</c:v>
                </c:pt>
                <c:pt idx="163">
                  <c:v>0.64800000000000002</c:v>
                </c:pt>
                <c:pt idx="164">
                  <c:v>0.68</c:v>
                </c:pt>
                <c:pt idx="165">
                  <c:v>0.68</c:v>
                </c:pt>
                <c:pt idx="166">
                  <c:v>0.64500000000000002</c:v>
                </c:pt>
                <c:pt idx="167">
                  <c:v>0.75800000000000001</c:v>
                </c:pt>
                <c:pt idx="168">
                  <c:v>0.78900000000000003</c:v>
                </c:pt>
                <c:pt idx="169">
                  <c:v>0.78500000000000003</c:v>
                </c:pt>
                <c:pt idx="170">
                  <c:v>0.76600000000000001</c:v>
                </c:pt>
                <c:pt idx="171">
                  <c:v>0.66800000000000004</c:v>
                </c:pt>
                <c:pt idx="172">
                  <c:v>0.621</c:v>
                </c:pt>
                <c:pt idx="173">
                  <c:v>0.56200000000000006</c:v>
                </c:pt>
                <c:pt idx="174">
                  <c:v>0.57799999999999996</c:v>
                </c:pt>
                <c:pt idx="175">
                  <c:v>0.58199999999999996</c:v>
                </c:pt>
                <c:pt idx="176">
                  <c:v>0.60899999999999999</c:v>
                </c:pt>
                <c:pt idx="177">
                  <c:v>0.77</c:v>
                </c:pt>
                <c:pt idx="178">
                  <c:v>0.68</c:v>
                </c:pt>
                <c:pt idx="179">
                  <c:v>0.81200000000000006</c:v>
                </c:pt>
                <c:pt idx="180">
                  <c:v>0.78900000000000003</c:v>
                </c:pt>
                <c:pt idx="181">
                  <c:v>0.78900000000000003</c:v>
                </c:pt>
                <c:pt idx="182">
                  <c:v>0.75800000000000001</c:v>
                </c:pt>
                <c:pt idx="183">
                  <c:v>0.746</c:v>
                </c:pt>
                <c:pt idx="184">
                  <c:v>0.754</c:v>
                </c:pt>
                <c:pt idx="185">
                  <c:v>0.74199999999999999</c:v>
                </c:pt>
                <c:pt idx="186">
                  <c:v>0.67600000000000005</c:v>
                </c:pt>
                <c:pt idx="187">
                  <c:v>0.625</c:v>
                </c:pt>
                <c:pt idx="188">
                  <c:v>0.625</c:v>
                </c:pt>
                <c:pt idx="189">
                  <c:v>0.68400000000000005</c:v>
                </c:pt>
                <c:pt idx="190">
                  <c:v>0.73</c:v>
                </c:pt>
                <c:pt idx="191">
                  <c:v>0.746</c:v>
                </c:pt>
                <c:pt idx="192">
                  <c:v>0.73</c:v>
                </c:pt>
                <c:pt idx="193">
                  <c:v>0.70699999999999996</c:v>
                </c:pt>
                <c:pt idx="194">
                  <c:v>0.754</c:v>
                </c:pt>
                <c:pt idx="195">
                  <c:v>0.71499999999999997</c:v>
                </c:pt>
                <c:pt idx="196">
                  <c:v>0.65600000000000003</c:v>
                </c:pt>
                <c:pt idx="197">
                  <c:v>0.67600000000000005</c:v>
                </c:pt>
                <c:pt idx="198">
                  <c:v>0.72699999999999998</c:v>
                </c:pt>
                <c:pt idx="199">
                  <c:v>0.72699999999999998</c:v>
                </c:pt>
                <c:pt idx="200">
                  <c:v>0.83199999999999996</c:v>
                </c:pt>
                <c:pt idx="201">
                  <c:v>0.77700000000000002</c:v>
                </c:pt>
                <c:pt idx="202">
                  <c:v>0.78500000000000003</c:v>
                </c:pt>
                <c:pt idx="203">
                  <c:v>0.75</c:v>
                </c:pt>
                <c:pt idx="204">
                  <c:v>0.70699999999999996</c:v>
                </c:pt>
                <c:pt idx="205">
                  <c:v>0.71499999999999997</c:v>
                </c:pt>
                <c:pt idx="206">
                  <c:v>0.73399999999999999</c:v>
                </c:pt>
                <c:pt idx="207">
                  <c:v>0.70299999999999996</c:v>
                </c:pt>
                <c:pt idx="208">
                  <c:v>0.71099999999999997</c:v>
                </c:pt>
                <c:pt idx="209">
                  <c:v>0.69899999999999995</c:v>
                </c:pt>
                <c:pt idx="210">
                  <c:v>0.77300000000000002</c:v>
                </c:pt>
                <c:pt idx="211">
                  <c:v>0.75800000000000001</c:v>
                </c:pt>
                <c:pt idx="212">
                  <c:v>0.70699999999999996</c:v>
                </c:pt>
                <c:pt idx="213">
                  <c:v>0.68799999999999994</c:v>
                </c:pt>
                <c:pt idx="214">
                  <c:v>0.76200000000000001</c:v>
                </c:pt>
                <c:pt idx="215">
                  <c:v>0.75</c:v>
                </c:pt>
                <c:pt idx="216">
                  <c:v>0.65200000000000002</c:v>
                </c:pt>
                <c:pt idx="217">
                  <c:v>0.64800000000000002</c:v>
                </c:pt>
                <c:pt idx="218">
                  <c:v>0.69099999999999995</c:v>
                </c:pt>
                <c:pt idx="219">
                  <c:v>0.71899999999999997</c:v>
                </c:pt>
                <c:pt idx="220">
                  <c:v>0.61299999999999999</c:v>
                </c:pt>
                <c:pt idx="221">
                  <c:v>0.60499999999999998</c:v>
                </c:pt>
                <c:pt idx="222">
                  <c:v>0.66800000000000004</c:v>
                </c:pt>
                <c:pt idx="223">
                  <c:v>0.58199999999999996</c:v>
                </c:pt>
                <c:pt idx="224">
                  <c:v>0.629</c:v>
                </c:pt>
                <c:pt idx="225">
                  <c:v>0.69899999999999995</c:v>
                </c:pt>
                <c:pt idx="226">
                  <c:v>0.68</c:v>
                </c:pt>
                <c:pt idx="227">
                  <c:v>0.75800000000000001</c:v>
                </c:pt>
                <c:pt idx="228">
                  <c:v>0.63700000000000001</c:v>
                </c:pt>
                <c:pt idx="229">
                  <c:v>0.68400000000000005</c:v>
                </c:pt>
                <c:pt idx="230">
                  <c:v>0.66400000000000003</c:v>
                </c:pt>
                <c:pt idx="231">
                  <c:v>0.69499999999999995</c:v>
                </c:pt>
                <c:pt idx="232">
                  <c:v>0.73399999999999999</c:v>
                </c:pt>
                <c:pt idx="233">
                  <c:v>0.59399999999999997</c:v>
                </c:pt>
                <c:pt idx="234">
                  <c:v>0.66800000000000004</c:v>
                </c:pt>
                <c:pt idx="235">
                  <c:v>0.625</c:v>
                </c:pt>
                <c:pt idx="236">
                  <c:v>0.69499999999999995</c:v>
                </c:pt>
                <c:pt idx="237">
                  <c:v>0.64500000000000002</c:v>
                </c:pt>
                <c:pt idx="238">
                  <c:v>0.59799999999999998</c:v>
                </c:pt>
                <c:pt idx="239">
                  <c:v>0.57799999999999996</c:v>
                </c:pt>
                <c:pt idx="240">
                  <c:v>0.64100000000000001</c:v>
                </c:pt>
                <c:pt idx="241">
                  <c:v>0.64500000000000002</c:v>
                </c:pt>
                <c:pt idx="242">
                  <c:v>0.60499999999999998</c:v>
                </c:pt>
                <c:pt idx="243">
                  <c:v>0.56999999999999995</c:v>
                </c:pt>
                <c:pt idx="244">
                  <c:v>0.59</c:v>
                </c:pt>
                <c:pt idx="245">
                  <c:v>0.59399999999999997</c:v>
                </c:pt>
                <c:pt idx="246">
                  <c:v>0.53100000000000003</c:v>
                </c:pt>
                <c:pt idx="247">
                  <c:v>0.52</c:v>
                </c:pt>
                <c:pt idx="248">
                  <c:v>0.57399999999999995</c:v>
                </c:pt>
                <c:pt idx="249">
                  <c:v>0.625</c:v>
                </c:pt>
                <c:pt idx="250">
                  <c:v>0.58199999999999996</c:v>
                </c:pt>
                <c:pt idx="251">
                  <c:v>0.59799999999999998</c:v>
                </c:pt>
                <c:pt idx="252">
                  <c:v>0.70299999999999996</c:v>
                </c:pt>
                <c:pt idx="253">
                  <c:v>0.61299999999999999</c:v>
                </c:pt>
                <c:pt idx="254">
                  <c:v>0.51600000000000001</c:v>
                </c:pt>
                <c:pt idx="255">
                  <c:v>0.49199999999999999</c:v>
                </c:pt>
                <c:pt idx="256">
                  <c:v>0.54700000000000004</c:v>
                </c:pt>
                <c:pt idx="257">
                  <c:v>0.46500000000000002</c:v>
                </c:pt>
                <c:pt idx="258">
                  <c:v>0.48399999999999999</c:v>
                </c:pt>
                <c:pt idx="259">
                  <c:v>0.434</c:v>
                </c:pt>
                <c:pt idx="260">
                  <c:v>0.36699999999999999</c:v>
                </c:pt>
                <c:pt idx="261">
                  <c:v>0.41799999999999998</c:v>
                </c:pt>
                <c:pt idx="262">
                  <c:v>0.35499999999999998</c:v>
                </c:pt>
                <c:pt idx="263">
                  <c:v>0.30499999999999999</c:v>
                </c:pt>
                <c:pt idx="264">
                  <c:v>0.312</c:v>
                </c:pt>
                <c:pt idx="265">
                  <c:v>0.29299999999999998</c:v>
                </c:pt>
                <c:pt idx="266">
                  <c:v>0.21099999999999999</c:v>
                </c:pt>
                <c:pt idx="267">
                  <c:v>0.13700000000000001</c:v>
                </c:pt>
                <c:pt idx="268">
                  <c:v>5.0999999999999997E-2</c:v>
                </c:pt>
                <c:pt idx="269">
                  <c:v>4.2999999999999997E-2</c:v>
                </c:pt>
                <c:pt idx="270">
                  <c:v>5.8999999999999997E-2</c:v>
                </c:pt>
                <c:pt idx="271">
                  <c:v>4.7E-2</c:v>
                </c:pt>
                <c:pt idx="272">
                  <c:v>5.0999999999999997E-2</c:v>
                </c:pt>
                <c:pt idx="273">
                  <c:v>0.02</c:v>
                </c:pt>
                <c:pt idx="274">
                  <c:v>1.2E-2</c:v>
                </c:pt>
                <c:pt idx="275">
                  <c:v>8.0000000000000002E-3</c:v>
                </c:pt>
                <c:pt idx="276">
                  <c:v>0.02</c:v>
                </c:pt>
                <c:pt idx="277">
                  <c:v>3.1E-2</c:v>
                </c:pt>
                <c:pt idx="278">
                  <c:v>3.9E-2</c:v>
                </c:pt>
                <c:pt idx="279">
                  <c:v>3.9E-2</c:v>
                </c:pt>
                <c:pt idx="280">
                  <c:v>0</c:v>
                </c:pt>
                <c:pt idx="281">
                  <c:v>0</c:v>
                </c:pt>
                <c:pt idx="282">
                  <c:v>8.0000000000000002E-3</c:v>
                </c:pt>
                <c:pt idx="283">
                  <c:v>4.0000000000000001E-3</c:v>
                </c:pt>
                <c:pt idx="284">
                  <c:v>0</c:v>
                </c:pt>
                <c:pt idx="285">
                  <c:v>8.0000000000000002E-3</c:v>
                </c:pt>
                <c:pt idx="286">
                  <c:v>0.02</c:v>
                </c:pt>
                <c:pt idx="287">
                  <c:v>0.02</c:v>
                </c:pt>
                <c:pt idx="288">
                  <c:v>2.3E-2</c:v>
                </c:pt>
                <c:pt idx="289">
                  <c:v>1.2E-2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C1-432C-A0AB-9F2AC651F8DE}"/>
            </c:ext>
          </c:extLst>
        </c:ser>
        <c:ser>
          <c:idx val="1"/>
          <c:order val="1"/>
          <c:tx>
            <c:strRef>
              <c:f>SCP!$AK$4</c:f>
              <c:strCache>
                <c:ptCount val="1"/>
                <c:pt idx="0">
                  <c:v>PCC(4)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SCP!$E$1:$E$296</c:f>
              <c:numCache>
                <c:formatCode>General</c:formatCode>
                <c:ptCount val="296"/>
                <c:pt idx="0">
                  <c:v>0.125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0.13300000000000001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0.996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0.98399999999999999</c:v>
                </c:pt>
                <c:pt idx="16">
                  <c:v>0.98</c:v>
                </c:pt>
                <c:pt idx="17">
                  <c:v>1</c:v>
                </c:pt>
                <c:pt idx="18">
                  <c:v>1</c:v>
                </c:pt>
                <c:pt idx="19">
                  <c:v>0.996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0.99199999999999999</c:v>
                </c:pt>
                <c:pt idx="27">
                  <c:v>0.99199999999999999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0.996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0.97699999999999998</c:v>
                </c:pt>
                <c:pt idx="122">
                  <c:v>0.92600000000000005</c:v>
                </c:pt>
                <c:pt idx="123">
                  <c:v>0.95299999999999996</c:v>
                </c:pt>
                <c:pt idx="124">
                  <c:v>0.93799999999999994</c:v>
                </c:pt>
                <c:pt idx="125">
                  <c:v>0.92600000000000005</c:v>
                </c:pt>
                <c:pt idx="126">
                  <c:v>0.91400000000000003</c:v>
                </c:pt>
                <c:pt idx="127">
                  <c:v>0.93799999999999994</c:v>
                </c:pt>
                <c:pt idx="128">
                  <c:v>0.90600000000000003</c:v>
                </c:pt>
                <c:pt idx="129">
                  <c:v>0.91800000000000004</c:v>
                </c:pt>
                <c:pt idx="130">
                  <c:v>0.97299999999999998</c:v>
                </c:pt>
                <c:pt idx="131">
                  <c:v>0.92600000000000005</c:v>
                </c:pt>
                <c:pt idx="132">
                  <c:v>0.93400000000000005</c:v>
                </c:pt>
                <c:pt idx="133">
                  <c:v>0.879</c:v>
                </c:pt>
                <c:pt idx="134">
                  <c:v>0.93</c:v>
                </c:pt>
                <c:pt idx="135">
                  <c:v>0.94899999999999995</c:v>
                </c:pt>
                <c:pt idx="136">
                  <c:v>0.93</c:v>
                </c:pt>
                <c:pt idx="137">
                  <c:v>0.90600000000000003</c:v>
                </c:pt>
                <c:pt idx="138">
                  <c:v>0.90200000000000002</c:v>
                </c:pt>
                <c:pt idx="139">
                  <c:v>0.94499999999999995</c:v>
                </c:pt>
                <c:pt idx="140">
                  <c:v>0.93</c:v>
                </c:pt>
                <c:pt idx="141">
                  <c:v>0.94499999999999995</c:v>
                </c:pt>
                <c:pt idx="142">
                  <c:v>0.96499999999999997</c:v>
                </c:pt>
                <c:pt idx="143">
                  <c:v>0.89800000000000002</c:v>
                </c:pt>
                <c:pt idx="144">
                  <c:v>0.92600000000000005</c:v>
                </c:pt>
                <c:pt idx="145">
                  <c:v>0.94099999999999995</c:v>
                </c:pt>
                <c:pt idx="146">
                  <c:v>0.996</c:v>
                </c:pt>
                <c:pt idx="147">
                  <c:v>0.98</c:v>
                </c:pt>
                <c:pt idx="148">
                  <c:v>1</c:v>
                </c:pt>
                <c:pt idx="149">
                  <c:v>0.996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0.996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0.98799999999999999</c:v>
                </c:pt>
                <c:pt idx="159">
                  <c:v>0.98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0.996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0.98799999999999999</c:v>
                </c:pt>
                <c:pt idx="237">
                  <c:v>0.996</c:v>
                </c:pt>
                <c:pt idx="238">
                  <c:v>1</c:v>
                </c:pt>
                <c:pt idx="239">
                  <c:v>0.98799999999999999</c:v>
                </c:pt>
                <c:pt idx="240">
                  <c:v>0.99199999999999999</c:v>
                </c:pt>
                <c:pt idx="241">
                  <c:v>1</c:v>
                </c:pt>
                <c:pt idx="242">
                  <c:v>1</c:v>
                </c:pt>
                <c:pt idx="243">
                  <c:v>0.98399999999999999</c:v>
                </c:pt>
                <c:pt idx="244">
                  <c:v>0.97299999999999998</c:v>
                </c:pt>
                <c:pt idx="245">
                  <c:v>0.97699999999999998</c:v>
                </c:pt>
                <c:pt idx="246">
                  <c:v>0.99199999999999999</c:v>
                </c:pt>
                <c:pt idx="247">
                  <c:v>0.98799999999999999</c:v>
                </c:pt>
                <c:pt idx="248">
                  <c:v>0.98</c:v>
                </c:pt>
                <c:pt idx="249">
                  <c:v>0.996</c:v>
                </c:pt>
                <c:pt idx="250">
                  <c:v>0.996</c:v>
                </c:pt>
                <c:pt idx="251">
                  <c:v>0.996</c:v>
                </c:pt>
                <c:pt idx="252">
                  <c:v>0.996</c:v>
                </c:pt>
                <c:pt idx="253">
                  <c:v>0.96499999999999997</c:v>
                </c:pt>
                <c:pt idx="254">
                  <c:v>0.94899999999999995</c:v>
                </c:pt>
                <c:pt idx="255">
                  <c:v>0.92200000000000004</c:v>
                </c:pt>
                <c:pt idx="256">
                  <c:v>0.92600000000000005</c:v>
                </c:pt>
                <c:pt idx="257">
                  <c:v>0.93400000000000005</c:v>
                </c:pt>
                <c:pt idx="258">
                  <c:v>0.89100000000000001</c:v>
                </c:pt>
                <c:pt idx="259">
                  <c:v>0.84</c:v>
                </c:pt>
                <c:pt idx="260">
                  <c:v>0.84</c:v>
                </c:pt>
                <c:pt idx="261">
                  <c:v>0.80900000000000005</c:v>
                </c:pt>
                <c:pt idx="262">
                  <c:v>0.82799999999999996</c:v>
                </c:pt>
                <c:pt idx="263">
                  <c:v>0.77300000000000002</c:v>
                </c:pt>
                <c:pt idx="264">
                  <c:v>0.66400000000000003</c:v>
                </c:pt>
                <c:pt idx="265">
                  <c:v>0.58199999999999996</c:v>
                </c:pt>
                <c:pt idx="266">
                  <c:v>0.5</c:v>
                </c:pt>
                <c:pt idx="267">
                  <c:v>0.379</c:v>
                </c:pt>
                <c:pt idx="268">
                  <c:v>0.32400000000000001</c:v>
                </c:pt>
                <c:pt idx="269">
                  <c:v>0.27700000000000002</c:v>
                </c:pt>
                <c:pt idx="270">
                  <c:v>0.25</c:v>
                </c:pt>
                <c:pt idx="271">
                  <c:v>0.23400000000000001</c:v>
                </c:pt>
                <c:pt idx="272">
                  <c:v>0.16800000000000001</c:v>
                </c:pt>
                <c:pt idx="273">
                  <c:v>0.125</c:v>
                </c:pt>
                <c:pt idx="274">
                  <c:v>7.3999999999999996E-2</c:v>
                </c:pt>
                <c:pt idx="275">
                  <c:v>8.2000000000000003E-2</c:v>
                </c:pt>
                <c:pt idx="276">
                  <c:v>9.4E-2</c:v>
                </c:pt>
                <c:pt idx="277">
                  <c:v>7.8E-2</c:v>
                </c:pt>
                <c:pt idx="278">
                  <c:v>0.105</c:v>
                </c:pt>
                <c:pt idx="279">
                  <c:v>9.4E-2</c:v>
                </c:pt>
                <c:pt idx="280">
                  <c:v>3.5000000000000003E-2</c:v>
                </c:pt>
                <c:pt idx="281">
                  <c:v>7.0000000000000007E-2</c:v>
                </c:pt>
                <c:pt idx="282">
                  <c:v>6.6000000000000003E-2</c:v>
                </c:pt>
                <c:pt idx="283">
                  <c:v>3.5000000000000003E-2</c:v>
                </c:pt>
                <c:pt idx="284">
                  <c:v>3.1E-2</c:v>
                </c:pt>
                <c:pt idx="285">
                  <c:v>3.1E-2</c:v>
                </c:pt>
                <c:pt idx="286">
                  <c:v>3.1E-2</c:v>
                </c:pt>
                <c:pt idx="287">
                  <c:v>3.1E-2</c:v>
                </c:pt>
                <c:pt idx="288">
                  <c:v>3.1E-2</c:v>
                </c:pt>
                <c:pt idx="289">
                  <c:v>2.3E-2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C1-432C-A0AB-9F2AC651F8DE}"/>
            </c:ext>
          </c:extLst>
        </c:ser>
        <c:ser>
          <c:idx val="2"/>
          <c:order val="2"/>
          <c:tx>
            <c:strRef>
              <c:f>SCP!$AK$5</c:f>
              <c:strCache>
                <c:ptCount val="1"/>
                <c:pt idx="0">
                  <c:v>PCC(7)</c:v>
                </c:pt>
              </c:strCache>
            </c:strRef>
          </c:tx>
          <c:spPr>
            <a:ln w="28575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val>
            <c:numRef>
              <c:f>SCP!$H$1:$H$296</c:f>
              <c:numCache>
                <c:formatCode>General</c:formatCode>
                <c:ptCount val="296"/>
                <c:pt idx="0">
                  <c:v>0.125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0.246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0.98399999999999999</c:v>
                </c:pt>
                <c:pt idx="255">
                  <c:v>0.95699999999999996</c:v>
                </c:pt>
                <c:pt idx="256">
                  <c:v>0.93799999999999994</c:v>
                </c:pt>
                <c:pt idx="257">
                  <c:v>0.93799999999999994</c:v>
                </c:pt>
                <c:pt idx="258">
                  <c:v>0.93799999999999994</c:v>
                </c:pt>
                <c:pt idx="259">
                  <c:v>0.93799999999999994</c:v>
                </c:pt>
                <c:pt idx="260">
                  <c:v>0.90600000000000003</c:v>
                </c:pt>
                <c:pt idx="261">
                  <c:v>0.90600000000000003</c:v>
                </c:pt>
                <c:pt idx="262">
                  <c:v>0.90200000000000002</c:v>
                </c:pt>
                <c:pt idx="263">
                  <c:v>0.875</c:v>
                </c:pt>
                <c:pt idx="264">
                  <c:v>0.84399999999999997</c:v>
                </c:pt>
                <c:pt idx="265">
                  <c:v>0.77300000000000002</c:v>
                </c:pt>
                <c:pt idx="266">
                  <c:v>0.66</c:v>
                </c:pt>
                <c:pt idx="267">
                  <c:v>0.56999999999999995</c:v>
                </c:pt>
                <c:pt idx="268">
                  <c:v>0.5</c:v>
                </c:pt>
                <c:pt idx="269">
                  <c:v>0.441</c:v>
                </c:pt>
                <c:pt idx="270">
                  <c:v>0.42599999999999999</c:v>
                </c:pt>
                <c:pt idx="271">
                  <c:v>0.40200000000000002</c:v>
                </c:pt>
                <c:pt idx="272">
                  <c:v>0.35899999999999999</c:v>
                </c:pt>
                <c:pt idx="273">
                  <c:v>0.28499999999999998</c:v>
                </c:pt>
                <c:pt idx="274">
                  <c:v>0.24199999999999999</c:v>
                </c:pt>
                <c:pt idx="275">
                  <c:v>0.19500000000000001</c:v>
                </c:pt>
                <c:pt idx="276">
                  <c:v>0.188</c:v>
                </c:pt>
                <c:pt idx="277">
                  <c:v>0.18</c:v>
                </c:pt>
                <c:pt idx="278">
                  <c:v>0.188</c:v>
                </c:pt>
                <c:pt idx="279">
                  <c:v>0.14499999999999999</c:v>
                </c:pt>
                <c:pt idx="280">
                  <c:v>9.8000000000000004E-2</c:v>
                </c:pt>
                <c:pt idx="281">
                  <c:v>9.4E-2</c:v>
                </c:pt>
                <c:pt idx="282">
                  <c:v>6.6000000000000003E-2</c:v>
                </c:pt>
                <c:pt idx="283">
                  <c:v>3.9E-2</c:v>
                </c:pt>
                <c:pt idx="284">
                  <c:v>3.1E-2</c:v>
                </c:pt>
                <c:pt idx="285">
                  <c:v>3.1E-2</c:v>
                </c:pt>
                <c:pt idx="286">
                  <c:v>3.1E-2</c:v>
                </c:pt>
                <c:pt idx="287">
                  <c:v>3.1E-2</c:v>
                </c:pt>
                <c:pt idx="288">
                  <c:v>3.1E-2</c:v>
                </c:pt>
                <c:pt idx="289">
                  <c:v>3.1E-2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3C1-432C-A0AB-9F2AC651F8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02841152"/>
        <c:axId val="-2004212208"/>
      </c:lineChart>
      <c:catAx>
        <c:axId val="-2002841152"/>
        <c:scaling>
          <c:orientation val="minMax"/>
        </c:scaling>
        <c:delete val="1"/>
        <c:axPos val="b"/>
        <c:majorTickMark val="none"/>
        <c:minorTickMark val="none"/>
        <c:tickLblPos val="nextTo"/>
        <c:crossAx val="-2004212208"/>
        <c:crosses val="autoZero"/>
        <c:auto val="1"/>
        <c:lblAlgn val="ctr"/>
        <c:lblOffset val="100"/>
        <c:noMultiLvlLbl val="0"/>
      </c:catAx>
      <c:valAx>
        <c:axId val="-200421220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PCC</a:t>
                </a:r>
              </a:p>
            </c:rich>
          </c:tx>
          <c:layout>
            <c:manualLayout>
              <c:xMode val="edge"/>
              <c:yMode val="edge"/>
              <c:x val="0"/>
              <c:y val="0.366828365204350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002841152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175181668467912"/>
          <c:y val="4.3354330708661397E-2"/>
          <c:w val="0.81042082239720004"/>
          <c:h val="0.115162583843685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100" b="1">
          <a:solidFill>
            <a:schemeClr val="tx1"/>
          </a:solidFill>
        </a:defRPr>
      </a:pPr>
      <a:endParaRPr lang="en-US"/>
    </a:p>
  </c:txPr>
  <c:externalData r:id="rId4">
    <c:autoUpdate val="0"/>
  </c:externalData>
  <c:userShapes r:id="rId5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1416756728938299"/>
          <c:y val="0.12912691974412399"/>
          <c:w val="0.77315552467706194"/>
          <c:h val="0.65630784885794802"/>
        </c:manualLayout>
      </c:layout>
      <c:lineChart>
        <c:grouping val="standard"/>
        <c:varyColors val="0"/>
        <c:ser>
          <c:idx val="0"/>
          <c:order val="0"/>
          <c:tx>
            <c:strRef>
              <c:f>cons!$AO$3</c:f>
              <c:strCache>
                <c:ptCount val="1"/>
                <c:pt idx="0">
                  <c:v>PCR(1)</c:v>
                </c:pt>
              </c:strCache>
            </c:strRef>
          </c:tx>
          <c:spPr>
            <a:ln w="19050" cap="rnd">
              <a:solidFill>
                <a:srgbClr val="FF3B3B"/>
              </a:solidFill>
              <a:round/>
            </a:ln>
            <a:effectLst/>
          </c:spPr>
          <c:marker>
            <c:symbol val="none"/>
          </c:marker>
          <c:val>
            <c:numRef>
              <c:f>cons!$M$1:$M$687</c:f>
              <c:numCache>
                <c:formatCode>General</c:formatCode>
                <c:ptCount val="68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15.1</c:v>
                </c:pt>
                <c:pt idx="52">
                  <c:v>31.9</c:v>
                </c:pt>
                <c:pt idx="53">
                  <c:v>15</c:v>
                </c:pt>
                <c:pt idx="54">
                  <c:v>15.7</c:v>
                </c:pt>
                <c:pt idx="55">
                  <c:v>4.5</c:v>
                </c:pt>
                <c:pt idx="56">
                  <c:v>0</c:v>
                </c:pt>
                <c:pt idx="57">
                  <c:v>4</c:v>
                </c:pt>
                <c:pt idx="58">
                  <c:v>0</c:v>
                </c:pt>
                <c:pt idx="59">
                  <c:v>0</c:v>
                </c:pt>
                <c:pt idx="60">
                  <c:v>43.3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8.3000000000000007</c:v>
                </c:pt>
                <c:pt idx="77">
                  <c:v>4.5</c:v>
                </c:pt>
                <c:pt idx="78">
                  <c:v>10</c:v>
                </c:pt>
                <c:pt idx="79">
                  <c:v>0.4</c:v>
                </c:pt>
                <c:pt idx="80">
                  <c:v>3.7</c:v>
                </c:pt>
                <c:pt idx="81">
                  <c:v>1.1000000000000001</c:v>
                </c:pt>
                <c:pt idx="82">
                  <c:v>0.6</c:v>
                </c:pt>
                <c:pt idx="83">
                  <c:v>1.1000000000000001</c:v>
                </c:pt>
                <c:pt idx="84">
                  <c:v>1.1000000000000001</c:v>
                </c:pt>
                <c:pt idx="85">
                  <c:v>0.6</c:v>
                </c:pt>
                <c:pt idx="86">
                  <c:v>0</c:v>
                </c:pt>
                <c:pt idx="87">
                  <c:v>1.2</c:v>
                </c:pt>
                <c:pt idx="88">
                  <c:v>1.3</c:v>
                </c:pt>
                <c:pt idx="89">
                  <c:v>0.2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5.7</c:v>
                </c:pt>
                <c:pt idx="94">
                  <c:v>1.1000000000000001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4.2</c:v>
                </c:pt>
                <c:pt idx="102">
                  <c:v>3.3</c:v>
                </c:pt>
                <c:pt idx="103">
                  <c:v>1.6</c:v>
                </c:pt>
                <c:pt idx="104">
                  <c:v>3</c:v>
                </c:pt>
                <c:pt idx="105">
                  <c:v>0.1</c:v>
                </c:pt>
                <c:pt idx="106">
                  <c:v>0</c:v>
                </c:pt>
                <c:pt idx="107">
                  <c:v>0</c:v>
                </c:pt>
                <c:pt idx="108">
                  <c:v>3.6</c:v>
                </c:pt>
                <c:pt idx="109">
                  <c:v>4.4000000000000004</c:v>
                </c:pt>
                <c:pt idx="110">
                  <c:v>2.2000000000000002</c:v>
                </c:pt>
                <c:pt idx="111">
                  <c:v>1.6</c:v>
                </c:pt>
                <c:pt idx="112">
                  <c:v>0</c:v>
                </c:pt>
                <c:pt idx="113">
                  <c:v>0</c:v>
                </c:pt>
                <c:pt idx="114">
                  <c:v>8.1</c:v>
                </c:pt>
                <c:pt idx="115">
                  <c:v>5.2</c:v>
                </c:pt>
                <c:pt idx="116">
                  <c:v>0</c:v>
                </c:pt>
                <c:pt idx="117">
                  <c:v>2.2999999999999998</c:v>
                </c:pt>
                <c:pt idx="118">
                  <c:v>2.2000000000000002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0.7</c:v>
                </c:pt>
                <c:pt idx="133">
                  <c:v>0.6</c:v>
                </c:pt>
                <c:pt idx="134">
                  <c:v>0.8</c:v>
                </c:pt>
                <c:pt idx="135">
                  <c:v>0.8</c:v>
                </c:pt>
                <c:pt idx="136">
                  <c:v>2.5</c:v>
                </c:pt>
                <c:pt idx="137">
                  <c:v>1.1000000000000001</c:v>
                </c:pt>
                <c:pt idx="138">
                  <c:v>0</c:v>
                </c:pt>
                <c:pt idx="139">
                  <c:v>3.2</c:v>
                </c:pt>
                <c:pt idx="140">
                  <c:v>3.2</c:v>
                </c:pt>
                <c:pt idx="141">
                  <c:v>8.7000000000000011</c:v>
                </c:pt>
                <c:pt idx="142">
                  <c:v>9.2000000000000011</c:v>
                </c:pt>
                <c:pt idx="143">
                  <c:v>5</c:v>
                </c:pt>
                <c:pt idx="144">
                  <c:v>6.4</c:v>
                </c:pt>
                <c:pt idx="145">
                  <c:v>1.1000000000000001</c:v>
                </c:pt>
                <c:pt idx="146">
                  <c:v>1.8</c:v>
                </c:pt>
                <c:pt idx="147">
                  <c:v>0.9</c:v>
                </c:pt>
                <c:pt idx="148">
                  <c:v>1.4</c:v>
                </c:pt>
                <c:pt idx="149">
                  <c:v>2.8</c:v>
                </c:pt>
                <c:pt idx="150">
                  <c:v>0</c:v>
                </c:pt>
                <c:pt idx="151">
                  <c:v>0</c:v>
                </c:pt>
                <c:pt idx="152">
                  <c:v>0.5</c:v>
                </c:pt>
                <c:pt idx="153">
                  <c:v>1.3</c:v>
                </c:pt>
                <c:pt idx="154">
                  <c:v>2.7</c:v>
                </c:pt>
                <c:pt idx="155">
                  <c:v>1.4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0.2</c:v>
                </c:pt>
                <c:pt idx="160">
                  <c:v>1</c:v>
                </c:pt>
                <c:pt idx="161">
                  <c:v>1.3</c:v>
                </c:pt>
                <c:pt idx="162">
                  <c:v>5.3</c:v>
                </c:pt>
                <c:pt idx="163">
                  <c:v>7.3</c:v>
                </c:pt>
                <c:pt idx="164">
                  <c:v>1.6</c:v>
                </c:pt>
                <c:pt idx="165">
                  <c:v>0.4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1</c:v>
                </c:pt>
                <c:pt idx="174">
                  <c:v>1.1000000000000001</c:v>
                </c:pt>
                <c:pt idx="175">
                  <c:v>2.2000000000000002</c:v>
                </c:pt>
                <c:pt idx="176">
                  <c:v>2.2999999999999998</c:v>
                </c:pt>
                <c:pt idx="177">
                  <c:v>2.5</c:v>
                </c:pt>
                <c:pt idx="178">
                  <c:v>3</c:v>
                </c:pt>
                <c:pt idx="179">
                  <c:v>2.8</c:v>
                </c:pt>
                <c:pt idx="180">
                  <c:v>0</c:v>
                </c:pt>
                <c:pt idx="181">
                  <c:v>2.5</c:v>
                </c:pt>
                <c:pt idx="182">
                  <c:v>7.8</c:v>
                </c:pt>
                <c:pt idx="183">
                  <c:v>3.1</c:v>
                </c:pt>
                <c:pt idx="184">
                  <c:v>1.1000000000000001</c:v>
                </c:pt>
                <c:pt idx="185">
                  <c:v>1</c:v>
                </c:pt>
                <c:pt idx="186">
                  <c:v>1.2</c:v>
                </c:pt>
                <c:pt idx="187">
                  <c:v>0.5</c:v>
                </c:pt>
                <c:pt idx="188">
                  <c:v>1.1000000000000001</c:v>
                </c:pt>
                <c:pt idx="189">
                  <c:v>2</c:v>
                </c:pt>
                <c:pt idx="190">
                  <c:v>2.7</c:v>
                </c:pt>
                <c:pt idx="191">
                  <c:v>8.1</c:v>
                </c:pt>
                <c:pt idx="192">
                  <c:v>0</c:v>
                </c:pt>
                <c:pt idx="193">
                  <c:v>0.7</c:v>
                </c:pt>
                <c:pt idx="194">
                  <c:v>3.5</c:v>
                </c:pt>
                <c:pt idx="195">
                  <c:v>1.1000000000000001</c:v>
                </c:pt>
                <c:pt idx="196">
                  <c:v>5.7</c:v>
                </c:pt>
                <c:pt idx="197">
                  <c:v>3.9</c:v>
                </c:pt>
                <c:pt idx="198">
                  <c:v>7.4</c:v>
                </c:pt>
                <c:pt idx="199">
                  <c:v>0.1</c:v>
                </c:pt>
                <c:pt idx="200">
                  <c:v>0</c:v>
                </c:pt>
                <c:pt idx="201">
                  <c:v>0</c:v>
                </c:pt>
                <c:pt idx="202">
                  <c:v>5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1.7</c:v>
                </c:pt>
                <c:pt idx="207">
                  <c:v>2.5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1.8</c:v>
                </c:pt>
                <c:pt idx="213">
                  <c:v>2.4</c:v>
                </c:pt>
                <c:pt idx="214">
                  <c:v>6.2</c:v>
                </c:pt>
                <c:pt idx="215">
                  <c:v>1.8</c:v>
                </c:pt>
                <c:pt idx="216">
                  <c:v>1.9</c:v>
                </c:pt>
                <c:pt idx="217">
                  <c:v>2.1</c:v>
                </c:pt>
                <c:pt idx="218">
                  <c:v>4.2</c:v>
                </c:pt>
                <c:pt idx="219">
                  <c:v>15.1</c:v>
                </c:pt>
                <c:pt idx="220">
                  <c:v>0</c:v>
                </c:pt>
                <c:pt idx="221">
                  <c:v>0</c:v>
                </c:pt>
                <c:pt idx="222">
                  <c:v>1.4</c:v>
                </c:pt>
                <c:pt idx="223">
                  <c:v>0.3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1.3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5.4</c:v>
                </c:pt>
                <c:pt idx="239">
                  <c:v>1.1000000000000001</c:v>
                </c:pt>
                <c:pt idx="240">
                  <c:v>1</c:v>
                </c:pt>
                <c:pt idx="241">
                  <c:v>5.4</c:v>
                </c:pt>
                <c:pt idx="242">
                  <c:v>8.5</c:v>
                </c:pt>
                <c:pt idx="243">
                  <c:v>3.8</c:v>
                </c:pt>
                <c:pt idx="244">
                  <c:v>5.3</c:v>
                </c:pt>
                <c:pt idx="245">
                  <c:v>7.6</c:v>
                </c:pt>
                <c:pt idx="246">
                  <c:v>2.6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4.3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3.2</c:v>
                </c:pt>
                <c:pt idx="258">
                  <c:v>3.1</c:v>
                </c:pt>
                <c:pt idx="259">
                  <c:v>11.1</c:v>
                </c:pt>
                <c:pt idx="260">
                  <c:v>3.4</c:v>
                </c:pt>
                <c:pt idx="261">
                  <c:v>0.9</c:v>
                </c:pt>
                <c:pt idx="262">
                  <c:v>1.5</c:v>
                </c:pt>
                <c:pt idx="263">
                  <c:v>0.7</c:v>
                </c:pt>
                <c:pt idx="264">
                  <c:v>2.4</c:v>
                </c:pt>
                <c:pt idx="265">
                  <c:v>1.6</c:v>
                </c:pt>
                <c:pt idx="266">
                  <c:v>1.9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2</c:v>
                </c:pt>
                <c:pt idx="271">
                  <c:v>0</c:v>
                </c:pt>
                <c:pt idx="272">
                  <c:v>0</c:v>
                </c:pt>
                <c:pt idx="273">
                  <c:v>1.1000000000000001</c:v>
                </c:pt>
                <c:pt idx="274">
                  <c:v>4.8</c:v>
                </c:pt>
                <c:pt idx="275">
                  <c:v>0</c:v>
                </c:pt>
                <c:pt idx="276">
                  <c:v>0</c:v>
                </c:pt>
                <c:pt idx="277">
                  <c:v>3.2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3.8</c:v>
                </c:pt>
                <c:pt idx="283">
                  <c:v>3.5</c:v>
                </c:pt>
                <c:pt idx="284">
                  <c:v>4</c:v>
                </c:pt>
                <c:pt idx="285">
                  <c:v>0</c:v>
                </c:pt>
                <c:pt idx="286">
                  <c:v>1</c:v>
                </c:pt>
                <c:pt idx="287">
                  <c:v>0</c:v>
                </c:pt>
                <c:pt idx="288">
                  <c:v>4</c:v>
                </c:pt>
                <c:pt idx="289">
                  <c:v>0.7</c:v>
                </c:pt>
                <c:pt idx="290">
                  <c:v>0</c:v>
                </c:pt>
                <c:pt idx="291">
                  <c:v>2.4</c:v>
                </c:pt>
                <c:pt idx="292">
                  <c:v>1.3</c:v>
                </c:pt>
                <c:pt idx="293">
                  <c:v>3</c:v>
                </c:pt>
                <c:pt idx="294">
                  <c:v>1.4</c:v>
                </c:pt>
                <c:pt idx="295">
                  <c:v>2.2999999999999998</c:v>
                </c:pt>
                <c:pt idx="296">
                  <c:v>2.9</c:v>
                </c:pt>
                <c:pt idx="297">
                  <c:v>5</c:v>
                </c:pt>
                <c:pt idx="298">
                  <c:v>9.3000000000000007</c:v>
                </c:pt>
                <c:pt idx="299">
                  <c:v>2.6</c:v>
                </c:pt>
                <c:pt idx="300">
                  <c:v>1.3</c:v>
                </c:pt>
                <c:pt idx="301">
                  <c:v>2.5</c:v>
                </c:pt>
                <c:pt idx="302">
                  <c:v>2.5</c:v>
                </c:pt>
                <c:pt idx="303">
                  <c:v>0.2</c:v>
                </c:pt>
                <c:pt idx="304">
                  <c:v>0</c:v>
                </c:pt>
                <c:pt idx="305">
                  <c:v>0</c:v>
                </c:pt>
                <c:pt idx="306">
                  <c:v>4.4000000000000004</c:v>
                </c:pt>
                <c:pt idx="307">
                  <c:v>4.3</c:v>
                </c:pt>
                <c:pt idx="308">
                  <c:v>0</c:v>
                </c:pt>
                <c:pt idx="309">
                  <c:v>2.6</c:v>
                </c:pt>
                <c:pt idx="310">
                  <c:v>4.3</c:v>
                </c:pt>
                <c:pt idx="311">
                  <c:v>0</c:v>
                </c:pt>
                <c:pt idx="312">
                  <c:v>4.4000000000000004</c:v>
                </c:pt>
                <c:pt idx="313">
                  <c:v>0</c:v>
                </c:pt>
                <c:pt idx="314">
                  <c:v>1.4</c:v>
                </c:pt>
                <c:pt idx="315">
                  <c:v>3.8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1.2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5.9</c:v>
                </c:pt>
                <c:pt idx="326">
                  <c:v>0.9</c:v>
                </c:pt>
                <c:pt idx="327">
                  <c:v>0.4</c:v>
                </c:pt>
                <c:pt idx="328">
                  <c:v>0.5</c:v>
                </c:pt>
                <c:pt idx="329">
                  <c:v>0.2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6.9</c:v>
                </c:pt>
                <c:pt idx="335">
                  <c:v>0</c:v>
                </c:pt>
                <c:pt idx="336">
                  <c:v>1</c:v>
                </c:pt>
                <c:pt idx="337">
                  <c:v>0</c:v>
                </c:pt>
                <c:pt idx="338">
                  <c:v>2.9</c:v>
                </c:pt>
                <c:pt idx="339">
                  <c:v>1.6</c:v>
                </c:pt>
                <c:pt idx="340">
                  <c:v>1.2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3.7</c:v>
                </c:pt>
                <c:pt idx="349">
                  <c:v>0</c:v>
                </c:pt>
                <c:pt idx="350">
                  <c:v>0</c:v>
                </c:pt>
                <c:pt idx="351">
                  <c:v>2.4</c:v>
                </c:pt>
                <c:pt idx="352">
                  <c:v>4</c:v>
                </c:pt>
                <c:pt idx="353">
                  <c:v>5.9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0.9</c:v>
                </c:pt>
                <c:pt idx="365">
                  <c:v>5.5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1.8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3.8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3.7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2.2000000000000002</c:v>
                </c:pt>
                <c:pt idx="385">
                  <c:v>6</c:v>
                </c:pt>
                <c:pt idx="386">
                  <c:v>0.4</c:v>
                </c:pt>
                <c:pt idx="387">
                  <c:v>0</c:v>
                </c:pt>
                <c:pt idx="388">
                  <c:v>5.7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9</c:v>
                </c:pt>
                <c:pt idx="394">
                  <c:v>0</c:v>
                </c:pt>
                <c:pt idx="395">
                  <c:v>4.0999999999999996</c:v>
                </c:pt>
                <c:pt idx="396">
                  <c:v>0</c:v>
                </c:pt>
                <c:pt idx="397">
                  <c:v>5.7</c:v>
                </c:pt>
                <c:pt idx="398">
                  <c:v>3.1</c:v>
                </c:pt>
                <c:pt idx="399">
                  <c:v>3.7</c:v>
                </c:pt>
                <c:pt idx="400">
                  <c:v>2.5</c:v>
                </c:pt>
                <c:pt idx="401">
                  <c:v>3</c:v>
                </c:pt>
                <c:pt idx="402">
                  <c:v>6.5</c:v>
                </c:pt>
                <c:pt idx="403">
                  <c:v>5.0999999999999996</c:v>
                </c:pt>
                <c:pt idx="404">
                  <c:v>2.9</c:v>
                </c:pt>
                <c:pt idx="405">
                  <c:v>3.2</c:v>
                </c:pt>
                <c:pt idx="406">
                  <c:v>1.2</c:v>
                </c:pt>
                <c:pt idx="407">
                  <c:v>0.1</c:v>
                </c:pt>
                <c:pt idx="408">
                  <c:v>6.3</c:v>
                </c:pt>
                <c:pt idx="409">
                  <c:v>2</c:v>
                </c:pt>
                <c:pt idx="410">
                  <c:v>2.8</c:v>
                </c:pt>
                <c:pt idx="411">
                  <c:v>3.5</c:v>
                </c:pt>
                <c:pt idx="412">
                  <c:v>0</c:v>
                </c:pt>
                <c:pt idx="413">
                  <c:v>8.2000000000000011</c:v>
                </c:pt>
                <c:pt idx="414">
                  <c:v>1.2</c:v>
                </c:pt>
                <c:pt idx="415">
                  <c:v>1</c:v>
                </c:pt>
                <c:pt idx="416">
                  <c:v>2.2000000000000002</c:v>
                </c:pt>
                <c:pt idx="417">
                  <c:v>4.8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0.2</c:v>
                </c:pt>
                <c:pt idx="425">
                  <c:v>4.8</c:v>
                </c:pt>
                <c:pt idx="426">
                  <c:v>7.9</c:v>
                </c:pt>
                <c:pt idx="427">
                  <c:v>1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0.3</c:v>
                </c:pt>
                <c:pt idx="439">
                  <c:v>1.6</c:v>
                </c:pt>
                <c:pt idx="440">
                  <c:v>0.7</c:v>
                </c:pt>
                <c:pt idx="441">
                  <c:v>0.3</c:v>
                </c:pt>
                <c:pt idx="442">
                  <c:v>0.3</c:v>
                </c:pt>
                <c:pt idx="443">
                  <c:v>2.2000000000000002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6.5</c:v>
                </c:pt>
                <c:pt idx="449">
                  <c:v>0</c:v>
                </c:pt>
                <c:pt idx="450">
                  <c:v>0</c:v>
                </c:pt>
                <c:pt idx="451">
                  <c:v>0.5</c:v>
                </c:pt>
                <c:pt idx="452">
                  <c:v>1.7</c:v>
                </c:pt>
                <c:pt idx="453">
                  <c:v>0.6</c:v>
                </c:pt>
                <c:pt idx="454">
                  <c:v>1</c:v>
                </c:pt>
                <c:pt idx="455">
                  <c:v>3.8</c:v>
                </c:pt>
                <c:pt idx="456">
                  <c:v>0.9</c:v>
                </c:pt>
                <c:pt idx="457">
                  <c:v>2.2999999999999998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3.7</c:v>
                </c:pt>
                <c:pt idx="463">
                  <c:v>2.6</c:v>
                </c:pt>
                <c:pt idx="464">
                  <c:v>0</c:v>
                </c:pt>
                <c:pt idx="465">
                  <c:v>0</c:v>
                </c:pt>
                <c:pt idx="466">
                  <c:v>1.8</c:v>
                </c:pt>
                <c:pt idx="467">
                  <c:v>2.6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2.2000000000000002</c:v>
                </c:pt>
                <c:pt idx="476">
                  <c:v>7.5</c:v>
                </c:pt>
                <c:pt idx="477">
                  <c:v>1.9</c:v>
                </c:pt>
                <c:pt idx="478">
                  <c:v>1</c:v>
                </c:pt>
                <c:pt idx="479">
                  <c:v>1.1000000000000001</c:v>
                </c:pt>
                <c:pt idx="480">
                  <c:v>2.5</c:v>
                </c:pt>
                <c:pt idx="481">
                  <c:v>2.2999999999999998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0.9</c:v>
                </c:pt>
                <c:pt idx="487">
                  <c:v>2.4</c:v>
                </c:pt>
                <c:pt idx="488">
                  <c:v>0.3</c:v>
                </c:pt>
                <c:pt idx="489">
                  <c:v>10.7</c:v>
                </c:pt>
                <c:pt idx="490">
                  <c:v>0.1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0.8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0.9</c:v>
                </c:pt>
                <c:pt idx="505">
                  <c:v>1.9</c:v>
                </c:pt>
                <c:pt idx="506">
                  <c:v>0.3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5.4</c:v>
                </c:pt>
                <c:pt idx="512">
                  <c:v>1.5</c:v>
                </c:pt>
                <c:pt idx="513">
                  <c:v>0</c:v>
                </c:pt>
                <c:pt idx="514">
                  <c:v>0</c:v>
                </c:pt>
                <c:pt idx="515">
                  <c:v>6.2</c:v>
                </c:pt>
                <c:pt idx="516">
                  <c:v>1.2</c:v>
                </c:pt>
                <c:pt idx="517">
                  <c:v>1.2</c:v>
                </c:pt>
                <c:pt idx="518">
                  <c:v>1.3</c:v>
                </c:pt>
                <c:pt idx="519">
                  <c:v>4.5999999999999996</c:v>
                </c:pt>
                <c:pt idx="520">
                  <c:v>3.3</c:v>
                </c:pt>
                <c:pt idx="521">
                  <c:v>2.2000000000000002</c:v>
                </c:pt>
                <c:pt idx="522">
                  <c:v>1.3</c:v>
                </c:pt>
                <c:pt idx="523">
                  <c:v>4</c:v>
                </c:pt>
                <c:pt idx="524">
                  <c:v>1.8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33.799999999999997</c:v>
                </c:pt>
                <c:pt idx="529">
                  <c:v>12.1</c:v>
                </c:pt>
                <c:pt idx="530">
                  <c:v>14.8</c:v>
                </c:pt>
                <c:pt idx="531">
                  <c:v>2.2000000000000002</c:v>
                </c:pt>
                <c:pt idx="532">
                  <c:v>5.2</c:v>
                </c:pt>
                <c:pt idx="533">
                  <c:v>1.6</c:v>
                </c:pt>
                <c:pt idx="534">
                  <c:v>3.7</c:v>
                </c:pt>
                <c:pt idx="535">
                  <c:v>1.8</c:v>
                </c:pt>
                <c:pt idx="536">
                  <c:v>3.1</c:v>
                </c:pt>
                <c:pt idx="537">
                  <c:v>1.2</c:v>
                </c:pt>
                <c:pt idx="538">
                  <c:v>1.5</c:v>
                </c:pt>
                <c:pt idx="539">
                  <c:v>4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7.5</c:v>
                </c:pt>
                <c:pt idx="546">
                  <c:v>2.4</c:v>
                </c:pt>
                <c:pt idx="547">
                  <c:v>0.2</c:v>
                </c:pt>
                <c:pt idx="548">
                  <c:v>0.4</c:v>
                </c:pt>
                <c:pt idx="549">
                  <c:v>8.7000000000000011</c:v>
                </c:pt>
                <c:pt idx="550">
                  <c:v>2.1</c:v>
                </c:pt>
                <c:pt idx="551">
                  <c:v>4.7</c:v>
                </c:pt>
                <c:pt idx="552">
                  <c:v>1.9</c:v>
                </c:pt>
                <c:pt idx="553">
                  <c:v>1.9</c:v>
                </c:pt>
                <c:pt idx="554">
                  <c:v>1.5</c:v>
                </c:pt>
                <c:pt idx="555">
                  <c:v>0.7</c:v>
                </c:pt>
                <c:pt idx="556">
                  <c:v>0</c:v>
                </c:pt>
                <c:pt idx="557">
                  <c:v>2</c:v>
                </c:pt>
                <c:pt idx="558">
                  <c:v>4.5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6.6</c:v>
                </c:pt>
                <c:pt idx="563">
                  <c:v>0.9</c:v>
                </c:pt>
                <c:pt idx="564">
                  <c:v>0.5</c:v>
                </c:pt>
                <c:pt idx="565">
                  <c:v>2.1</c:v>
                </c:pt>
                <c:pt idx="566">
                  <c:v>1.3</c:v>
                </c:pt>
                <c:pt idx="567">
                  <c:v>1.1000000000000001</c:v>
                </c:pt>
                <c:pt idx="568">
                  <c:v>0.5</c:v>
                </c:pt>
                <c:pt idx="569">
                  <c:v>3.4</c:v>
                </c:pt>
                <c:pt idx="570">
                  <c:v>12.2</c:v>
                </c:pt>
                <c:pt idx="571">
                  <c:v>7.1</c:v>
                </c:pt>
                <c:pt idx="572">
                  <c:v>8.2000000000000011</c:v>
                </c:pt>
                <c:pt idx="573">
                  <c:v>0.8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4.3</c:v>
                </c:pt>
                <c:pt idx="582">
                  <c:v>0.5</c:v>
                </c:pt>
                <c:pt idx="583">
                  <c:v>6.5</c:v>
                </c:pt>
                <c:pt idx="584">
                  <c:v>0</c:v>
                </c:pt>
                <c:pt idx="585">
                  <c:v>0.4</c:v>
                </c:pt>
                <c:pt idx="586">
                  <c:v>2.9</c:v>
                </c:pt>
                <c:pt idx="587">
                  <c:v>8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2.8</c:v>
                </c:pt>
                <c:pt idx="592">
                  <c:v>3.5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1.3</c:v>
                </c:pt>
                <c:pt idx="604">
                  <c:v>0.4</c:v>
                </c:pt>
                <c:pt idx="605">
                  <c:v>0.5</c:v>
                </c:pt>
                <c:pt idx="606">
                  <c:v>0.3</c:v>
                </c:pt>
                <c:pt idx="607">
                  <c:v>0.3</c:v>
                </c:pt>
                <c:pt idx="608">
                  <c:v>0.3</c:v>
                </c:pt>
                <c:pt idx="609">
                  <c:v>0.6</c:v>
                </c:pt>
                <c:pt idx="610">
                  <c:v>1.3</c:v>
                </c:pt>
                <c:pt idx="611">
                  <c:v>3.3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0.3</c:v>
                </c:pt>
                <c:pt idx="618">
                  <c:v>3.1</c:v>
                </c:pt>
                <c:pt idx="619">
                  <c:v>4.9000000000000004</c:v>
                </c:pt>
                <c:pt idx="620">
                  <c:v>3.4</c:v>
                </c:pt>
                <c:pt idx="621">
                  <c:v>1.3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0.9</c:v>
                </c:pt>
                <c:pt idx="628">
                  <c:v>0.5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0.6</c:v>
                </c:pt>
                <c:pt idx="633">
                  <c:v>3.5</c:v>
                </c:pt>
                <c:pt idx="634">
                  <c:v>3.7</c:v>
                </c:pt>
                <c:pt idx="635">
                  <c:v>1.2</c:v>
                </c:pt>
                <c:pt idx="636">
                  <c:v>0</c:v>
                </c:pt>
                <c:pt idx="637">
                  <c:v>0</c:v>
                </c:pt>
                <c:pt idx="638">
                  <c:v>6.3</c:v>
                </c:pt>
                <c:pt idx="639">
                  <c:v>2.7</c:v>
                </c:pt>
                <c:pt idx="640">
                  <c:v>3.4</c:v>
                </c:pt>
                <c:pt idx="641">
                  <c:v>0</c:v>
                </c:pt>
                <c:pt idx="642">
                  <c:v>0</c:v>
                </c:pt>
                <c:pt idx="643">
                  <c:v>0.1</c:v>
                </c:pt>
                <c:pt idx="644">
                  <c:v>11.1</c:v>
                </c:pt>
                <c:pt idx="645">
                  <c:v>6.3</c:v>
                </c:pt>
                <c:pt idx="646">
                  <c:v>2.4</c:v>
                </c:pt>
                <c:pt idx="647">
                  <c:v>0</c:v>
                </c:pt>
                <c:pt idx="648">
                  <c:v>0</c:v>
                </c:pt>
                <c:pt idx="649">
                  <c:v>2.4</c:v>
                </c:pt>
                <c:pt idx="650">
                  <c:v>2</c:v>
                </c:pt>
                <c:pt idx="651">
                  <c:v>0</c:v>
                </c:pt>
                <c:pt idx="652">
                  <c:v>0</c:v>
                </c:pt>
                <c:pt idx="653">
                  <c:v>8.8000000000000007</c:v>
                </c:pt>
                <c:pt idx="654">
                  <c:v>1.8</c:v>
                </c:pt>
                <c:pt idx="655">
                  <c:v>3.3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1.4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3.4</c:v>
                </c:pt>
                <c:pt idx="681">
                  <c:v>1.9</c:v>
                </c:pt>
                <c:pt idx="682">
                  <c:v>6.9</c:v>
                </c:pt>
                <c:pt idx="683">
                  <c:v>0</c:v>
                </c:pt>
                <c:pt idx="684">
                  <c:v>0</c:v>
                </c:pt>
                <c:pt idx="685">
                  <c:v>3.7</c:v>
                </c:pt>
                <c:pt idx="68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96-4920-8064-19C652E45542}"/>
            </c:ext>
          </c:extLst>
        </c:ser>
        <c:ser>
          <c:idx val="1"/>
          <c:order val="1"/>
          <c:tx>
            <c:strRef>
              <c:f>cons!$AO$4</c:f>
              <c:strCache>
                <c:ptCount val="1"/>
                <c:pt idx="0">
                  <c:v>PCR(4)</c:v>
                </c:pt>
              </c:strCache>
            </c:strRef>
          </c:tx>
          <c:spPr>
            <a:ln w="19050" cap="rnd">
              <a:solidFill>
                <a:srgbClr val="EEB400"/>
              </a:solidFill>
              <a:round/>
            </a:ln>
            <a:effectLst/>
          </c:spPr>
          <c:marker>
            <c:symbol val="none"/>
          </c:marker>
          <c:val>
            <c:numRef>
              <c:f>cons!$P$1:$P$687</c:f>
              <c:numCache>
                <c:formatCode>General</c:formatCode>
                <c:ptCount val="68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100</c:v>
                </c:pt>
                <c:pt idx="10">
                  <c:v>97.9</c:v>
                </c:pt>
                <c:pt idx="11">
                  <c:v>100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100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50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11.7</c:v>
                </c:pt>
                <c:pt idx="51">
                  <c:v>26.8</c:v>
                </c:pt>
                <c:pt idx="52">
                  <c:v>73.5</c:v>
                </c:pt>
                <c:pt idx="53">
                  <c:v>77.099999999999994</c:v>
                </c:pt>
                <c:pt idx="54">
                  <c:v>94.6</c:v>
                </c:pt>
                <c:pt idx="55">
                  <c:v>96.5</c:v>
                </c:pt>
                <c:pt idx="56">
                  <c:v>94.7</c:v>
                </c:pt>
                <c:pt idx="57">
                  <c:v>63.2</c:v>
                </c:pt>
                <c:pt idx="58">
                  <c:v>82.1</c:v>
                </c:pt>
                <c:pt idx="59">
                  <c:v>0</c:v>
                </c:pt>
                <c:pt idx="60">
                  <c:v>53.3</c:v>
                </c:pt>
                <c:pt idx="61">
                  <c:v>5.4</c:v>
                </c:pt>
                <c:pt idx="62">
                  <c:v>5.8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0.7</c:v>
                </c:pt>
                <c:pt idx="69">
                  <c:v>0.8</c:v>
                </c:pt>
                <c:pt idx="70">
                  <c:v>0.6</c:v>
                </c:pt>
                <c:pt idx="71">
                  <c:v>1.2</c:v>
                </c:pt>
                <c:pt idx="72">
                  <c:v>2.2000000000000002</c:v>
                </c:pt>
                <c:pt idx="73">
                  <c:v>9.2000000000000011</c:v>
                </c:pt>
                <c:pt idx="74">
                  <c:v>10</c:v>
                </c:pt>
                <c:pt idx="75">
                  <c:v>12.1</c:v>
                </c:pt>
                <c:pt idx="76">
                  <c:v>27.8</c:v>
                </c:pt>
                <c:pt idx="77">
                  <c:v>29.1</c:v>
                </c:pt>
                <c:pt idx="78">
                  <c:v>48.8</c:v>
                </c:pt>
                <c:pt idx="79">
                  <c:v>31.3</c:v>
                </c:pt>
                <c:pt idx="80">
                  <c:v>63</c:v>
                </c:pt>
                <c:pt idx="81">
                  <c:v>50.1</c:v>
                </c:pt>
                <c:pt idx="82">
                  <c:v>41.7</c:v>
                </c:pt>
                <c:pt idx="83">
                  <c:v>71.8</c:v>
                </c:pt>
                <c:pt idx="84">
                  <c:v>72.599999999999994</c:v>
                </c:pt>
                <c:pt idx="85">
                  <c:v>62.4</c:v>
                </c:pt>
                <c:pt idx="86">
                  <c:v>40.9</c:v>
                </c:pt>
                <c:pt idx="87">
                  <c:v>71.7</c:v>
                </c:pt>
                <c:pt idx="88">
                  <c:v>58.4</c:v>
                </c:pt>
                <c:pt idx="89">
                  <c:v>63.5</c:v>
                </c:pt>
                <c:pt idx="90">
                  <c:v>63.2</c:v>
                </c:pt>
                <c:pt idx="91">
                  <c:v>62.1</c:v>
                </c:pt>
                <c:pt idx="92">
                  <c:v>45.6</c:v>
                </c:pt>
                <c:pt idx="93">
                  <c:v>34.6</c:v>
                </c:pt>
                <c:pt idx="94">
                  <c:v>27.9</c:v>
                </c:pt>
                <c:pt idx="95">
                  <c:v>50.3</c:v>
                </c:pt>
                <c:pt idx="96">
                  <c:v>38.4</c:v>
                </c:pt>
                <c:pt idx="97">
                  <c:v>31.3</c:v>
                </c:pt>
                <c:pt idx="98">
                  <c:v>36.1</c:v>
                </c:pt>
                <c:pt idx="99">
                  <c:v>42.2</c:v>
                </c:pt>
                <c:pt idx="100">
                  <c:v>56.3</c:v>
                </c:pt>
                <c:pt idx="101">
                  <c:v>58.9</c:v>
                </c:pt>
                <c:pt idx="102">
                  <c:v>48.9</c:v>
                </c:pt>
                <c:pt idx="103">
                  <c:v>42.2</c:v>
                </c:pt>
                <c:pt idx="104">
                  <c:v>48.1</c:v>
                </c:pt>
                <c:pt idx="105">
                  <c:v>52.3</c:v>
                </c:pt>
                <c:pt idx="106">
                  <c:v>44.6</c:v>
                </c:pt>
                <c:pt idx="107">
                  <c:v>48.8</c:v>
                </c:pt>
                <c:pt idx="108">
                  <c:v>70.400000000000006</c:v>
                </c:pt>
                <c:pt idx="109">
                  <c:v>75</c:v>
                </c:pt>
                <c:pt idx="110">
                  <c:v>63.5</c:v>
                </c:pt>
                <c:pt idx="111">
                  <c:v>50.9</c:v>
                </c:pt>
                <c:pt idx="112">
                  <c:v>51.7</c:v>
                </c:pt>
                <c:pt idx="113">
                  <c:v>47.1</c:v>
                </c:pt>
                <c:pt idx="114">
                  <c:v>65.400000000000006</c:v>
                </c:pt>
                <c:pt idx="115">
                  <c:v>41.5</c:v>
                </c:pt>
                <c:pt idx="116">
                  <c:v>62.8</c:v>
                </c:pt>
                <c:pt idx="117">
                  <c:v>43.2</c:v>
                </c:pt>
                <c:pt idx="118">
                  <c:v>55.8</c:v>
                </c:pt>
                <c:pt idx="119">
                  <c:v>56.2</c:v>
                </c:pt>
                <c:pt idx="120">
                  <c:v>68.099999999999994</c:v>
                </c:pt>
                <c:pt idx="121">
                  <c:v>67.8</c:v>
                </c:pt>
                <c:pt idx="122">
                  <c:v>55.5</c:v>
                </c:pt>
                <c:pt idx="123">
                  <c:v>50.3</c:v>
                </c:pt>
                <c:pt idx="124">
                  <c:v>42.9</c:v>
                </c:pt>
                <c:pt idx="125">
                  <c:v>49</c:v>
                </c:pt>
                <c:pt idx="126">
                  <c:v>55.7</c:v>
                </c:pt>
                <c:pt idx="127">
                  <c:v>59.3</c:v>
                </c:pt>
                <c:pt idx="128">
                  <c:v>59.6</c:v>
                </c:pt>
                <c:pt idx="129">
                  <c:v>62.9</c:v>
                </c:pt>
                <c:pt idx="130">
                  <c:v>60.2</c:v>
                </c:pt>
                <c:pt idx="131">
                  <c:v>65.099999999999994</c:v>
                </c:pt>
                <c:pt idx="132">
                  <c:v>52.2</c:v>
                </c:pt>
                <c:pt idx="133">
                  <c:v>50.8</c:v>
                </c:pt>
                <c:pt idx="134">
                  <c:v>62.1</c:v>
                </c:pt>
                <c:pt idx="135">
                  <c:v>63.9</c:v>
                </c:pt>
                <c:pt idx="136">
                  <c:v>57.3</c:v>
                </c:pt>
                <c:pt idx="137">
                  <c:v>58.3</c:v>
                </c:pt>
                <c:pt idx="138">
                  <c:v>66.900000000000006</c:v>
                </c:pt>
                <c:pt idx="139">
                  <c:v>64.3</c:v>
                </c:pt>
                <c:pt idx="140">
                  <c:v>79.900000000000006</c:v>
                </c:pt>
                <c:pt idx="141">
                  <c:v>66.8</c:v>
                </c:pt>
                <c:pt idx="142">
                  <c:v>45.7</c:v>
                </c:pt>
                <c:pt idx="143">
                  <c:v>40.5</c:v>
                </c:pt>
                <c:pt idx="144">
                  <c:v>37.200000000000003</c:v>
                </c:pt>
                <c:pt idx="145">
                  <c:v>36.5</c:v>
                </c:pt>
                <c:pt idx="146">
                  <c:v>23.1</c:v>
                </c:pt>
                <c:pt idx="147">
                  <c:v>32.799999999999997</c:v>
                </c:pt>
                <c:pt idx="148">
                  <c:v>38.6</c:v>
                </c:pt>
                <c:pt idx="149">
                  <c:v>49</c:v>
                </c:pt>
                <c:pt idx="150">
                  <c:v>52.7</c:v>
                </c:pt>
                <c:pt idx="151">
                  <c:v>58.8</c:v>
                </c:pt>
                <c:pt idx="152">
                  <c:v>47.9</c:v>
                </c:pt>
                <c:pt idx="153">
                  <c:v>54.4</c:v>
                </c:pt>
                <c:pt idx="154">
                  <c:v>41.6</c:v>
                </c:pt>
                <c:pt idx="155">
                  <c:v>39.700000000000003</c:v>
                </c:pt>
                <c:pt idx="156">
                  <c:v>44.1</c:v>
                </c:pt>
                <c:pt idx="157">
                  <c:v>46.9</c:v>
                </c:pt>
                <c:pt idx="158">
                  <c:v>49.3</c:v>
                </c:pt>
                <c:pt idx="159">
                  <c:v>33.6</c:v>
                </c:pt>
                <c:pt idx="160">
                  <c:v>42.6</c:v>
                </c:pt>
                <c:pt idx="161">
                  <c:v>49.3</c:v>
                </c:pt>
                <c:pt idx="162">
                  <c:v>40.700000000000003</c:v>
                </c:pt>
                <c:pt idx="163">
                  <c:v>29.8</c:v>
                </c:pt>
                <c:pt idx="164">
                  <c:v>18.3</c:v>
                </c:pt>
                <c:pt idx="165">
                  <c:v>37.4</c:v>
                </c:pt>
                <c:pt idx="166">
                  <c:v>31.5</c:v>
                </c:pt>
                <c:pt idx="167">
                  <c:v>50.8</c:v>
                </c:pt>
                <c:pt idx="168">
                  <c:v>47.7</c:v>
                </c:pt>
                <c:pt idx="169">
                  <c:v>62.7</c:v>
                </c:pt>
                <c:pt idx="170">
                  <c:v>52.5</c:v>
                </c:pt>
                <c:pt idx="171">
                  <c:v>56.9</c:v>
                </c:pt>
                <c:pt idx="172">
                  <c:v>39.700000000000003</c:v>
                </c:pt>
                <c:pt idx="173">
                  <c:v>31.6</c:v>
                </c:pt>
                <c:pt idx="174">
                  <c:v>43.5</c:v>
                </c:pt>
                <c:pt idx="175">
                  <c:v>56.3</c:v>
                </c:pt>
                <c:pt idx="176">
                  <c:v>39.1</c:v>
                </c:pt>
                <c:pt idx="177">
                  <c:v>43.5</c:v>
                </c:pt>
                <c:pt idx="178">
                  <c:v>33.700000000000003</c:v>
                </c:pt>
                <c:pt idx="179">
                  <c:v>39.9</c:v>
                </c:pt>
                <c:pt idx="180">
                  <c:v>32.799999999999997</c:v>
                </c:pt>
                <c:pt idx="181">
                  <c:v>51.6</c:v>
                </c:pt>
                <c:pt idx="182">
                  <c:v>46.4</c:v>
                </c:pt>
                <c:pt idx="183">
                  <c:v>46</c:v>
                </c:pt>
                <c:pt idx="184">
                  <c:v>32.6</c:v>
                </c:pt>
                <c:pt idx="185">
                  <c:v>41.2</c:v>
                </c:pt>
                <c:pt idx="186">
                  <c:v>48.1</c:v>
                </c:pt>
                <c:pt idx="187">
                  <c:v>44.8</c:v>
                </c:pt>
                <c:pt idx="188">
                  <c:v>31.3</c:v>
                </c:pt>
                <c:pt idx="189">
                  <c:v>44.5</c:v>
                </c:pt>
                <c:pt idx="190">
                  <c:v>43.4</c:v>
                </c:pt>
                <c:pt idx="191">
                  <c:v>53.4</c:v>
                </c:pt>
                <c:pt idx="192">
                  <c:v>34.9</c:v>
                </c:pt>
                <c:pt idx="193">
                  <c:v>63.5</c:v>
                </c:pt>
                <c:pt idx="194">
                  <c:v>59.6</c:v>
                </c:pt>
                <c:pt idx="195">
                  <c:v>51.5</c:v>
                </c:pt>
                <c:pt idx="196">
                  <c:v>39.799999999999997</c:v>
                </c:pt>
                <c:pt idx="197">
                  <c:v>35.799999999999997</c:v>
                </c:pt>
                <c:pt idx="198">
                  <c:v>36.200000000000003</c:v>
                </c:pt>
                <c:pt idx="199">
                  <c:v>31.2</c:v>
                </c:pt>
                <c:pt idx="200">
                  <c:v>36.1</c:v>
                </c:pt>
                <c:pt idx="201">
                  <c:v>48.1</c:v>
                </c:pt>
                <c:pt idx="202">
                  <c:v>37</c:v>
                </c:pt>
                <c:pt idx="203">
                  <c:v>32.299999999999997</c:v>
                </c:pt>
                <c:pt idx="204">
                  <c:v>39.5</c:v>
                </c:pt>
                <c:pt idx="205">
                  <c:v>62.7</c:v>
                </c:pt>
                <c:pt idx="206">
                  <c:v>47.8</c:v>
                </c:pt>
                <c:pt idx="207">
                  <c:v>50.6</c:v>
                </c:pt>
                <c:pt idx="208">
                  <c:v>53.3</c:v>
                </c:pt>
                <c:pt idx="209">
                  <c:v>36.4</c:v>
                </c:pt>
                <c:pt idx="210">
                  <c:v>26.5</c:v>
                </c:pt>
                <c:pt idx="211">
                  <c:v>34</c:v>
                </c:pt>
                <c:pt idx="212">
                  <c:v>42.8</c:v>
                </c:pt>
                <c:pt idx="213">
                  <c:v>36.799999999999997</c:v>
                </c:pt>
                <c:pt idx="214">
                  <c:v>39.200000000000003</c:v>
                </c:pt>
                <c:pt idx="215">
                  <c:v>25.9</c:v>
                </c:pt>
                <c:pt idx="216">
                  <c:v>34.799999999999997</c:v>
                </c:pt>
                <c:pt idx="217">
                  <c:v>52.8</c:v>
                </c:pt>
                <c:pt idx="218">
                  <c:v>57.6</c:v>
                </c:pt>
                <c:pt idx="219">
                  <c:v>51.9</c:v>
                </c:pt>
                <c:pt idx="220">
                  <c:v>31.2</c:v>
                </c:pt>
                <c:pt idx="221">
                  <c:v>36.700000000000003</c:v>
                </c:pt>
                <c:pt idx="222">
                  <c:v>42.7</c:v>
                </c:pt>
                <c:pt idx="223">
                  <c:v>39</c:v>
                </c:pt>
                <c:pt idx="224">
                  <c:v>36.9</c:v>
                </c:pt>
                <c:pt idx="225">
                  <c:v>35.299999999999997</c:v>
                </c:pt>
                <c:pt idx="226">
                  <c:v>25.4</c:v>
                </c:pt>
                <c:pt idx="227">
                  <c:v>22.9</c:v>
                </c:pt>
                <c:pt idx="228">
                  <c:v>34.6</c:v>
                </c:pt>
                <c:pt idx="229">
                  <c:v>26.5</c:v>
                </c:pt>
                <c:pt idx="230">
                  <c:v>19.600000000000001</c:v>
                </c:pt>
                <c:pt idx="231">
                  <c:v>25.3</c:v>
                </c:pt>
                <c:pt idx="232">
                  <c:v>43.9</c:v>
                </c:pt>
                <c:pt idx="233">
                  <c:v>55.1</c:v>
                </c:pt>
                <c:pt idx="234">
                  <c:v>65.099999999999994</c:v>
                </c:pt>
                <c:pt idx="235">
                  <c:v>62.1</c:v>
                </c:pt>
                <c:pt idx="236">
                  <c:v>46.2</c:v>
                </c:pt>
                <c:pt idx="237">
                  <c:v>49.4</c:v>
                </c:pt>
                <c:pt idx="238">
                  <c:v>57.1</c:v>
                </c:pt>
                <c:pt idx="239">
                  <c:v>74.099999999999994</c:v>
                </c:pt>
                <c:pt idx="240">
                  <c:v>64.5</c:v>
                </c:pt>
                <c:pt idx="241">
                  <c:v>52.2</c:v>
                </c:pt>
                <c:pt idx="242">
                  <c:v>58.4</c:v>
                </c:pt>
                <c:pt idx="243">
                  <c:v>58.6</c:v>
                </c:pt>
                <c:pt idx="244">
                  <c:v>41.3</c:v>
                </c:pt>
                <c:pt idx="245">
                  <c:v>30.5</c:v>
                </c:pt>
                <c:pt idx="246">
                  <c:v>28.6</c:v>
                </c:pt>
                <c:pt idx="247">
                  <c:v>27.9</c:v>
                </c:pt>
                <c:pt idx="248">
                  <c:v>30.8</c:v>
                </c:pt>
                <c:pt idx="249">
                  <c:v>40.1</c:v>
                </c:pt>
                <c:pt idx="250">
                  <c:v>55.1</c:v>
                </c:pt>
                <c:pt idx="251">
                  <c:v>50.4</c:v>
                </c:pt>
                <c:pt idx="252">
                  <c:v>60.8</c:v>
                </c:pt>
                <c:pt idx="253">
                  <c:v>51.7</c:v>
                </c:pt>
                <c:pt idx="254">
                  <c:v>56.2</c:v>
                </c:pt>
                <c:pt idx="255">
                  <c:v>59</c:v>
                </c:pt>
                <c:pt idx="256">
                  <c:v>65.2</c:v>
                </c:pt>
                <c:pt idx="257">
                  <c:v>60.3</c:v>
                </c:pt>
                <c:pt idx="258">
                  <c:v>60.3</c:v>
                </c:pt>
                <c:pt idx="259">
                  <c:v>60</c:v>
                </c:pt>
                <c:pt idx="260">
                  <c:v>48.1</c:v>
                </c:pt>
                <c:pt idx="261">
                  <c:v>55.4</c:v>
                </c:pt>
                <c:pt idx="262">
                  <c:v>41.8</c:v>
                </c:pt>
                <c:pt idx="263">
                  <c:v>52.1</c:v>
                </c:pt>
                <c:pt idx="264">
                  <c:v>40.1</c:v>
                </c:pt>
                <c:pt idx="265">
                  <c:v>33.4</c:v>
                </c:pt>
                <c:pt idx="266">
                  <c:v>41.7</c:v>
                </c:pt>
                <c:pt idx="267">
                  <c:v>42.4</c:v>
                </c:pt>
                <c:pt idx="268">
                  <c:v>56.2</c:v>
                </c:pt>
                <c:pt idx="269">
                  <c:v>63.9</c:v>
                </c:pt>
                <c:pt idx="270">
                  <c:v>54.5</c:v>
                </c:pt>
                <c:pt idx="271">
                  <c:v>45.9</c:v>
                </c:pt>
                <c:pt idx="272">
                  <c:v>30.1</c:v>
                </c:pt>
                <c:pt idx="273">
                  <c:v>33.4</c:v>
                </c:pt>
                <c:pt idx="274">
                  <c:v>40.700000000000003</c:v>
                </c:pt>
                <c:pt idx="275">
                  <c:v>27.3</c:v>
                </c:pt>
                <c:pt idx="276">
                  <c:v>42.2</c:v>
                </c:pt>
                <c:pt idx="277">
                  <c:v>56.4</c:v>
                </c:pt>
                <c:pt idx="278">
                  <c:v>47</c:v>
                </c:pt>
                <c:pt idx="279">
                  <c:v>57.4</c:v>
                </c:pt>
                <c:pt idx="280">
                  <c:v>57.2</c:v>
                </c:pt>
                <c:pt idx="281">
                  <c:v>67.2</c:v>
                </c:pt>
                <c:pt idx="282">
                  <c:v>56</c:v>
                </c:pt>
                <c:pt idx="283">
                  <c:v>51.6</c:v>
                </c:pt>
                <c:pt idx="284">
                  <c:v>36.1</c:v>
                </c:pt>
                <c:pt idx="285">
                  <c:v>33.200000000000003</c:v>
                </c:pt>
                <c:pt idx="286">
                  <c:v>41.7</c:v>
                </c:pt>
                <c:pt idx="287">
                  <c:v>64.2</c:v>
                </c:pt>
                <c:pt idx="288">
                  <c:v>43.1</c:v>
                </c:pt>
                <c:pt idx="289">
                  <c:v>45.5</c:v>
                </c:pt>
                <c:pt idx="290">
                  <c:v>47.9</c:v>
                </c:pt>
                <c:pt idx="291">
                  <c:v>24.7</c:v>
                </c:pt>
                <c:pt idx="292">
                  <c:v>24.8</c:v>
                </c:pt>
                <c:pt idx="293">
                  <c:v>17.100000000000001</c:v>
                </c:pt>
                <c:pt idx="294">
                  <c:v>30.8</c:v>
                </c:pt>
                <c:pt idx="295">
                  <c:v>24.8</c:v>
                </c:pt>
                <c:pt idx="296">
                  <c:v>32.1</c:v>
                </c:pt>
                <c:pt idx="297">
                  <c:v>45.7</c:v>
                </c:pt>
                <c:pt idx="298">
                  <c:v>36.299999999999997</c:v>
                </c:pt>
                <c:pt idx="299">
                  <c:v>37.200000000000003</c:v>
                </c:pt>
                <c:pt idx="300">
                  <c:v>43.2</c:v>
                </c:pt>
                <c:pt idx="301">
                  <c:v>49.9</c:v>
                </c:pt>
                <c:pt idx="302">
                  <c:v>37.299999999999997</c:v>
                </c:pt>
                <c:pt idx="303">
                  <c:v>35.299999999999997</c:v>
                </c:pt>
                <c:pt idx="304">
                  <c:v>42</c:v>
                </c:pt>
                <c:pt idx="305">
                  <c:v>50</c:v>
                </c:pt>
                <c:pt idx="306">
                  <c:v>55.7</c:v>
                </c:pt>
                <c:pt idx="307">
                  <c:v>51.8</c:v>
                </c:pt>
                <c:pt idx="308">
                  <c:v>77.599999999999994</c:v>
                </c:pt>
                <c:pt idx="309">
                  <c:v>48.3</c:v>
                </c:pt>
                <c:pt idx="310">
                  <c:v>49</c:v>
                </c:pt>
                <c:pt idx="311">
                  <c:v>43.1</c:v>
                </c:pt>
                <c:pt idx="312">
                  <c:v>40.9</c:v>
                </c:pt>
                <c:pt idx="313">
                  <c:v>34.299999999999997</c:v>
                </c:pt>
                <c:pt idx="314">
                  <c:v>38.799999999999997</c:v>
                </c:pt>
                <c:pt idx="315">
                  <c:v>44.6</c:v>
                </c:pt>
                <c:pt idx="316">
                  <c:v>32.700000000000003</c:v>
                </c:pt>
                <c:pt idx="317">
                  <c:v>46.9</c:v>
                </c:pt>
                <c:pt idx="318">
                  <c:v>30.9</c:v>
                </c:pt>
                <c:pt idx="319">
                  <c:v>23</c:v>
                </c:pt>
                <c:pt idx="320">
                  <c:v>39</c:v>
                </c:pt>
                <c:pt idx="321">
                  <c:v>43.9</c:v>
                </c:pt>
                <c:pt idx="322">
                  <c:v>33.799999999999997</c:v>
                </c:pt>
                <c:pt idx="323">
                  <c:v>31.2</c:v>
                </c:pt>
                <c:pt idx="324">
                  <c:v>45.3</c:v>
                </c:pt>
                <c:pt idx="325">
                  <c:v>56.9</c:v>
                </c:pt>
                <c:pt idx="326">
                  <c:v>52.6</c:v>
                </c:pt>
                <c:pt idx="327">
                  <c:v>62.5</c:v>
                </c:pt>
                <c:pt idx="328">
                  <c:v>51.8</c:v>
                </c:pt>
                <c:pt idx="329">
                  <c:v>46.8</c:v>
                </c:pt>
                <c:pt idx="330">
                  <c:v>44.7</c:v>
                </c:pt>
                <c:pt idx="331">
                  <c:v>39.299999999999997</c:v>
                </c:pt>
                <c:pt idx="332">
                  <c:v>45.4</c:v>
                </c:pt>
                <c:pt idx="333">
                  <c:v>38</c:v>
                </c:pt>
                <c:pt idx="334">
                  <c:v>47.3</c:v>
                </c:pt>
                <c:pt idx="335">
                  <c:v>36.4</c:v>
                </c:pt>
                <c:pt idx="336">
                  <c:v>56</c:v>
                </c:pt>
                <c:pt idx="337">
                  <c:v>48.3</c:v>
                </c:pt>
                <c:pt idx="338">
                  <c:v>54.4</c:v>
                </c:pt>
                <c:pt idx="339">
                  <c:v>54.9</c:v>
                </c:pt>
                <c:pt idx="340">
                  <c:v>50.7</c:v>
                </c:pt>
                <c:pt idx="341">
                  <c:v>32.200000000000003</c:v>
                </c:pt>
                <c:pt idx="342">
                  <c:v>44.4</c:v>
                </c:pt>
                <c:pt idx="343">
                  <c:v>63.3</c:v>
                </c:pt>
                <c:pt idx="344">
                  <c:v>81.400000000000006</c:v>
                </c:pt>
                <c:pt idx="345">
                  <c:v>63.3</c:v>
                </c:pt>
                <c:pt idx="346">
                  <c:v>56.7</c:v>
                </c:pt>
                <c:pt idx="347">
                  <c:v>63.3</c:v>
                </c:pt>
                <c:pt idx="348">
                  <c:v>50.6</c:v>
                </c:pt>
                <c:pt idx="349">
                  <c:v>31.6</c:v>
                </c:pt>
                <c:pt idx="350">
                  <c:v>36.6</c:v>
                </c:pt>
                <c:pt idx="351">
                  <c:v>53.3</c:v>
                </c:pt>
                <c:pt idx="352">
                  <c:v>37.9</c:v>
                </c:pt>
                <c:pt idx="353">
                  <c:v>58.6</c:v>
                </c:pt>
                <c:pt idx="354">
                  <c:v>35.6</c:v>
                </c:pt>
                <c:pt idx="355">
                  <c:v>42.6</c:v>
                </c:pt>
                <c:pt idx="356">
                  <c:v>62.1</c:v>
                </c:pt>
                <c:pt idx="357">
                  <c:v>55.8</c:v>
                </c:pt>
                <c:pt idx="358">
                  <c:v>66.900000000000006</c:v>
                </c:pt>
                <c:pt idx="359">
                  <c:v>51.8</c:v>
                </c:pt>
                <c:pt idx="360">
                  <c:v>52.4</c:v>
                </c:pt>
                <c:pt idx="361">
                  <c:v>65.599999999999994</c:v>
                </c:pt>
                <c:pt idx="362">
                  <c:v>78.7</c:v>
                </c:pt>
                <c:pt idx="363">
                  <c:v>63.2</c:v>
                </c:pt>
                <c:pt idx="364">
                  <c:v>32.299999999999997</c:v>
                </c:pt>
                <c:pt idx="365">
                  <c:v>45.2</c:v>
                </c:pt>
                <c:pt idx="366">
                  <c:v>40.799999999999997</c:v>
                </c:pt>
                <c:pt idx="367">
                  <c:v>41.4</c:v>
                </c:pt>
                <c:pt idx="368">
                  <c:v>60.8</c:v>
                </c:pt>
                <c:pt idx="369">
                  <c:v>48.4</c:v>
                </c:pt>
                <c:pt idx="370">
                  <c:v>64.599999999999994</c:v>
                </c:pt>
                <c:pt idx="371">
                  <c:v>50.5</c:v>
                </c:pt>
                <c:pt idx="372">
                  <c:v>51.3</c:v>
                </c:pt>
                <c:pt idx="373">
                  <c:v>55.5</c:v>
                </c:pt>
                <c:pt idx="374">
                  <c:v>44.2</c:v>
                </c:pt>
                <c:pt idx="375">
                  <c:v>46.9</c:v>
                </c:pt>
                <c:pt idx="376">
                  <c:v>55.2</c:v>
                </c:pt>
                <c:pt idx="377">
                  <c:v>30</c:v>
                </c:pt>
                <c:pt idx="378">
                  <c:v>32.4</c:v>
                </c:pt>
                <c:pt idx="379">
                  <c:v>42.5</c:v>
                </c:pt>
                <c:pt idx="380">
                  <c:v>48.2</c:v>
                </c:pt>
                <c:pt idx="381">
                  <c:v>54.3</c:v>
                </c:pt>
                <c:pt idx="382">
                  <c:v>54.9</c:v>
                </c:pt>
                <c:pt idx="383">
                  <c:v>55.2</c:v>
                </c:pt>
                <c:pt idx="384">
                  <c:v>68.400000000000006</c:v>
                </c:pt>
                <c:pt idx="385">
                  <c:v>68.099999999999994</c:v>
                </c:pt>
                <c:pt idx="386">
                  <c:v>55.1</c:v>
                </c:pt>
                <c:pt idx="387">
                  <c:v>54.2</c:v>
                </c:pt>
                <c:pt idx="388">
                  <c:v>67.8</c:v>
                </c:pt>
                <c:pt idx="389">
                  <c:v>52.2</c:v>
                </c:pt>
                <c:pt idx="390">
                  <c:v>51.5</c:v>
                </c:pt>
                <c:pt idx="391">
                  <c:v>47.2</c:v>
                </c:pt>
                <c:pt idx="392">
                  <c:v>45.4</c:v>
                </c:pt>
                <c:pt idx="393">
                  <c:v>42.9</c:v>
                </c:pt>
                <c:pt idx="394">
                  <c:v>45.6</c:v>
                </c:pt>
                <c:pt idx="395">
                  <c:v>67.3</c:v>
                </c:pt>
                <c:pt idx="396">
                  <c:v>64.2</c:v>
                </c:pt>
                <c:pt idx="397">
                  <c:v>49.9</c:v>
                </c:pt>
                <c:pt idx="398">
                  <c:v>61.7</c:v>
                </c:pt>
                <c:pt idx="399">
                  <c:v>58.7</c:v>
                </c:pt>
                <c:pt idx="400">
                  <c:v>52.8</c:v>
                </c:pt>
                <c:pt idx="401">
                  <c:v>52.8</c:v>
                </c:pt>
                <c:pt idx="402">
                  <c:v>49.7</c:v>
                </c:pt>
                <c:pt idx="403">
                  <c:v>50.1</c:v>
                </c:pt>
                <c:pt idx="404">
                  <c:v>43.8</c:v>
                </c:pt>
                <c:pt idx="405">
                  <c:v>52</c:v>
                </c:pt>
                <c:pt idx="406">
                  <c:v>34</c:v>
                </c:pt>
                <c:pt idx="407">
                  <c:v>50.1</c:v>
                </c:pt>
                <c:pt idx="408">
                  <c:v>41.1</c:v>
                </c:pt>
                <c:pt idx="409">
                  <c:v>30.1</c:v>
                </c:pt>
                <c:pt idx="410">
                  <c:v>31.9</c:v>
                </c:pt>
                <c:pt idx="411">
                  <c:v>39.700000000000003</c:v>
                </c:pt>
                <c:pt idx="412">
                  <c:v>44</c:v>
                </c:pt>
                <c:pt idx="413">
                  <c:v>51.6</c:v>
                </c:pt>
                <c:pt idx="414">
                  <c:v>55.9</c:v>
                </c:pt>
                <c:pt idx="415">
                  <c:v>55</c:v>
                </c:pt>
                <c:pt idx="416">
                  <c:v>63.7</c:v>
                </c:pt>
                <c:pt idx="417">
                  <c:v>62.1</c:v>
                </c:pt>
                <c:pt idx="418">
                  <c:v>52.4</c:v>
                </c:pt>
                <c:pt idx="419">
                  <c:v>26.6</c:v>
                </c:pt>
                <c:pt idx="420">
                  <c:v>24.5</c:v>
                </c:pt>
                <c:pt idx="421">
                  <c:v>32.1</c:v>
                </c:pt>
                <c:pt idx="422">
                  <c:v>22.2</c:v>
                </c:pt>
                <c:pt idx="423">
                  <c:v>36.4</c:v>
                </c:pt>
                <c:pt idx="424">
                  <c:v>42.9</c:v>
                </c:pt>
                <c:pt idx="425">
                  <c:v>51.7</c:v>
                </c:pt>
                <c:pt idx="426">
                  <c:v>46.2</c:v>
                </c:pt>
                <c:pt idx="427">
                  <c:v>42</c:v>
                </c:pt>
                <c:pt idx="428">
                  <c:v>30.3</c:v>
                </c:pt>
                <c:pt idx="429">
                  <c:v>28.9</c:v>
                </c:pt>
                <c:pt idx="430">
                  <c:v>64.5</c:v>
                </c:pt>
                <c:pt idx="431">
                  <c:v>52.3</c:v>
                </c:pt>
                <c:pt idx="432">
                  <c:v>49.6</c:v>
                </c:pt>
                <c:pt idx="433">
                  <c:v>53.6</c:v>
                </c:pt>
                <c:pt idx="434">
                  <c:v>66.599999999999994</c:v>
                </c:pt>
                <c:pt idx="435">
                  <c:v>50.7</c:v>
                </c:pt>
                <c:pt idx="436">
                  <c:v>41</c:v>
                </c:pt>
                <c:pt idx="437">
                  <c:v>34.299999999999997</c:v>
                </c:pt>
                <c:pt idx="438">
                  <c:v>27.7</c:v>
                </c:pt>
                <c:pt idx="439">
                  <c:v>37.5</c:v>
                </c:pt>
                <c:pt idx="440">
                  <c:v>47</c:v>
                </c:pt>
                <c:pt idx="441">
                  <c:v>46.9</c:v>
                </c:pt>
                <c:pt idx="442">
                  <c:v>47.5</c:v>
                </c:pt>
                <c:pt idx="443">
                  <c:v>45.7</c:v>
                </c:pt>
                <c:pt idx="444">
                  <c:v>46.5</c:v>
                </c:pt>
                <c:pt idx="445">
                  <c:v>35.6</c:v>
                </c:pt>
                <c:pt idx="446">
                  <c:v>35</c:v>
                </c:pt>
                <c:pt idx="447">
                  <c:v>29.1</c:v>
                </c:pt>
                <c:pt idx="448">
                  <c:v>42.7</c:v>
                </c:pt>
                <c:pt idx="449">
                  <c:v>52.2</c:v>
                </c:pt>
                <c:pt idx="450">
                  <c:v>59</c:v>
                </c:pt>
                <c:pt idx="451">
                  <c:v>60.6</c:v>
                </c:pt>
                <c:pt idx="452">
                  <c:v>55.3</c:v>
                </c:pt>
                <c:pt idx="453">
                  <c:v>44.2</c:v>
                </c:pt>
                <c:pt idx="454">
                  <c:v>41.7</c:v>
                </c:pt>
                <c:pt idx="455">
                  <c:v>52.7</c:v>
                </c:pt>
                <c:pt idx="456">
                  <c:v>28.8</c:v>
                </c:pt>
                <c:pt idx="457">
                  <c:v>39.5</c:v>
                </c:pt>
                <c:pt idx="458">
                  <c:v>18.100000000000001</c:v>
                </c:pt>
                <c:pt idx="459">
                  <c:v>21.7</c:v>
                </c:pt>
                <c:pt idx="460">
                  <c:v>39.1</c:v>
                </c:pt>
                <c:pt idx="461">
                  <c:v>38.799999999999997</c:v>
                </c:pt>
                <c:pt idx="462">
                  <c:v>47.3</c:v>
                </c:pt>
                <c:pt idx="463">
                  <c:v>46.1</c:v>
                </c:pt>
                <c:pt idx="464">
                  <c:v>58.8</c:v>
                </c:pt>
                <c:pt idx="465">
                  <c:v>58.2</c:v>
                </c:pt>
                <c:pt idx="466">
                  <c:v>73.2</c:v>
                </c:pt>
                <c:pt idx="467">
                  <c:v>59.5</c:v>
                </c:pt>
                <c:pt idx="468">
                  <c:v>58.1</c:v>
                </c:pt>
                <c:pt idx="469">
                  <c:v>61.2</c:v>
                </c:pt>
                <c:pt idx="470">
                  <c:v>71.099999999999994</c:v>
                </c:pt>
                <c:pt idx="471">
                  <c:v>68.400000000000006</c:v>
                </c:pt>
                <c:pt idx="472">
                  <c:v>50</c:v>
                </c:pt>
                <c:pt idx="473">
                  <c:v>57.8</c:v>
                </c:pt>
                <c:pt idx="474">
                  <c:v>47.1</c:v>
                </c:pt>
                <c:pt idx="475">
                  <c:v>67.5</c:v>
                </c:pt>
                <c:pt idx="476">
                  <c:v>79.599999999999994</c:v>
                </c:pt>
                <c:pt idx="477">
                  <c:v>65.099999999999994</c:v>
                </c:pt>
                <c:pt idx="478">
                  <c:v>45.4</c:v>
                </c:pt>
                <c:pt idx="479">
                  <c:v>48.7</c:v>
                </c:pt>
                <c:pt idx="480">
                  <c:v>47.6</c:v>
                </c:pt>
                <c:pt idx="481">
                  <c:v>36.6</c:v>
                </c:pt>
                <c:pt idx="482">
                  <c:v>33.200000000000003</c:v>
                </c:pt>
                <c:pt idx="483">
                  <c:v>51.6</c:v>
                </c:pt>
                <c:pt idx="484">
                  <c:v>40.4</c:v>
                </c:pt>
                <c:pt idx="485">
                  <c:v>42.6</c:v>
                </c:pt>
                <c:pt idx="486">
                  <c:v>48.8</c:v>
                </c:pt>
                <c:pt idx="487">
                  <c:v>48.8</c:v>
                </c:pt>
                <c:pt idx="488">
                  <c:v>50.2</c:v>
                </c:pt>
                <c:pt idx="489">
                  <c:v>54.1</c:v>
                </c:pt>
                <c:pt idx="490">
                  <c:v>49.8</c:v>
                </c:pt>
                <c:pt idx="491">
                  <c:v>29.6</c:v>
                </c:pt>
                <c:pt idx="492">
                  <c:v>24.7</c:v>
                </c:pt>
                <c:pt idx="493">
                  <c:v>36.799999999999997</c:v>
                </c:pt>
                <c:pt idx="494">
                  <c:v>46.3</c:v>
                </c:pt>
                <c:pt idx="495">
                  <c:v>44.3</c:v>
                </c:pt>
                <c:pt idx="496">
                  <c:v>58.9</c:v>
                </c:pt>
                <c:pt idx="497">
                  <c:v>59.5</c:v>
                </c:pt>
                <c:pt idx="498">
                  <c:v>76.2</c:v>
                </c:pt>
                <c:pt idx="499">
                  <c:v>71.900000000000006</c:v>
                </c:pt>
                <c:pt idx="500">
                  <c:v>69.5</c:v>
                </c:pt>
                <c:pt idx="501">
                  <c:v>50.5</c:v>
                </c:pt>
                <c:pt idx="502">
                  <c:v>52.7</c:v>
                </c:pt>
                <c:pt idx="503">
                  <c:v>45.2</c:v>
                </c:pt>
                <c:pt idx="504">
                  <c:v>58.5</c:v>
                </c:pt>
                <c:pt idx="505">
                  <c:v>58.6</c:v>
                </c:pt>
                <c:pt idx="506">
                  <c:v>48.2</c:v>
                </c:pt>
                <c:pt idx="507">
                  <c:v>42.3</c:v>
                </c:pt>
                <c:pt idx="508">
                  <c:v>42.9</c:v>
                </c:pt>
                <c:pt idx="509">
                  <c:v>34.799999999999997</c:v>
                </c:pt>
                <c:pt idx="510">
                  <c:v>30.2</c:v>
                </c:pt>
                <c:pt idx="511">
                  <c:v>34.700000000000003</c:v>
                </c:pt>
                <c:pt idx="512">
                  <c:v>52.5</c:v>
                </c:pt>
                <c:pt idx="513">
                  <c:v>33.700000000000003</c:v>
                </c:pt>
                <c:pt idx="514">
                  <c:v>44.1</c:v>
                </c:pt>
                <c:pt idx="515">
                  <c:v>37</c:v>
                </c:pt>
                <c:pt idx="516">
                  <c:v>40.799999999999997</c:v>
                </c:pt>
                <c:pt idx="517">
                  <c:v>42</c:v>
                </c:pt>
                <c:pt idx="518">
                  <c:v>54.4</c:v>
                </c:pt>
                <c:pt idx="519">
                  <c:v>52.6</c:v>
                </c:pt>
                <c:pt idx="520">
                  <c:v>50.7</c:v>
                </c:pt>
                <c:pt idx="521">
                  <c:v>44.1</c:v>
                </c:pt>
                <c:pt idx="522">
                  <c:v>52.8</c:v>
                </c:pt>
                <c:pt idx="523">
                  <c:v>50.2</c:v>
                </c:pt>
                <c:pt idx="524">
                  <c:v>39.4</c:v>
                </c:pt>
                <c:pt idx="525">
                  <c:v>41.8</c:v>
                </c:pt>
                <c:pt idx="526">
                  <c:v>66.900000000000006</c:v>
                </c:pt>
                <c:pt idx="527">
                  <c:v>57.3</c:v>
                </c:pt>
                <c:pt idx="528">
                  <c:v>56.7</c:v>
                </c:pt>
                <c:pt idx="529">
                  <c:v>42.9</c:v>
                </c:pt>
                <c:pt idx="530">
                  <c:v>55.2</c:v>
                </c:pt>
                <c:pt idx="531">
                  <c:v>36.799999999999997</c:v>
                </c:pt>
                <c:pt idx="532">
                  <c:v>38.200000000000003</c:v>
                </c:pt>
                <c:pt idx="533">
                  <c:v>47.1</c:v>
                </c:pt>
                <c:pt idx="534">
                  <c:v>34</c:v>
                </c:pt>
                <c:pt idx="535">
                  <c:v>42.9</c:v>
                </c:pt>
                <c:pt idx="536">
                  <c:v>34.700000000000003</c:v>
                </c:pt>
                <c:pt idx="537">
                  <c:v>38.700000000000003</c:v>
                </c:pt>
                <c:pt idx="538">
                  <c:v>30.3</c:v>
                </c:pt>
                <c:pt idx="539">
                  <c:v>42.1</c:v>
                </c:pt>
                <c:pt idx="540">
                  <c:v>26</c:v>
                </c:pt>
                <c:pt idx="541">
                  <c:v>28.5</c:v>
                </c:pt>
                <c:pt idx="542">
                  <c:v>31.9</c:v>
                </c:pt>
                <c:pt idx="543">
                  <c:v>22.7</c:v>
                </c:pt>
                <c:pt idx="544">
                  <c:v>25</c:v>
                </c:pt>
                <c:pt idx="545">
                  <c:v>43.6</c:v>
                </c:pt>
                <c:pt idx="546">
                  <c:v>38.1</c:v>
                </c:pt>
                <c:pt idx="547">
                  <c:v>32.299999999999997</c:v>
                </c:pt>
                <c:pt idx="548">
                  <c:v>34.700000000000003</c:v>
                </c:pt>
                <c:pt idx="549">
                  <c:v>60.4</c:v>
                </c:pt>
                <c:pt idx="550">
                  <c:v>48.4</c:v>
                </c:pt>
                <c:pt idx="551">
                  <c:v>50</c:v>
                </c:pt>
                <c:pt idx="552">
                  <c:v>42.9</c:v>
                </c:pt>
                <c:pt idx="553">
                  <c:v>37.700000000000003</c:v>
                </c:pt>
                <c:pt idx="554">
                  <c:v>40.5</c:v>
                </c:pt>
                <c:pt idx="555">
                  <c:v>43.7</c:v>
                </c:pt>
                <c:pt idx="556">
                  <c:v>60.1</c:v>
                </c:pt>
                <c:pt idx="557">
                  <c:v>62.2</c:v>
                </c:pt>
                <c:pt idx="558">
                  <c:v>50.9</c:v>
                </c:pt>
                <c:pt idx="559">
                  <c:v>61.8</c:v>
                </c:pt>
                <c:pt idx="560">
                  <c:v>56.4</c:v>
                </c:pt>
                <c:pt idx="561">
                  <c:v>35.5</c:v>
                </c:pt>
                <c:pt idx="562">
                  <c:v>46</c:v>
                </c:pt>
                <c:pt idx="563">
                  <c:v>44.5</c:v>
                </c:pt>
                <c:pt idx="564">
                  <c:v>36.700000000000003</c:v>
                </c:pt>
                <c:pt idx="565">
                  <c:v>45</c:v>
                </c:pt>
                <c:pt idx="566">
                  <c:v>32.1</c:v>
                </c:pt>
                <c:pt idx="567">
                  <c:v>35.700000000000003</c:v>
                </c:pt>
                <c:pt idx="568">
                  <c:v>28.2</c:v>
                </c:pt>
                <c:pt idx="569">
                  <c:v>41.3</c:v>
                </c:pt>
                <c:pt idx="570">
                  <c:v>56</c:v>
                </c:pt>
                <c:pt idx="571">
                  <c:v>50.6</c:v>
                </c:pt>
                <c:pt idx="572">
                  <c:v>57.4</c:v>
                </c:pt>
                <c:pt idx="573">
                  <c:v>69.2</c:v>
                </c:pt>
                <c:pt idx="574">
                  <c:v>54.9</c:v>
                </c:pt>
                <c:pt idx="575">
                  <c:v>44</c:v>
                </c:pt>
                <c:pt idx="576">
                  <c:v>51.6</c:v>
                </c:pt>
                <c:pt idx="577">
                  <c:v>40.6</c:v>
                </c:pt>
                <c:pt idx="578">
                  <c:v>34</c:v>
                </c:pt>
                <c:pt idx="579">
                  <c:v>27.6</c:v>
                </c:pt>
                <c:pt idx="580">
                  <c:v>37.9</c:v>
                </c:pt>
                <c:pt idx="581">
                  <c:v>61</c:v>
                </c:pt>
                <c:pt idx="582">
                  <c:v>48</c:v>
                </c:pt>
                <c:pt idx="583">
                  <c:v>64.7</c:v>
                </c:pt>
                <c:pt idx="584">
                  <c:v>48.4</c:v>
                </c:pt>
                <c:pt idx="585">
                  <c:v>71.2</c:v>
                </c:pt>
                <c:pt idx="586">
                  <c:v>57.6</c:v>
                </c:pt>
                <c:pt idx="587">
                  <c:v>54.4</c:v>
                </c:pt>
                <c:pt idx="588">
                  <c:v>44.4</c:v>
                </c:pt>
                <c:pt idx="589">
                  <c:v>42.5</c:v>
                </c:pt>
                <c:pt idx="590">
                  <c:v>50.3</c:v>
                </c:pt>
                <c:pt idx="591">
                  <c:v>62.4</c:v>
                </c:pt>
                <c:pt idx="592">
                  <c:v>46</c:v>
                </c:pt>
                <c:pt idx="593">
                  <c:v>51.6</c:v>
                </c:pt>
                <c:pt idx="594">
                  <c:v>43.6</c:v>
                </c:pt>
                <c:pt idx="595">
                  <c:v>56.4</c:v>
                </c:pt>
                <c:pt idx="596">
                  <c:v>53.9</c:v>
                </c:pt>
                <c:pt idx="597">
                  <c:v>45.8</c:v>
                </c:pt>
                <c:pt idx="598">
                  <c:v>67.599999999999994</c:v>
                </c:pt>
                <c:pt idx="599">
                  <c:v>58.7</c:v>
                </c:pt>
                <c:pt idx="600">
                  <c:v>50.9</c:v>
                </c:pt>
                <c:pt idx="601">
                  <c:v>61.4</c:v>
                </c:pt>
                <c:pt idx="602">
                  <c:v>54.8</c:v>
                </c:pt>
                <c:pt idx="603">
                  <c:v>58.2</c:v>
                </c:pt>
                <c:pt idx="604">
                  <c:v>49</c:v>
                </c:pt>
                <c:pt idx="605">
                  <c:v>32.6</c:v>
                </c:pt>
                <c:pt idx="606">
                  <c:v>27.7</c:v>
                </c:pt>
                <c:pt idx="607">
                  <c:v>24.9</c:v>
                </c:pt>
                <c:pt idx="608">
                  <c:v>16.2</c:v>
                </c:pt>
                <c:pt idx="609">
                  <c:v>21.6</c:v>
                </c:pt>
                <c:pt idx="610">
                  <c:v>37.9</c:v>
                </c:pt>
                <c:pt idx="611">
                  <c:v>50.9</c:v>
                </c:pt>
                <c:pt idx="612">
                  <c:v>27.1</c:v>
                </c:pt>
                <c:pt idx="613">
                  <c:v>22</c:v>
                </c:pt>
                <c:pt idx="614">
                  <c:v>27.7</c:v>
                </c:pt>
                <c:pt idx="615">
                  <c:v>40.1</c:v>
                </c:pt>
                <c:pt idx="616">
                  <c:v>40.799999999999997</c:v>
                </c:pt>
                <c:pt idx="617">
                  <c:v>41.7</c:v>
                </c:pt>
                <c:pt idx="618">
                  <c:v>51.6</c:v>
                </c:pt>
                <c:pt idx="619">
                  <c:v>68.2</c:v>
                </c:pt>
                <c:pt idx="620">
                  <c:v>49.1</c:v>
                </c:pt>
                <c:pt idx="621">
                  <c:v>36.700000000000003</c:v>
                </c:pt>
                <c:pt idx="622">
                  <c:v>55.5</c:v>
                </c:pt>
                <c:pt idx="623">
                  <c:v>39</c:v>
                </c:pt>
                <c:pt idx="624">
                  <c:v>46.6</c:v>
                </c:pt>
                <c:pt idx="625">
                  <c:v>40.9</c:v>
                </c:pt>
                <c:pt idx="626">
                  <c:v>52.4</c:v>
                </c:pt>
                <c:pt idx="627">
                  <c:v>50.6</c:v>
                </c:pt>
                <c:pt idx="628">
                  <c:v>47.1</c:v>
                </c:pt>
                <c:pt idx="629">
                  <c:v>58.6</c:v>
                </c:pt>
                <c:pt idx="630">
                  <c:v>62.7</c:v>
                </c:pt>
                <c:pt idx="631">
                  <c:v>54.4</c:v>
                </c:pt>
                <c:pt idx="632">
                  <c:v>58.5</c:v>
                </c:pt>
                <c:pt idx="633">
                  <c:v>52.1</c:v>
                </c:pt>
                <c:pt idx="634">
                  <c:v>32</c:v>
                </c:pt>
                <c:pt idx="635">
                  <c:v>35.4</c:v>
                </c:pt>
                <c:pt idx="636">
                  <c:v>51.5</c:v>
                </c:pt>
                <c:pt idx="637">
                  <c:v>38.5</c:v>
                </c:pt>
                <c:pt idx="638">
                  <c:v>57.9</c:v>
                </c:pt>
                <c:pt idx="639">
                  <c:v>42.1</c:v>
                </c:pt>
                <c:pt idx="640">
                  <c:v>38.700000000000003</c:v>
                </c:pt>
                <c:pt idx="641">
                  <c:v>39.4</c:v>
                </c:pt>
                <c:pt idx="642">
                  <c:v>41.7</c:v>
                </c:pt>
                <c:pt idx="643">
                  <c:v>42.3</c:v>
                </c:pt>
                <c:pt idx="644">
                  <c:v>55.8</c:v>
                </c:pt>
                <c:pt idx="645">
                  <c:v>49.6</c:v>
                </c:pt>
                <c:pt idx="646">
                  <c:v>45.5</c:v>
                </c:pt>
                <c:pt idx="647">
                  <c:v>54.8</c:v>
                </c:pt>
                <c:pt idx="648">
                  <c:v>67.8</c:v>
                </c:pt>
                <c:pt idx="649">
                  <c:v>52.6</c:v>
                </c:pt>
                <c:pt idx="650">
                  <c:v>48.2</c:v>
                </c:pt>
                <c:pt idx="651">
                  <c:v>44.8</c:v>
                </c:pt>
                <c:pt idx="652">
                  <c:v>32.6</c:v>
                </c:pt>
                <c:pt idx="653">
                  <c:v>44.1</c:v>
                </c:pt>
                <c:pt idx="654">
                  <c:v>38.4</c:v>
                </c:pt>
                <c:pt idx="655">
                  <c:v>44.4</c:v>
                </c:pt>
                <c:pt idx="656">
                  <c:v>42</c:v>
                </c:pt>
                <c:pt idx="657">
                  <c:v>45</c:v>
                </c:pt>
                <c:pt idx="658">
                  <c:v>49.6</c:v>
                </c:pt>
                <c:pt idx="659">
                  <c:v>42</c:v>
                </c:pt>
                <c:pt idx="660">
                  <c:v>36.5</c:v>
                </c:pt>
                <c:pt idx="661">
                  <c:v>40.1</c:v>
                </c:pt>
                <c:pt idx="662">
                  <c:v>43</c:v>
                </c:pt>
                <c:pt idx="663">
                  <c:v>41.9</c:v>
                </c:pt>
                <c:pt idx="664">
                  <c:v>33.9</c:v>
                </c:pt>
                <c:pt idx="665">
                  <c:v>31.5</c:v>
                </c:pt>
                <c:pt idx="666">
                  <c:v>32.6</c:v>
                </c:pt>
                <c:pt idx="667">
                  <c:v>30.3</c:v>
                </c:pt>
                <c:pt idx="668">
                  <c:v>38.6</c:v>
                </c:pt>
                <c:pt idx="669">
                  <c:v>45.2</c:v>
                </c:pt>
                <c:pt idx="670">
                  <c:v>59.9</c:v>
                </c:pt>
                <c:pt idx="671">
                  <c:v>63.1</c:v>
                </c:pt>
                <c:pt idx="672">
                  <c:v>57.7</c:v>
                </c:pt>
                <c:pt idx="673">
                  <c:v>60.7</c:v>
                </c:pt>
                <c:pt idx="674">
                  <c:v>63</c:v>
                </c:pt>
                <c:pt idx="675">
                  <c:v>59.3</c:v>
                </c:pt>
                <c:pt idx="676">
                  <c:v>49</c:v>
                </c:pt>
                <c:pt idx="677">
                  <c:v>56.7</c:v>
                </c:pt>
                <c:pt idx="678">
                  <c:v>39.299999999999997</c:v>
                </c:pt>
                <c:pt idx="679">
                  <c:v>61.1</c:v>
                </c:pt>
                <c:pt idx="680">
                  <c:v>39</c:v>
                </c:pt>
                <c:pt idx="681">
                  <c:v>53.6</c:v>
                </c:pt>
                <c:pt idx="682">
                  <c:v>46.3</c:v>
                </c:pt>
                <c:pt idx="683">
                  <c:v>38.700000000000003</c:v>
                </c:pt>
                <c:pt idx="684">
                  <c:v>50.6</c:v>
                </c:pt>
                <c:pt idx="685">
                  <c:v>45.8</c:v>
                </c:pt>
                <c:pt idx="686">
                  <c:v>36.1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B96-4920-8064-19C652E45542}"/>
            </c:ext>
          </c:extLst>
        </c:ser>
        <c:ser>
          <c:idx val="2"/>
          <c:order val="2"/>
          <c:tx>
            <c:strRef>
              <c:f>cons!$AO$5</c:f>
              <c:strCache>
                <c:ptCount val="1"/>
                <c:pt idx="0">
                  <c:v>PCR(7)</c:v>
                </c:pt>
              </c:strCache>
            </c:strRef>
          </c:tx>
          <c:spPr>
            <a:ln w="15875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val>
            <c:numRef>
              <c:f>cons!$S$1:$S$687</c:f>
              <c:numCache>
                <c:formatCode>General</c:formatCode>
                <c:ptCount val="68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100</c:v>
                </c:pt>
                <c:pt idx="6">
                  <c:v>100</c:v>
                </c:pt>
                <c:pt idx="7">
                  <c:v>0</c:v>
                </c:pt>
                <c:pt idx="8">
                  <c:v>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100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100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5.0999999999999996</c:v>
                </c:pt>
                <c:pt idx="26">
                  <c:v>1.8</c:v>
                </c:pt>
                <c:pt idx="27">
                  <c:v>0.3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25.8</c:v>
                </c:pt>
                <c:pt idx="51">
                  <c:v>63.5</c:v>
                </c:pt>
                <c:pt idx="52">
                  <c:v>91.5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91.5</c:v>
                </c:pt>
                <c:pt idx="58">
                  <c:v>87.8</c:v>
                </c:pt>
                <c:pt idx="59">
                  <c:v>0</c:v>
                </c:pt>
                <c:pt idx="60">
                  <c:v>53.3</c:v>
                </c:pt>
                <c:pt idx="61">
                  <c:v>37</c:v>
                </c:pt>
                <c:pt idx="62">
                  <c:v>35.5</c:v>
                </c:pt>
                <c:pt idx="63">
                  <c:v>7.2</c:v>
                </c:pt>
                <c:pt idx="64">
                  <c:v>3.8</c:v>
                </c:pt>
                <c:pt idx="65">
                  <c:v>4.0999999999999996</c:v>
                </c:pt>
                <c:pt idx="66">
                  <c:v>3.4</c:v>
                </c:pt>
                <c:pt idx="67">
                  <c:v>8.6</c:v>
                </c:pt>
                <c:pt idx="68">
                  <c:v>19.100000000000001</c:v>
                </c:pt>
                <c:pt idx="69">
                  <c:v>19.399999999999999</c:v>
                </c:pt>
                <c:pt idx="70">
                  <c:v>15.1</c:v>
                </c:pt>
                <c:pt idx="71">
                  <c:v>11.3</c:v>
                </c:pt>
                <c:pt idx="72">
                  <c:v>13.4</c:v>
                </c:pt>
                <c:pt idx="73">
                  <c:v>26.4</c:v>
                </c:pt>
                <c:pt idx="74">
                  <c:v>37.799999999999997</c:v>
                </c:pt>
                <c:pt idx="75">
                  <c:v>38.700000000000003</c:v>
                </c:pt>
                <c:pt idx="76">
                  <c:v>46.7</c:v>
                </c:pt>
                <c:pt idx="77">
                  <c:v>49.7</c:v>
                </c:pt>
                <c:pt idx="78">
                  <c:v>65.900000000000006</c:v>
                </c:pt>
                <c:pt idx="79">
                  <c:v>63.7</c:v>
                </c:pt>
                <c:pt idx="80">
                  <c:v>82.7</c:v>
                </c:pt>
                <c:pt idx="81">
                  <c:v>70.7</c:v>
                </c:pt>
                <c:pt idx="82">
                  <c:v>83.2</c:v>
                </c:pt>
                <c:pt idx="83">
                  <c:v>97.4</c:v>
                </c:pt>
                <c:pt idx="84">
                  <c:v>95.8</c:v>
                </c:pt>
                <c:pt idx="85">
                  <c:v>99</c:v>
                </c:pt>
                <c:pt idx="86">
                  <c:v>98.2</c:v>
                </c:pt>
                <c:pt idx="87">
                  <c:v>99</c:v>
                </c:pt>
                <c:pt idx="88">
                  <c:v>98.7</c:v>
                </c:pt>
                <c:pt idx="89">
                  <c:v>94.6</c:v>
                </c:pt>
                <c:pt idx="90">
                  <c:v>99.8</c:v>
                </c:pt>
                <c:pt idx="91">
                  <c:v>93.7</c:v>
                </c:pt>
                <c:pt idx="92">
                  <c:v>95.6</c:v>
                </c:pt>
                <c:pt idx="93">
                  <c:v>88.6</c:v>
                </c:pt>
                <c:pt idx="94">
                  <c:v>77.599999999999994</c:v>
                </c:pt>
                <c:pt idx="95">
                  <c:v>79.8</c:v>
                </c:pt>
                <c:pt idx="96">
                  <c:v>80.3</c:v>
                </c:pt>
                <c:pt idx="97">
                  <c:v>83.5</c:v>
                </c:pt>
                <c:pt idx="98">
                  <c:v>89.2</c:v>
                </c:pt>
                <c:pt idx="99">
                  <c:v>91.3</c:v>
                </c:pt>
                <c:pt idx="100">
                  <c:v>95.6</c:v>
                </c:pt>
                <c:pt idx="101">
                  <c:v>96.6</c:v>
                </c:pt>
                <c:pt idx="102">
                  <c:v>93.2</c:v>
                </c:pt>
                <c:pt idx="103">
                  <c:v>88.6</c:v>
                </c:pt>
                <c:pt idx="104">
                  <c:v>95</c:v>
                </c:pt>
                <c:pt idx="105">
                  <c:v>98.2</c:v>
                </c:pt>
                <c:pt idx="106">
                  <c:v>98.9</c:v>
                </c:pt>
                <c:pt idx="107">
                  <c:v>99</c:v>
                </c:pt>
                <c:pt idx="108">
                  <c:v>98.5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97.1</c:v>
                </c:pt>
                <c:pt idx="114">
                  <c:v>100</c:v>
                </c:pt>
                <c:pt idx="115">
                  <c:v>95.9</c:v>
                </c:pt>
                <c:pt idx="116">
                  <c:v>95.8</c:v>
                </c:pt>
                <c:pt idx="117">
                  <c:v>93</c:v>
                </c:pt>
                <c:pt idx="118">
                  <c:v>99.3</c:v>
                </c:pt>
                <c:pt idx="119">
                  <c:v>95.4</c:v>
                </c:pt>
                <c:pt idx="120">
                  <c:v>97.2</c:v>
                </c:pt>
                <c:pt idx="121">
                  <c:v>99.6</c:v>
                </c:pt>
                <c:pt idx="122">
                  <c:v>91.4</c:v>
                </c:pt>
                <c:pt idx="123">
                  <c:v>92.9</c:v>
                </c:pt>
                <c:pt idx="124">
                  <c:v>97.2</c:v>
                </c:pt>
                <c:pt idx="125">
                  <c:v>95.5</c:v>
                </c:pt>
                <c:pt idx="126">
                  <c:v>96.8</c:v>
                </c:pt>
                <c:pt idx="127">
                  <c:v>94.4</c:v>
                </c:pt>
                <c:pt idx="128">
                  <c:v>95.6</c:v>
                </c:pt>
                <c:pt idx="129">
                  <c:v>94.8</c:v>
                </c:pt>
                <c:pt idx="130">
                  <c:v>95.4</c:v>
                </c:pt>
                <c:pt idx="131">
                  <c:v>97</c:v>
                </c:pt>
                <c:pt idx="132">
                  <c:v>95.7</c:v>
                </c:pt>
                <c:pt idx="133">
                  <c:v>94</c:v>
                </c:pt>
                <c:pt idx="134">
                  <c:v>95.4</c:v>
                </c:pt>
                <c:pt idx="135">
                  <c:v>94.6</c:v>
                </c:pt>
                <c:pt idx="136">
                  <c:v>95.5</c:v>
                </c:pt>
                <c:pt idx="137">
                  <c:v>97.1</c:v>
                </c:pt>
                <c:pt idx="138">
                  <c:v>98.4</c:v>
                </c:pt>
                <c:pt idx="139">
                  <c:v>96.8</c:v>
                </c:pt>
                <c:pt idx="140">
                  <c:v>98.3</c:v>
                </c:pt>
                <c:pt idx="141">
                  <c:v>100</c:v>
                </c:pt>
                <c:pt idx="142">
                  <c:v>95.1</c:v>
                </c:pt>
                <c:pt idx="143">
                  <c:v>98.8</c:v>
                </c:pt>
                <c:pt idx="144">
                  <c:v>95.9</c:v>
                </c:pt>
                <c:pt idx="145">
                  <c:v>90</c:v>
                </c:pt>
                <c:pt idx="146">
                  <c:v>95</c:v>
                </c:pt>
                <c:pt idx="147">
                  <c:v>99.3</c:v>
                </c:pt>
                <c:pt idx="148">
                  <c:v>97.8</c:v>
                </c:pt>
                <c:pt idx="149">
                  <c:v>99.3</c:v>
                </c:pt>
                <c:pt idx="150">
                  <c:v>97.2</c:v>
                </c:pt>
                <c:pt idx="151">
                  <c:v>97</c:v>
                </c:pt>
                <c:pt idx="152">
                  <c:v>94.6</c:v>
                </c:pt>
                <c:pt idx="153">
                  <c:v>97.4</c:v>
                </c:pt>
                <c:pt idx="154">
                  <c:v>92.5</c:v>
                </c:pt>
                <c:pt idx="155">
                  <c:v>94.1</c:v>
                </c:pt>
                <c:pt idx="156">
                  <c:v>95</c:v>
                </c:pt>
                <c:pt idx="157">
                  <c:v>97</c:v>
                </c:pt>
                <c:pt idx="158">
                  <c:v>93.1</c:v>
                </c:pt>
                <c:pt idx="159">
                  <c:v>86.2</c:v>
                </c:pt>
                <c:pt idx="160">
                  <c:v>84.9</c:v>
                </c:pt>
                <c:pt idx="161">
                  <c:v>88.5</c:v>
                </c:pt>
                <c:pt idx="162">
                  <c:v>73.2</c:v>
                </c:pt>
                <c:pt idx="163">
                  <c:v>60.2</c:v>
                </c:pt>
                <c:pt idx="164">
                  <c:v>73.2</c:v>
                </c:pt>
                <c:pt idx="165">
                  <c:v>83.2</c:v>
                </c:pt>
                <c:pt idx="166">
                  <c:v>87.6</c:v>
                </c:pt>
                <c:pt idx="167">
                  <c:v>98.3</c:v>
                </c:pt>
                <c:pt idx="168">
                  <c:v>100</c:v>
                </c:pt>
                <c:pt idx="169">
                  <c:v>99.4</c:v>
                </c:pt>
                <c:pt idx="170">
                  <c:v>96.8</c:v>
                </c:pt>
                <c:pt idx="171">
                  <c:v>96.9</c:v>
                </c:pt>
                <c:pt idx="172">
                  <c:v>94.5</c:v>
                </c:pt>
                <c:pt idx="173">
                  <c:v>93.7</c:v>
                </c:pt>
                <c:pt idx="174">
                  <c:v>81</c:v>
                </c:pt>
                <c:pt idx="175">
                  <c:v>88.3</c:v>
                </c:pt>
                <c:pt idx="176">
                  <c:v>90.9</c:v>
                </c:pt>
                <c:pt idx="177">
                  <c:v>93.3</c:v>
                </c:pt>
                <c:pt idx="178">
                  <c:v>97.6</c:v>
                </c:pt>
                <c:pt idx="179">
                  <c:v>98.5</c:v>
                </c:pt>
                <c:pt idx="180">
                  <c:v>99.6</c:v>
                </c:pt>
                <c:pt idx="181">
                  <c:v>99</c:v>
                </c:pt>
                <c:pt idx="182">
                  <c:v>99.1</c:v>
                </c:pt>
                <c:pt idx="183">
                  <c:v>99.1</c:v>
                </c:pt>
                <c:pt idx="184">
                  <c:v>97.7</c:v>
                </c:pt>
                <c:pt idx="185">
                  <c:v>96.8</c:v>
                </c:pt>
                <c:pt idx="186">
                  <c:v>87.8</c:v>
                </c:pt>
                <c:pt idx="187">
                  <c:v>85.4</c:v>
                </c:pt>
                <c:pt idx="188">
                  <c:v>86.9</c:v>
                </c:pt>
                <c:pt idx="189">
                  <c:v>96.4</c:v>
                </c:pt>
                <c:pt idx="190">
                  <c:v>99.4</c:v>
                </c:pt>
                <c:pt idx="191">
                  <c:v>90.3</c:v>
                </c:pt>
                <c:pt idx="192">
                  <c:v>88.9</c:v>
                </c:pt>
                <c:pt idx="193">
                  <c:v>97.6</c:v>
                </c:pt>
                <c:pt idx="194">
                  <c:v>96</c:v>
                </c:pt>
                <c:pt idx="195">
                  <c:v>94.3</c:v>
                </c:pt>
                <c:pt idx="196">
                  <c:v>87.9</c:v>
                </c:pt>
                <c:pt idx="197">
                  <c:v>89</c:v>
                </c:pt>
                <c:pt idx="198">
                  <c:v>83.3</c:v>
                </c:pt>
                <c:pt idx="199">
                  <c:v>74.8</c:v>
                </c:pt>
                <c:pt idx="200">
                  <c:v>73.2</c:v>
                </c:pt>
                <c:pt idx="201">
                  <c:v>83</c:v>
                </c:pt>
                <c:pt idx="202">
                  <c:v>75.099999999999994</c:v>
                </c:pt>
                <c:pt idx="203">
                  <c:v>86.3</c:v>
                </c:pt>
                <c:pt idx="204">
                  <c:v>91.1</c:v>
                </c:pt>
                <c:pt idx="205">
                  <c:v>98.1</c:v>
                </c:pt>
                <c:pt idx="206">
                  <c:v>93.3</c:v>
                </c:pt>
                <c:pt idx="207">
                  <c:v>96.8</c:v>
                </c:pt>
                <c:pt idx="208">
                  <c:v>91.5</c:v>
                </c:pt>
                <c:pt idx="209">
                  <c:v>86.2</c:v>
                </c:pt>
                <c:pt idx="210">
                  <c:v>90.4</c:v>
                </c:pt>
                <c:pt idx="211">
                  <c:v>82.2</c:v>
                </c:pt>
                <c:pt idx="212">
                  <c:v>84</c:v>
                </c:pt>
                <c:pt idx="213">
                  <c:v>79.599999999999994</c:v>
                </c:pt>
                <c:pt idx="214">
                  <c:v>78.2</c:v>
                </c:pt>
                <c:pt idx="215">
                  <c:v>80.099999999999994</c:v>
                </c:pt>
                <c:pt idx="216">
                  <c:v>73.400000000000006</c:v>
                </c:pt>
                <c:pt idx="217">
                  <c:v>84.8</c:v>
                </c:pt>
                <c:pt idx="218">
                  <c:v>88.8</c:v>
                </c:pt>
                <c:pt idx="219">
                  <c:v>85.6</c:v>
                </c:pt>
                <c:pt idx="220">
                  <c:v>87.9</c:v>
                </c:pt>
                <c:pt idx="221">
                  <c:v>82.7</c:v>
                </c:pt>
                <c:pt idx="222">
                  <c:v>83.6</c:v>
                </c:pt>
                <c:pt idx="223">
                  <c:v>83.5</c:v>
                </c:pt>
                <c:pt idx="224">
                  <c:v>77.900000000000006</c:v>
                </c:pt>
                <c:pt idx="225">
                  <c:v>81</c:v>
                </c:pt>
                <c:pt idx="226">
                  <c:v>80.900000000000006</c:v>
                </c:pt>
                <c:pt idx="227">
                  <c:v>80.5</c:v>
                </c:pt>
                <c:pt idx="228">
                  <c:v>75.5</c:v>
                </c:pt>
                <c:pt idx="229">
                  <c:v>84.6</c:v>
                </c:pt>
                <c:pt idx="230">
                  <c:v>92.5</c:v>
                </c:pt>
                <c:pt idx="231">
                  <c:v>93</c:v>
                </c:pt>
                <c:pt idx="232">
                  <c:v>100</c:v>
                </c:pt>
                <c:pt idx="233">
                  <c:v>100</c:v>
                </c:pt>
                <c:pt idx="234">
                  <c:v>93.4</c:v>
                </c:pt>
                <c:pt idx="235">
                  <c:v>86.8</c:v>
                </c:pt>
                <c:pt idx="236">
                  <c:v>83.3</c:v>
                </c:pt>
                <c:pt idx="237">
                  <c:v>78.2</c:v>
                </c:pt>
                <c:pt idx="238">
                  <c:v>88.9</c:v>
                </c:pt>
                <c:pt idx="239">
                  <c:v>96.4</c:v>
                </c:pt>
                <c:pt idx="240">
                  <c:v>92.9</c:v>
                </c:pt>
                <c:pt idx="241">
                  <c:v>87.6</c:v>
                </c:pt>
                <c:pt idx="242">
                  <c:v>88.8</c:v>
                </c:pt>
                <c:pt idx="243">
                  <c:v>93</c:v>
                </c:pt>
                <c:pt idx="244">
                  <c:v>85.6</c:v>
                </c:pt>
                <c:pt idx="245">
                  <c:v>86.7</c:v>
                </c:pt>
                <c:pt idx="246">
                  <c:v>82</c:v>
                </c:pt>
                <c:pt idx="247">
                  <c:v>90.2</c:v>
                </c:pt>
                <c:pt idx="248">
                  <c:v>82.7</c:v>
                </c:pt>
                <c:pt idx="249">
                  <c:v>82.2</c:v>
                </c:pt>
                <c:pt idx="250">
                  <c:v>90.1</c:v>
                </c:pt>
                <c:pt idx="251">
                  <c:v>82</c:v>
                </c:pt>
                <c:pt idx="252">
                  <c:v>98.9</c:v>
                </c:pt>
                <c:pt idx="253">
                  <c:v>98.8</c:v>
                </c:pt>
                <c:pt idx="254">
                  <c:v>95.6</c:v>
                </c:pt>
                <c:pt idx="255">
                  <c:v>87.2</c:v>
                </c:pt>
                <c:pt idx="256">
                  <c:v>79.8</c:v>
                </c:pt>
                <c:pt idx="257">
                  <c:v>82.7</c:v>
                </c:pt>
                <c:pt idx="258">
                  <c:v>96.3</c:v>
                </c:pt>
                <c:pt idx="259">
                  <c:v>100</c:v>
                </c:pt>
                <c:pt idx="260">
                  <c:v>85.9</c:v>
                </c:pt>
                <c:pt idx="261">
                  <c:v>84.9</c:v>
                </c:pt>
                <c:pt idx="262">
                  <c:v>96.7</c:v>
                </c:pt>
                <c:pt idx="263">
                  <c:v>95</c:v>
                </c:pt>
                <c:pt idx="264">
                  <c:v>88.3</c:v>
                </c:pt>
                <c:pt idx="265">
                  <c:v>95.1</c:v>
                </c:pt>
                <c:pt idx="266">
                  <c:v>93.3</c:v>
                </c:pt>
                <c:pt idx="267">
                  <c:v>94.7</c:v>
                </c:pt>
                <c:pt idx="268">
                  <c:v>96.6</c:v>
                </c:pt>
                <c:pt idx="269">
                  <c:v>94.9</c:v>
                </c:pt>
                <c:pt idx="270">
                  <c:v>98.4</c:v>
                </c:pt>
                <c:pt idx="271">
                  <c:v>96.2</c:v>
                </c:pt>
                <c:pt idx="272">
                  <c:v>92.7</c:v>
                </c:pt>
                <c:pt idx="273">
                  <c:v>95.7</c:v>
                </c:pt>
                <c:pt idx="274">
                  <c:v>86.4</c:v>
                </c:pt>
                <c:pt idx="275">
                  <c:v>91.4</c:v>
                </c:pt>
                <c:pt idx="276">
                  <c:v>87.4</c:v>
                </c:pt>
                <c:pt idx="277">
                  <c:v>91.5</c:v>
                </c:pt>
                <c:pt idx="278">
                  <c:v>95.6</c:v>
                </c:pt>
                <c:pt idx="279">
                  <c:v>89</c:v>
                </c:pt>
                <c:pt idx="280">
                  <c:v>83.8</c:v>
                </c:pt>
                <c:pt idx="281">
                  <c:v>94.8</c:v>
                </c:pt>
                <c:pt idx="282">
                  <c:v>94.6</c:v>
                </c:pt>
                <c:pt idx="283">
                  <c:v>93.3</c:v>
                </c:pt>
                <c:pt idx="284">
                  <c:v>96.2</c:v>
                </c:pt>
                <c:pt idx="285">
                  <c:v>97.4</c:v>
                </c:pt>
                <c:pt idx="286">
                  <c:v>98.3</c:v>
                </c:pt>
                <c:pt idx="287">
                  <c:v>99.1</c:v>
                </c:pt>
                <c:pt idx="288">
                  <c:v>96.2</c:v>
                </c:pt>
                <c:pt idx="289">
                  <c:v>98.1</c:v>
                </c:pt>
                <c:pt idx="290">
                  <c:v>98.9</c:v>
                </c:pt>
                <c:pt idx="291">
                  <c:v>96.7</c:v>
                </c:pt>
                <c:pt idx="292">
                  <c:v>93.3</c:v>
                </c:pt>
                <c:pt idx="293">
                  <c:v>82.5</c:v>
                </c:pt>
                <c:pt idx="294">
                  <c:v>69.900000000000006</c:v>
                </c:pt>
                <c:pt idx="295">
                  <c:v>68.900000000000006</c:v>
                </c:pt>
                <c:pt idx="296">
                  <c:v>88.4</c:v>
                </c:pt>
                <c:pt idx="297">
                  <c:v>89</c:v>
                </c:pt>
                <c:pt idx="298">
                  <c:v>90.2</c:v>
                </c:pt>
                <c:pt idx="299">
                  <c:v>90.9</c:v>
                </c:pt>
                <c:pt idx="300">
                  <c:v>88.7</c:v>
                </c:pt>
                <c:pt idx="301">
                  <c:v>87.9</c:v>
                </c:pt>
                <c:pt idx="302">
                  <c:v>83.4</c:v>
                </c:pt>
                <c:pt idx="303">
                  <c:v>90.8</c:v>
                </c:pt>
                <c:pt idx="304">
                  <c:v>83.8</c:v>
                </c:pt>
                <c:pt idx="305">
                  <c:v>86.3</c:v>
                </c:pt>
                <c:pt idx="306">
                  <c:v>87.5</c:v>
                </c:pt>
                <c:pt idx="307">
                  <c:v>85.4</c:v>
                </c:pt>
                <c:pt idx="308">
                  <c:v>98.4</c:v>
                </c:pt>
                <c:pt idx="309">
                  <c:v>96.4</c:v>
                </c:pt>
                <c:pt idx="310">
                  <c:v>91.2</c:v>
                </c:pt>
                <c:pt idx="311">
                  <c:v>92</c:v>
                </c:pt>
                <c:pt idx="312">
                  <c:v>90.7</c:v>
                </c:pt>
                <c:pt idx="313">
                  <c:v>93.2</c:v>
                </c:pt>
                <c:pt idx="314">
                  <c:v>83.9</c:v>
                </c:pt>
                <c:pt idx="315">
                  <c:v>72.8</c:v>
                </c:pt>
                <c:pt idx="316">
                  <c:v>72.7</c:v>
                </c:pt>
                <c:pt idx="317">
                  <c:v>86.1</c:v>
                </c:pt>
                <c:pt idx="318">
                  <c:v>92.2</c:v>
                </c:pt>
                <c:pt idx="319">
                  <c:v>87.6</c:v>
                </c:pt>
                <c:pt idx="320">
                  <c:v>86.7</c:v>
                </c:pt>
                <c:pt idx="321">
                  <c:v>89.8</c:v>
                </c:pt>
                <c:pt idx="322">
                  <c:v>93.1</c:v>
                </c:pt>
                <c:pt idx="323">
                  <c:v>94.3</c:v>
                </c:pt>
                <c:pt idx="324">
                  <c:v>92.5</c:v>
                </c:pt>
                <c:pt idx="325">
                  <c:v>92.7</c:v>
                </c:pt>
                <c:pt idx="326">
                  <c:v>92.1</c:v>
                </c:pt>
                <c:pt idx="327">
                  <c:v>93.7</c:v>
                </c:pt>
                <c:pt idx="328">
                  <c:v>95.7</c:v>
                </c:pt>
                <c:pt idx="329">
                  <c:v>97.7</c:v>
                </c:pt>
                <c:pt idx="330">
                  <c:v>96</c:v>
                </c:pt>
                <c:pt idx="331">
                  <c:v>96.7</c:v>
                </c:pt>
                <c:pt idx="332">
                  <c:v>98.3</c:v>
                </c:pt>
                <c:pt idx="333">
                  <c:v>93.8</c:v>
                </c:pt>
                <c:pt idx="334">
                  <c:v>83.6</c:v>
                </c:pt>
                <c:pt idx="335">
                  <c:v>90.8</c:v>
                </c:pt>
                <c:pt idx="336">
                  <c:v>85.2</c:v>
                </c:pt>
                <c:pt idx="337">
                  <c:v>87.3</c:v>
                </c:pt>
                <c:pt idx="338">
                  <c:v>94.3</c:v>
                </c:pt>
                <c:pt idx="339">
                  <c:v>95.9</c:v>
                </c:pt>
                <c:pt idx="340">
                  <c:v>97.2</c:v>
                </c:pt>
                <c:pt idx="341">
                  <c:v>94.1</c:v>
                </c:pt>
                <c:pt idx="342">
                  <c:v>92.3</c:v>
                </c:pt>
                <c:pt idx="343">
                  <c:v>94.7</c:v>
                </c:pt>
                <c:pt idx="344">
                  <c:v>98.6</c:v>
                </c:pt>
                <c:pt idx="345">
                  <c:v>97.5</c:v>
                </c:pt>
                <c:pt idx="346">
                  <c:v>97.5</c:v>
                </c:pt>
                <c:pt idx="347">
                  <c:v>95.1</c:v>
                </c:pt>
                <c:pt idx="348">
                  <c:v>93.9</c:v>
                </c:pt>
                <c:pt idx="349">
                  <c:v>91.8</c:v>
                </c:pt>
                <c:pt idx="350">
                  <c:v>87.3</c:v>
                </c:pt>
                <c:pt idx="351">
                  <c:v>92.5</c:v>
                </c:pt>
                <c:pt idx="352">
                  <c:v>91.7</c:v>
                </c:pt>
                <c:pt idx="353">
                  <c:v>95.5</c:v>
                </c:pt>
                <c:pt idx="354">
                  <c:v>95.3</c:v>
                </c:pt>
                <c:pt idx="355">
                  <c:v>87.6</c:v>
                </c:pt>
                <c:pt idx="356">
                  <c:v>89</c:v>
                </c:pt>
                <c:pt idx="357">
                  <c:v>87.9</c:v>
                </c:pt>
                <c:pt idx="358">
                  <c:v>91.6</c:v>
                </c:pt>
                <c:pt idx="359">
                  <c:v>83.2</c:v>
                </c:pt>
                <c:pt idx="360">
                  <c:v>92</c:v>
                </c:pt>
                <c:pt idx="361">
                  <c:v>96.2</c:v>
                </c:pt>
                <c:pt idx="362">
                  <c:v>98.4</c:v>
                </c:pt>
                <c:pt idx="363">
                  <c:v>93.2</c:v>
                </c:pt>
                <c:pt idx="364">
                  <c:v>87.6</c:v>
                </c:pt>
                <c:pt idx="365">
                  <c:v>83.6</c:v>
                </c:pt>
                <c:pt idx="366">
                  <c:v>83</c:v>
                </c:pt>
                <c:pt idx="367">
                  <c:v>85.1</c:v>
                </c:pt>
                <c:pt idx="368">
                  <c:v>90.1</c:v>
                </c:pt>
                <c:pt idx="369">
                  <c:v>93.5</c:v>
                </c:pt>
                <c:pt idx="370">
                  <c:v>97.1</c:v>
                </c:pt>
                <c:pt idx="371">
                  <c:v>97.2</c:v>
                </c:pt>
                <c:pt idx="372">
                  <c:v>94.5</c:v>
                </c:pt>
                <c:pt idx="373">
                  <c:v>93.7</c:v>
                </c:pt>
                <c:pt idx="374">
                  <c:v>93.7</c:v>
                </c:pt>
                <c:pt idx="375">
                  <c:v>89.8</c:v>
                </c:pt>
                <c:pt idx="376">
                  <c:v>91.3</c:v>
                </c:pt>
                <c:pt idx="377">
                  <c:v>82.9</c:v>
                </c:pt>
                <c:pt idx="378">
                  <c:v>80.099999999999994</c:v>
                </c:pt>
                <c:pt idx="379">
                  <c:v>90</c:v>
                </c:pt>
                <c:pt idx="380">
                  <c:v>91.7</c:v>
                </c:pt>
                <c:pt idx="381">
                  <c:v>89.9</c:v>
                </c:pt>
                <c:pt idx="382">
                  <c:v>87.8</c:v>
                </c:pt>
                <c:pt idx="383">
                  <c:v>90.5</c:v>
                </c:pt>
                <c:pt idx="384">
                  <c:v>89.7</c:v>
                </c:pt>
                <c:pt idx="385">
                  <c:v>94.6</c:v>
                </c:pt>
                <c:pt idx="386">
                  <c:v>97.8</c:v>
                </c:pt>
                <c:pt idx="387">
                  <c:v>97.3</c:v>
                </c:pt>
                <c:pt idx="388">
                  <c:v>100</c:v>
                </c:pt>
                <c:pt idx="389">
                  <c:v>100</c:v>
                </c:pt>
                <c:pt idx="390">
                  <c:v>100</c:v>
                </c:pt>
                <c:pt idx="391">
                  <c:v>100</c:v>
                </c:pt>
                <c:pt idx="392">
                  <c:v>100</c:v>
                </c:pt>
                <c:pt idx="393">
                  <c:v>98.7</c:v>
                </c:pt>
                <c:pt idx="394">
                  <c:v>84.7</c:v>
                </c:pt>
                <c:pt idx="395">
                  <c:v>99</c:v>
                </c:pt>
                <c:pt idx="396">
                  <c:v>97.4</c:v>
                </c:pt>
                <c:pt idx="397">
                  <c:v>91.3</c:v>
                </c:pt>
                <c:pt idx="398">
                  <c:v>95.7</c:v>
                </c:pt>
                <c:pt idx="399">
                  <c:v>93.8</c:v>
                </c:pt>
                <c:pt idx="400">
                  <c:v>96.4</c:v>
                </c:pt>
                <c:pt idx="401">
                  <c:v>91.2</c:v>
                </c:pt>
                <c:pt idx="402">
                  <c:v>86.8</c:v>
                </c:pt>
                <c:pt idx="403">
                  <c:v>83</c:v>
                </c:pt>
                <c:pt idx="404">
                  <c:v>86</c:v>
                </c:pt>
                <c:pt idx="405">
                  <c:v>93.2</c:v>
                </c:pt>
                <c:pt idx="406">
                  <c:v>91.5</c:v>
                </c:pt>
                <c:pt idx="407">
                  <c:v>92.4</c:v>
                </c:pt>
                <c:pt idx="408">
                  <c:v>97.4</c:v>
                </c:pt>
                <c:pt idx="409">
                  <c:v>99.2</c:v>
                </c:pt>
                <c:pt idx="410">
                  <c:v>99.9</c:v>
                </c:pt>
                <c:pt idx="411">
                  <c:v>94.9</c:v>
                </c:pt>
                <c:pt idx="412">
                  <c:v>99.7</c:v>
                </c:pt>
                <c:pt idx="413">
                  <c:v>99.5</c:v>
                </c:pt>
                <c:pt idx="414">
                  <c:v>98</c:v>
                </c:pt>
                <c:pt idx="415">
                  <c:v>90</c:v>
                </c:pt>
                <c:pt idx="416">
                  <c:v>93.6</c:v>
                </c:pt>
                <c:pt idx="417">
                  <c:v>90.9</c:v>
                </c:pt>
                <c:pt idx="418">
                  <c:v>86.8</c:v>
                </c:pt>
                <c:pt idx="419">
                  <c:v>71.3</c:v>
                </c:pt>
                <c:pt idx="420">
                  <c:v>73.3</c:v>
                </c:pt>
                <c:pt idx="421">
                  <c:v>81.2</c:v>
                </c:pt>
                <c:pt idx="422">
                  <c:v>69.599999999999994</c:v>
                </c:pt>
                <c:pt idx="423">
                  <c:v>84.7</c:v>
                </c:pt>
                <c:pt idx="424">
                  <c:v>87.9</c:v>
                </c:pt>
                <c:pt idx="425">
                  <c:v>87.9</c:v>
                </c:pt>
                <c:pt idx="426">
                  <c:v>81.5</c:v>
                </c:pt>
                <c:pt idx="427">
                  <c:v>84.8</c:v>
                </c:pt>
                <c:pt idx="428">
                  <c:v>87</c:v>
                </c:pt>
                <c:pt idx="429">
                  <c:v>97.4</c:v>
                </c:pt>
                <c:pt idx="430">
                  <c:v>97.1</c:v>
                </c:pt>
                <c:pt idx="431">
                  <c:v>95.1</c:v>
                </c:pt>
                <c:pt idx="432">
                  <c:v>98.5</c:v>
                </c:pt>
                <c:pt idx="433">
                  <c:v>90.7</c:v>
                </c:pt>
                <c:pt idx="434">
                  <c:v>96.6</c:v>
                </c:pt>
                <c:pt idx="435">
                  <c:v>98.5</c:v>
                </c:pt>
                <c:pt idx="436">
                  <c:v>92.4</c:v>
                </c:pt>
                <c:pt idx="437">
                  <c:v>94.6</c:v>
                </c:pt>
                <c:pt idx="438">
                  <c:v>96.8</c:v>
                </c:pt>
                <c:pt idx="439">
                  <c:v>95.8</c:v>
                </c:pt>
                <c:pt idx="440">
                  <c:v>92.9</c:v>
                </c:pt>
                <c:pt idx="441">
                  <c:v>90.9</c:v>
                </c:pt>
                <c:pt idx="442">
                  <c:v>94.6</c:v>
                </c:pt>
                <c:pt idx="443">
                  <c:v>97.4</c:v>
                </c:pt>
                <c:pt idx="444">
                  <c:v>96.6</c:v>
                </c:pt>
                <c:pt idx="445">
                  <c:v>90.9</c:v>
                </c:pt>
                <c:pt idx="446">
                  <c:v>90.8</c:v>
                </c:pt>
                <c:pt idx="447">
                  <c:v>84</c:v>
                </c:pt>
                <c:pt idx="448">
                  <c:v>86.2</c:v>
                </c:pt>
                <c:pt idx="449">
                  <c:v>94.7</c:v>
                </c:pt>
                <c:pt idx="450">
                  <c:v>88</c:v>
                </c:pt>
                <c:pt idx="451">
                  <c:v>82.5</c:v>
                </c:pt>
                <c:pt idx="452">
                  <c:v>89.3</c:v>
                </c:pt>
                <c:pt idx="453">
                  <c:v>95.5</c:v>
                </c:pt>
                <c:pt idx="454">
                  <c:v>87.2</c:v>
                </c:pt>
                <c:pt idx="455">
                  <c:v>84</c:v>
                </c:pt>
                <c:pt idx="456">
                  <c:v>82.5</c:v>
                </c:pt>
                <c:pt idx="457">
                  <c:v>87.2</c:v>
                </c:pt>
                <c:pt idx="458">
                  <c:v>80.3</c:v>
                </c:pt>
                <c:pt idx="459">
                  <c:v>85</c:v>
                </c:pt>
                <c:pt idx="460">
                  <c:v>89</c:v>
                </c:pt>
                <c:pt idx="461">
                  <c:v>89</c:v>
                </c:pt>
                <c:pt idx="462">
                  <c:v>94.5</c:v>
                </c:pt>
                <c:pt idx="463">
                  <c:v>92.7</c:v>
                </c:pt>
                <c:pt idx="464">
                  <c:v>82.8</c:v>
                </c:pt>
                <c:pt idx="465">
                  <c:v>89.6</c:v>
                </c:pt>
                <c:pt idx="466">
                  <c:v>95.7</c:v>
                </c:pt>
                <c:pt idx="467">
                  <c:v>99</c:v>
                </c:pt>
                <c:pt idx="468">
                  <c:v>100</c:v>
                </c:pt>
                <c:pt idx="469">
                  <c:v>100</c:v>
                </c:pt>
                <c:pt idx="470">
                  <c:v>100</c:v>
                </c:pt>
                <c:pt idx="471">
                  <c:v>100</c:v>
                </c:pt>
                <c:pt idx="472">
                  <c:v>100</c:v>
                </c:pt>
                <c:pt idx="473">
                  <c:v>97.4</c:v>
                </c:pt>
                <c:pt idx="474">
                  <c:v>90.6</c:v>
                </c:pt>
                <c:pt idx="475">
                  <c:v>92.6</c:v>
                </c:pt>
                <c:pt idx="476">
                  <c:v>95.4</c:v>
                </c:pt>
                <c:pt idx="477">
                  <c:v>97.2</c:v>
                </c:pt>
                <c:pt idx="478">
                  <c:v>89</c:v>
                </c:pt>
                <c:pt idx="479">
                  <c:v>86.3</c:v>
                </c:pt>
                <c:pt idx="480">
                  <c:v>79.400000000000006</c:v>
                </c:pt>
                <c:pt idx="481">
                  <c:v>69.8</c:v>
                </c:pt>
                <c:pt idx="482">
                  <c:v>74.8</c:v>
                </c:pt>
                <c:pt idx="483">
                  <c:v>84.7</c:v>
                </c:pt>
                <c:pt idx="484">
                  <c:v>89.1</c:v>
                </c:pt>
                <c:pt idx="485">
                  <c:v>84.6</c:v>
                </c:pt>
                <c:pt idx="486">
                  <c:v>80.400000000000006</c:v>
                </c:pt>
                <c:pt idx="487">
                  <c:v>87.1</c:v>
                </c:pt>
                <c:pt idx="488">
                  <c:v>93.7</c:v>
                </c:pt>
                <c:pt idx="489">
                  <c:v>98.1</c:v>
                </c:pt>
                <c:pt idx="490">
                  <c:v>99</c:v>
                </c:pt>
                <c:pt idx="491">
                  <c:v>99.1</c:v>
                </c:pt>
                <c:pt idx="492">
                  <c:v>96.7</c:v>
                </c:pt>
                <c:pt idx="493">
                  <c:v>96.4</c:v>
                </c:pt>
                <c:pt idx="494">
                  <c:v>97.5</c:v>
                </c:pt>
                <c:pt idx="495">
                  <c:v>99.3</c:v>
                </c:pt>
                <c:pt idx="496">
                  <c:v>95.5</c:v>
                </c:pt>
                <c:pt idx="497">
                  <c:v>100</c:v>
                </c:pt>
                <c:pt idx="498">
                  <c:v>100</c:v>
                </c:pt>
                <c:pt idx="499">
                  <c:v>95.8</c:v>
                </c:pt>
                <c:pt idx="500">
                  <c:v>88.8</c:v>
                </c:pt>
                <c:pt idx="501">
                  <c:v>91.7</c:v>
                </c:pt>
                <c:pt idx="502">
                  <c:v>93.3</c:v>
                </c:pt>
                <c:pt idx="503">
                  <c:v>90.6</c:v>
                </c:pt>
                <c:pt idx="504">
                  <c:v>86.5</c:v>
                </c:pt>
                <c:pt idx="505">
                  <c:v>86.7</c:v>
                </c:pt>
                <c:pt idx="506">
                  <c:v>84.6</c:v>
                </c:pt>
                <c:pt idx="507">
                  <c:v>85</c:v>
                </c:pt>
                <c:pt idx="508">
                  <c:v>86.3</c:v>
                </c:pt>
                <c:pt idx="509">
                  <c:v>92.3</c:v>
                </c:pt>
                <c:pt idx="510">
                  <c:v>93</c:v>
                </c:pt>
                <c:pt idx="511">
                  <c:v>90.9</c:v>
                </c:pt>
                <c:pt idx="512">
                  <c:v>91.9</c:v>
                </c:pt>
                <c:pt idx="513">
                  <c:v>89.1</c:v>
                </c:pt>
                <c:pt idx="514">
                  <c:v>88.7</c:v>
                </c:pt>
                <c:pt idx="515">
                  <c:v>94.7</c:v>
                </c:pt>
                <c:pt idx="516">
                  <c:v>90</c:v>
                </c:pt>
                <c:pt idx="517">
                  <c:v>89.1</c:v>
                </c:pt>
                <c:pt idx="518">
                  <c:v>84.3</c:v>
                </c:pt>
                <c:pt idx="519">
                  <c:v>87.1</c:v>
                </c:pt>
                <c:pt idx="520">
                  <c:v>90.3</c:v>
                </c:pt>
                <c:pt idx="521">
                  <c:v>83.7</c:v>
                </c:pt>
                <c:pt idx="522">
                  <c:v>86.7</c:v>
                </c:pt>
                <c:pt idx="523">
                  <c:v>92.8</c:v>
                </c:pt>
                <c:pt idx="524">
                  <c:v>88.7</c:v>
                </c:pt>
                <c:pt idx="525">
                  <c:v>78.8</c:v>
                </c:pt>
                <c:pt idx="526">
                  <c:v>95</c:v>
                </c:pt>
                <c:pt idx="527">
                  <c:v>85.3</c:v>
                </c:pt>
                <c:pt idx="528">
                  <c:v>91.6</c:v>
                </c:pt>
                <c:pt idx="529">
                  <c:v>78.599999999999994</c:v>
                </c:pt>
                <c:pt idx="530">
                  <c:v>85.9</c:v>
                </c:pt>
                <c:pt idx="531">
                  <c:v>84.7</c:v>
                </c:pt>
                <c:pt idx="532">
                  <c:v>80.400000000000006</c:v>
                </c:pt>
                <c:pt idx="533">
                  <c:v>84.7</c:v>
                </c:pt>
                <c:pt idx="534">
                  <c:v>75.3</c:v>
                </c:pt>
                <c:pt idx="535">
                  <c:v>84.1</c:v>
                </c:pt>
                <c:pt idx="536">
                  <c:v>73.2</c:v>
                </c:pt>
                <c:pt idx="537">
                  <c:v>73</c:v>
                </c:pt>
                <c:pt idx="538">
                  <c:v>65.400000000000006</c:v>
                </c:pt>
                <c:pt idx="539">
                  <c:v>77.8</c:v>
                </c:pt>
                <c:pt idx="540">
                  <c:v>80</c:v>
                </c:pt>
                <c:pt idx="541">
                  <c:v>90.5</c:v>
                </c:pt>
                <c:pt idx="542">
                  <c:v>88.9</c:v>
                </c:pt>
                <c:pt idx="543">
                  <c:v>85.7</c:v>
                </c:pt>
                <c:pt idx="544">
                  <c:v>77.599999999999994</c:v>
                </c:pt>
                <c:pt idx="545">
                  <c:v>83.9</c:v>
                </c:pt>
                <c:pt idx="546">
                  <c:v>83.9</c:v>
                </c:pt>
                <c:pt idx="547">
                  <c:v>85.2</c:v>
                </c:pt>
                <c:pt idx="548">
                  <c:v>91.4</c:v>
                </c:pt>
                <c:pt idx="549">
                  <c:v>94.3</c:v>
                </c:pt>
                <c:pt idx="550">
                  <c:v>92.6</c:v>
                </c:pt>
                <c:pt idx="551">
                  <c:v>93.1</c:v>
                </c:pt>
                <c:pt idx="552">
                  <c:v>89.2</c:v>
                </c:pt>
                <c:pt idx="553">
                  <c:v>75</c:v>
                </c:pt>
                <c:pt idx="554">
                  <c:v>78.400000000000006</c:v>
                </c:pt>
                <c:pt idx="555">
                  <c:v>80.900000000000006</c:v>
                </c:pt>
                <c:pt idx="556">
                  <c:v>89.3</c:v>
                </c:pt>
                <c:pt idx="557">
                  <c:v>93.2</c:v>
                </c:pt>
                <c:pt idx="558">
                  <c:v>90.6</c:v>
                </c:pt>
                <c:pt idx="559">
                  <c:v>85.7</c:v>
                </c:pt>
                <c:pt idx="560">
                  <c:v>94.8</c:v>
                </c:pt>
                <c:pt idx="561">
                  <c:v>84.1</c:v>
                </c:pt>
                <c:pt idx="562">
                  <c:v>89.7</c:v>
                </c:pt>
                <c:pt idx="563">
                  <c:v>90.5</c:v>
                </c:pt>
                <c:pt idx="564">
                  <c:v>88.1</c:v>
                </c:pt>
                <c:pt idx="565">
                  <c:v>92.2</c:v>
                </c:pt>
                <c:pt idx="566">
                  <c:v>75.400000000000006</c:v>
                </c:pt>
                <c:pt idx="567">
                  <c:v>82.3</c:v>
                </c:pt>
                <c:pt idx="568">
                  <c:v>82</c:v>
                </c:pt>
                <c:pt idx="569">
                  <c:v>79.7</c:v>
                </c:pt>
                <c:pt idx="570">
                  <c:v>84.8</c:v>
                </c:pt>
                <c:pt idx="571">
                  <c:v>88.3</c:v>
                </c:pt>
                <c:pt idx="572">
                  <c:v>82</c:v>
                </c:pt>
                <c:pt idx="573">
                  <c:v>96.3</c:v>
                </c:pt>
                <c:pt idx="574">
                  <c:v>94.6</c:v>
                </c:pt>
                <c:pt idx="575">
                  <c:v>90.9</c:v>
                </c:pt>
                <c:pt idx="576">
                  <c:v>90.9</c:v>
                </c:pt>
                <c:pt idx="577">
                  <c:v>90.3</c:v>
                </c:pt>
                <c:pt idx="578">
                  <c:v>84.3</c:v>
                </c:pt>
                <c:pt idx="579">
                  <c:v>86.1</c:v>
                </c:pt>
                <c:pt idx="580">
                  <c:v>91.3</c:v>
                </c:pt>
                <c:pt idx="581">
                  <c:v>97</c:v>
                </c:pt>
                <c:pt idx="582">
                  <c:v>90.7</c:v>
                </c:pt>
                <c:pt idx="583">
                  <c:v>92</c:v>
                </c:pt>
                <c:pt idx="584">
                  <c:v>95.2</c:v>
                </c:pt>
                <c:pt idx="585">
                  <c:v>98.4</c:v>
                </c:pt>
                <c:pt idx="586">
                  <c:v>99.2</c:v>
                </c:pt>
                <c:pt idx="587">
                  <c:v>98.4</c:v>
                </c:pt>
                <c:pt idx="588">
                  <c:v>95.3</c:v>
                </c:pt>
                <c:pt idx="589">
                  <c:v>87.4</c:v>
                </c:pt>
                <c:pt idx="590">
                  <c:v>95.7</c:v>
                </c:pt>
                <c:pt idx="591">
                  <c:v>93.9</c:v>
                </c:pt>
                <c:pt idx="592">
                  <c:v>94.3</c:v>
                </c:pt>
                <c:pt idx="593">
                  <c:v>97.5</c:v>
                </c:pt>
                <c:pt idx="594">
                  <c:v>95.4</c:v>
                </c:pt>
                <c:pt idx="595">
                  <c:v>97.6</c:v>
                </c:pt>
                <c:pt idx="596">
                  <c:v>96.8</c:v>
                </c:pt>
                <c:pt idx="597">
                  <c:v>98.8</c:v>
                </c:pt>
                <c:pt idx="598">
                  <c:v>99.8</c:v>
                </c:pt>
                <c:pt idx="599">
                  <c:v>99.2</c:v>
                </c:pt>
                <c:pt idx="600">
                  <c:v>97</c:v>
                </c:pt>
                <c:pt idx="601">
                  <c:v>98.6</c:v>
                </c:pt>
                <c:pt idx="602">
                  <c:v>91.7</c:v>
                </c:pt>
                <c:pt idx="603">
                  <c:v>90.5</c:v>
                </c:pt>
                <c:pt idx="604">
                  <c:v>92.5</c:v>
                </c:pt>
                <c:pt idx="605">
                  <c:v>91.3</c:v>
                </c:pt>
                <c:pt idx="606">
                  <c:v>94.4</c:v>
                </c:pt>
                <c:pt idx="607">
                  <c:v>92.6</c:v>
                </c:pt>
                <c:pt idx="608">
                  <c:v>85.2</c:v>
                </c:pt>
                <c:pt idx="609">
                  <c:v>75.7</c:v>
                </c:pt>
                <c:pt idx="610">
                  <c:v>77.3</c:v>
                </c:pt>
                <c:pt idx="611">
                  <c:v>86.3</c:v>
                </c:pt>
                <c:pt idx="612">
                  <c:v>69.900000000000006</c:v>
                </c:pt>
                <c:pt idx="613">
                  <c:v>62.1</c:v>
                </c:pt>
                <c:pt idx="614">
                  <c:v>65.900000000000006</c:v>
                </c:pt>
                <c:pt idx="615">
                  <c:v>79.599999999999994</c:v>
                </c:pt>
                <c:pt idx="616">
                  <c:v>85.5</c:v>
                </c:pt>
                <c:pt idx="617">
                  <c:v>88.5</c:v>
                </c:pt>
                <c:pt idx="618">
                  <c:v>85.5</c:v>
                </c:pt>
                <c:pt idx="619">
                  <c:v>91.7</c:v>
                </c:pt>
                <c:pt idx="620">
                  <c:v>82.7</c:v>
                </c:pt>
                <c:pt idx="621">
                  <c:v>77.5</c:v>
                </c:pt>
                <c:pt idx="622">
                  <c:v>84.8</c:v>
                </c:pt>
                <c:pt idx="623">
                  <c:v>77.7</c:v>
                </c:pt>
                <c:pt idx="624">
                  <c:v>81.5</c:v>
                </c:pt>
                <c:pt idx="625">
                  <c:v>85.4</c:v>
                </c:pt>
                <c:pt idx="626">
                  <c:v>91.9</c:v>
                </c:pt>
                <c:pt idx="627">
                  <c:v>92.4</c:v>
                </c:pt>
                <c:pt idx="628">
                  <c:v>93.2</c:v>
                </c:pt>
                <c:pt idx="629">
                  <c:v>97.8</c:v>
                </c:pt>
                <c:pt idx="630">
                  <c:v>98.4</c:v>
                </c:pt>
                <c:pt idx="631">
                  <c:v>99.8</c:v>
                </c:pt>
                <c:pt idx="632">
                  <c:v>100</c:v>
                </c:pt>
                <c:pt idx="633">
                  <c:v>100</c:v>
                </c:pt>
                <c:pt idx="634">
                  <c:v>93.9</c:v>
                </c:pt>
                <c:pt idx="635">
                  <c:v>87.5</c:v>
                </c:pt>
                <c:pt idx="636">
                  <c:v>89.4</c:v>
                </c:pt>
                <c:pt idx="637">
                  <c:v>88.1</c:v>
                </c:pt>
                <c:pt idx="638">
                  <c:v>84.5</c:v>
                </c:pt>
                <c:pt idx="639">
                  <c:v>82</c:v>
                </c:pt>
                <c:pt idx="640">
                  <c:v>82.2</c:v>
                </c:pt>
                <c:pt idx="641">
                  <c:v>88</c:v>
                </c:pt>
                <c:pt idx="642">
                  <c:v>86.6</c:v>
                </c:pt>
                <c:pt idx="643">
                  <c:v>84</c:v>
                </c:pt>
                <c:pt idx="644">
                  <c:v>87.6</c:v>
                </c:pt>
                <c:pt idx="645">
                  <c:v>91.8</c:v>
                </c:pt>
                <c:pt idx="646">
                  <c:v>88.8</c:v>
                </c:pt>
                <c:pt idx="647">
                  <c:v>94.7</c:v>
                </c:pt>
                <c:pt idx="648">
                  <c:v>96.8</c:v>
                </c:pt>
                <c:pt idx="649">
                  <c:v>94</c:v>
                </c:pt>
                <c:pt idx="650">
                  <c:v>96</c:v>
                </c:pt>
                <c:pt idx="651">
                  <c:v>95</c:v>
                </c:pt>
                <c:pt idx="652">
                  <c:v>94.8</c:v>
                </c:pt>
                <c:pt idx="653">
                  <c:v>87.9</c:v>
                </c:pt>
                <c:pt idx="654">
                  <c:v>91.6</c:v>
                </c:pt>
                <c:pt idx="655">
                  <c:v>95.6</c:v>
                </c:pt>
                <c:pt idx="656">
                  <c:v>98.1</c:v>
                </c:pt>
                <c:pt idx="657">
                  <c:v>96.7</c:v>
                </c:pt>
                <c:pt idx="658">
                  <c:v>100</c:v>
                </c:pt>
                <c:pt idx="659">
                  <c:v>95.8</c:v>
                </c:pt>
                <c:pt idx="660">
                  <c:v>97.5</c:v>
                </c:pt>
                <c:pt idx="661">
                  <c:v>92.8</c:v>
                </c:pt>
                <c:pt idx="662">
                  <c:v>92.8</c:v>
                </c:pt>
                <c:pt idx="663">
                  <c:v>91.2</c:v>
                </c:pt>
                <c:pt idx="664">
                  <c:v>88.3</c:v>
                </c:pt>
                <c:pt idx="665">
                  <c:v>74.8</c:v>
                </c:pt>
                <c:pt idx="666">
                  <c:v>77.099999999999994</c:v>
                </c:pt>
                <c:pt idx="667">
                  <c:v>84</c:v>
                </c:pt>
                <c:pt idx="668">
                  <c:v>87.4</c:v>
                </c:pt>
                <c:pt idx="669">
                  <c:v>87.9</c:v>
                </c:pt>
                <c:pt idx="670">
                  <c:v>94.8</c:v>
                </c:pt>
                <c:pt idx="671">
                  <c:v>94.2</c:v>
                </c:pt>
                <c:pt idx="672">
                  <c:v>100</c:v>
                </c:pt>
                <c:pt idx="673">
                  <c:v>100</c:v>
                </c:pt>
                <c:pt idx="674">
                  <c:v>95.8</c:v>
                </c:pt>
                <c:pt idx="675">
                  <c:v>88.9</c:v>
                </c:pt>
                <c:pt idx="676">
                  <c:v>85.5</c:v>
                </c:pt>
                <c:pt idx="677">
                  <c:v>83.3</c:v>
                </c:pt>
                <c:pt idx="678">
                  <c:v>88.3</c:v>
                </c:pt>
                <c:pt idx="679">
                  <c:v>91.7</c:v>
                </c:pt>
                <c:pt idx="680">
                  <c:v>89.6</c:v>
                </c:pt>
                <c:pt idx="681">
                  <c:v>97.3</c:v>
                </c:pt>
                <c:pt idx="682">
                  <c:v>96</c:v>
                </c:pt>
                <c:pt idx="683">
                  <c:v>97.5</c:v>
                </c:pt>
                <c:pt idx="684">
                  <c:v>91.9</c:v>
                </c:pt>
                <c:pt idx="685">
                  <c:v>88.8</c:v>
                </c:pt>
                <c:pt idx="686">
                  <c:v>93.9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B96-4920-8064-19C652E455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05522880"/>
        <c:axId val="-2137355360"/>
      </c:lineChart>
      <c:catAx>
        <c:axId val="-2005522880"/>
        <c:scaling>
          <c:orientation val="minMax"/>
        </c:scaling>
        <c:delete val="1"/>
        <c:axPos val="b"/>
        <c:majorTickMark val="none"/>
        <c:minorTickMark val="none"/>
        <c:tickLblPos val="nextTo"/>
        <c:crossAx val="-2137355360"/>
        <c:crosses val="autoZero"/>
        <c:auto val="1"/>
        <c:lblAlgn val="ctr"/>
        <c:lblOffset val="100"/>
        <c:noMultiLvlLbl val="0"/>
      </c:catAx>
      <c:valAx>
        <c:axId val="-213735536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PCR</a:t>
                </a:r>
              </a:p>
            </c:rich>
          </c:tx>
          <c:layout>
            <c:manualLayout>
              <c:xMode val="edge"/>
              <c:yMode val="edge"/>
              <c:x val="0"/>
              <c:y val="0.3389609828814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\%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005522880"/>
        <c:crosses val="autoZero"/>
        <c:crossBetween val="between"/>
        <c:majorUnit val="20"/>
        <c:min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185241251093613"/>
          <c:y val="3.3001536046882697E-2"/>
          <c:w val="0.81180993000874901"/>
          <c:h val="7.81255468066491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669625855591601"/>
          <c:y val="0.18055559539449201"/>
          <c:w val="0.77446194225721798"/>
          <c:h val="0.64453155801876705"/>
        </c:manualLayout>
      </c:layout>
      <c:lineChart>
        <c:grouping val="standard"/>
        <c:varyColors val="0"/>
        <c:ser>
          <c:idx val="0"/>
          <c:order val="0"/>
          <c:tx>
            <c:strRef>
              <c:f>cons!$AN$3</c:f>
              <c:strCache>
                <c:ptCount val="1"/>
                <c:pt idx="0">
                  <c:v>PCC(1)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cons!$B$1:$B$687</c:f>
              <c:numCache>
                <c:formatCode>General</c:formatCode>
                <c:ptCount val="687"/>
                <c:pt idx="0">
                  <c:v>0.125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4.0000000000000001E-3</c:v>
                </c:pt>
                <c:pt idx="20">
                  <c:v>3.9E-2</c:v>
                </c:pt>
                <c:pt idx="21">
                  <c:v>8.0000000000000002E-3</c:v>
                </c:pt>
                <c:pt idx="22">
                  <c:v>8.0000000000000002E-3</c:v>
                </c:pt>
                <c:pt idx="23">
                  <c:v>2.7E-2</c:v>
                </c:pt>
                <c:pt idx="24">
                  <c:v>3.5000000000000003E-2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1.2E-2</c:v>
                </c:pt>
                <c:pt idx="50">
                  <c:v>0.223</c:v>
                </c:pt>
                <c:pt idx="51">
                  <c:v>0.22700000000000001</c:v>
                </c:pt>
                <c:pt idx="52">
                  <c:v>0.21099999999999999</c:v>
                </c:pt>
                <c:pt idx="53">
                  <c:v>0.14799999999999999</c:v>
                </c:pt>
                <c:pt idx="54">
                  <c:v>0.14799999999999999</c:v>
                </c:pt>
                <c:pt idx="55">
                  <c:v>7.0000000000000007E-2</c:v>
                </c:pt>
                <c:pt idx="56">
                  <c:v>8.2000000000000003E-2</c:v>
                </c:pt>
                <c:pt idx="57">
                  <c:v>7.8E-2</c:v>
                </c:pt>
                <c:pt idx="58">
                  <c:v>0.10199999999999999</c:v>
                </c:pt>
                <c:pt idx="59">
                  <c:v>0.191</c:v>
                </c:pt>
                <c:pt idx="60">
                  <c:v>0.14499999999999999</c:v>
                </c:pt>
                <c:pt idx="61">
                  <c:v>3.1E-2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3.1E-2</c:v>
                </c:pt>
                <c:pt idx="70">
                  <c:v>3.1E-2</c:v>
                </c:pt>
                <c:pt idx="71">
                  <c:v>0.02</c:v>
                </c:pt>
                <c:pt idx="72">
                  <c:v>5.0999999999999997E-2</c:v>
                </c:pt>
                <c:pt idx="73">
                  <c:v>8.2000000000000003E-2</c:v>
                </c:pt>
                <c:pt idx="74">
                  <c:v>0.13700000000000001</c:v>
                </c:pt>
                <c:pt idx="75">
                  <c:v>0.32</c:v>
                </c:pt>
                <c:pt idx="76">
                  <c:v>0.51200000000000001</c:v>
                </c:pt>
                <c:pt idx="77">
                  <c:v>0.52</c:v>
                </c:pt>
                <c:pt idx="78">
                  <c:v>0.55900000000000005</c:v>
                </c:pt>
                <c:pt idx="79">
                  <c:v>0.36699999999999999</c:v>
                </c:pt>
                <c:pt idx="80">
                  <c:v>0.188</c:v>
                </c:pt>
                <c:pt idx="81">
                  <c:v>0.113</c:v>
                </c:pt>
                <c:pt idx="82">
                  <c:v>0.20300000000000001</c:v>
                </c:pt>
                <c:pt idx="83">
                  <c:v>0.16400000000000001</c:v>
                </c:pt>
                <c:pt idx="84">
                  <c:v>7.8E-2</c:v>
                </c:pt>
                <c:pt idx="85">
                  <c:v>4.7E-2</c:v>
                </c:pt>
                <c:pt idx="86">
                  <c:v>9.8000000000000004E-2</c:v>
                </c:pt>
                <c:pt idx="87">
                  <c:v>9.4E-2</c:v>
                </c:pt>
                <c:pt idx="88">
                  <c:v>5.5E-2</c:v>
                </c:pt>
                <c:pt idx="89">
                  <c:v>1.6E-2</c:v>
                </c:pt>
                <c:pt idx="90">
                  <c:v>8.0000000000000002E-3</c:v>
                </c:pt>
                <c:pt idx="91">
                  <c:v>3.9E-2</c:v>
                </c:pt>
                <c:pt idx="92">
                  <c:v>5.8999999999999997E-2</c:v>
                </c:pt>
                <c:pt idx="93">
                  <c:v>2.3E-2</c:v>
                </c:pt>
                <c:pt idx="94">
                  <c:v>1.6E-2</c:v>
                </c:pt>
                <c:pt idx="95">
                  <c:v>4.2999999999999997E-2</c:v>
                </c:pt>
                <c:pt idx="96">
                  <c:v>3.9E-2</c:v>
                </c:pt>
                <c:pt idx="97">
                  <c:v>7.0000000000000007E-2</c:v>
                </c:pt>
                <c:pt idx="98">
                  <c:v>3.5000000000000003E-2</c:v>
                </c:pt>
                <c:pt idx="99">
                  <c:v>6.6000000000000003E-2</c:v>
                </c:pt>
                <c:pt idx="100">
                  <c:v>3.9E-2</c:v>
                </c:pt>
                <c:pt idx="101">
                  <c:v>6.6000000000000003E-2</c:v>
                </c:pt>
                <c:pt idx="102">
                  <c:v>8.2000000000000003E-2</c:v>
                </c:pt>
                <c:pt idx="103">
                  <c:v>9.4E-2</c:v>
                </c:pt>
                <c:pt idx="104">
                  <c:v>9.8000000000000004E-2</c:v>
                </c:pt>
                <c:pt idx="105">
                  <c:v>0.14099999999999999</c:v>
                </c:pt>
                <c:pt idx="106">
                  <c:v>8.2000000000000003E-2</c:v>
                </c:pt>
                <c:pt idx="107">
                  <c:v>0.16</c:v>
                </c:pt>
                <c:pt idx="108">
                  <c:v>0.105</c:v>
                </c:pt>
                <c:pt idx="109">
                  <c:v>0.13700000000000001</c:v>
                </c:pt>
                <c:pt idx="110">
                  <c:v>0.10199999999999999</c:v>
                </c:pt>
                <c:pt idx="111">
                  <c:v>0.105</c:v>
                </c:pt>
                <c:pt idx="112">
                  <c:v>5.5E-2</c:v>
                </c:pt>
                <c:pt idx="113">
                  <c:v>4.7E-2</c:v>
                </c:pt>
                <c:pt idx="114">
                  <c:v>0.125</c:v>
                </c:pt>
                <c:pt idx="115">
                  <c:v>7.3999999999999996E-2</c:v>
                </c:pt>
                <c:pt idx="116">
                  <c:v>7.3999999999999996E-2</c:v>
                </c:pt>
                <c:pt idx="117">
                  <c:v>9.4E-2</c:v>
                </c:pt>
                <c:pt idx="118">
                  <c:v>5.8999999999999997E-2</c:v>
                </c:pt>
                <c:pt idx="119">
                  <c:v>6.2E-2</c:v>
                </c:pt>
                <c:pt idx="120">
                  <c:v>4.2999999999999997E-2</c:v>
                </c:pt>
                <c:pt idx="121">
                  <c:v>3.5000000000000003E-2</c:v>
                </c:pt>
                <c:pt idx="122">
                  <c:v>0</c:v>
                </c:pt>
                <c:pt idx="123">
                  <c:v>2.3E-2</c:v>
                </c:pt>
                <c:pt idx="124">
                  <c:v>4.2999999999999997E-2</c:v>
                </c:pt>
                <c:pt idx="125">
                  <c:v>7.0000000000000007E-2</c:v>
                </c:pt>
                <c:pt idx="126">
                  <c:v>8.0000000000000002E-3</c:v>
                </c:pt>
                <c:pt idx="127">
                  <c:v>4.0000000000000001E-3</c:v>
                </c:pt>
                <c:pt idx="128">
                  <c:v>0.02</c:v>
                </c:pt>
                <c:pt idx="129">
                  <c:v>5.5E-2</c:v>
                </c:pt>
                <c:pt idx="130">
                  <c:v>6.6000000000000003E-2</c:v>
                </c:pt>
                <c:pt idx="131">
                  <c:v>0.14099999999999999</c:v>
                </c:pt>
                <c:pt idx="132">
                  <c:v>0.113</c:v>
                </c:pt>
                <c:pt idx="133">
                  <c:v>0.13700000000000001</c:v>
                </c:pt>
                <c:pt idx="134">
                  <c:v>0.11700000000000001</c:v>
                </c:pt>
                <c:pt idx="135">
                  <c:v>0.184</c:v>
                </c:pt>
                <c:pt idx="136">
                  <c:v>0.19500000000000001</c:v>
                </c:pt>
                <c:pt idx="137">
                  <c:v>0.22700000000000001</c:v>
                </c:pt>
                <c:pt idx="138">
                  <c:v>0.184</c:v>
                </c:pt>
                <c:pt idx="139">
                  <c:v>7.8E-2</c:v>
                </c:pt>
                <c:pt idx="140">
                  <c:v>0.09</c:v>
                </c:pt>
                <c:pt idx="141">
                  <c:v>9.8000000000000004E-2</c:v>
                </c:pt>
                <c:pt idx="142">
                  <c:v>7.3999999999999996E-2</c:v>
                </c:pt>
                <c:pt idx="143">
                  <c:v>9.4E-2</c:v>
                </c:pt>
                <c:pt idx="144">
                  <c:v>5.8999999999999997E-2</c:v>
                </c:pt>
                <c:pt idx="145">
                  <c:v>4.2999999999999997E-2</c:v>
                </c:pt>
                <c:pt idx="146">
                  <c:v>3.5000000000000003E-2</c:v>
                </c:pt>
                <c:pt idx="147">
                  <c:v>8.0000000000000002E-3</c:v>
                </c:pt>
                <c:pt idx="148">
                  <c:v>5.5E-2</c:v>
                </c:pt>
                <c:pt idx="149">
                  <c:v>0.105</c:v>
                </c:pt>
                <c:pt idx="150">
                  <c:v>9.4E-2</c:v>
                </c:pt>
                <c:pt idx="151">
                  <c:v>0.121</c:v>
                </c:pt>
                <c:pt idx="152">
                  <c:v>0.109</c:v>
                </c:pt>
                <c:pt idx="153">
                  <c:v>5.0999999999999997E-2</c:v>
                </c:pt>
                <c:pt idx="154">
                  <c:v>4.7E-2</c:v>
                </c:pt>
                <c:pt idx="155">
                  <c:v>0.10199999999999999</c:v>
                </c:pt>
                <c:pt idx="156">
                  <c:v>5.8999999999999997E-2</c:v>
                </c:pt>
                <c:pt idx="157">
                  <c:v>7.0000000000000007E-2</c:v>
                </c:pt>
                <c:pt idx="158">
                  <c:v>7.8E-2</c:v>
                </c:pt>
                <c:pt idx="159">
                  <c:v>4.2999999999999997E-2</c:v>
                </c:pt>
                <c:pt idx="160">
                  <c:v>2.7E-2</c:v>
                </c:pt>
                <c:pt idx="161">
                  <c:v>4.2999999999999997E-2</c:v>
                </c:pt>
                <c:pt idx="162">
                  <c:v>1.2E-2</c:v>
                </c:pt>
                <c:pt idx="163">
                  <c:v>0</c:v>
                </c:pt>
                <c:pt idx="164">
                  <c:v>1.2E-2</c:v>
                </c:pt>
                <c:pt idx="165">
                  <c:v>8.0000000000000002E-3</c:v>
                </c:pt>
                <c:pt idx="166">
                  <c:v>5.8999999999999997E-2</c:v>
                </c:pt>
                <c:pt idx="167">
                  <c:v>7.0000000000000007E-2</c:v>
                </c:pt>
                <c:pt idx="168">
                  <c:v>8.2000000000000003E-2</c:v>
                </c:pt>
                <c:pt idx="169">
                  <c:v>5.5E-2</c:v>
                </c:pt>
                <c:pt idx="170">
                  <c:v>6.2E-2</c:v>
                </c:pt>
                <c:pt idx="171">
                  <c:v>9.4E-2</c:v>
                </c:pt>
                <c:pt idx="172">
                  <c:v>0.09</c:v>
                </c:pt>
                <c:pt idx="173">
                  <c:v>6.6000000000000003E-2</c:v>
                </c:pt>
                <c:pt idx="174">
                  <c:v>0.129</c:v>
                </c:pt>
                <c:pt idx="175">
                  <c:v>0.113</c:v>
                </c:pt>
                <c:pt idx="176">
                  <c:v>0.191</c:v>
                </c:pt>
                <c:pt idx="177">
                  <c:v>0.14799999999999999</c:v>
                </c:pt>
                <c:pt idx="178">
                  <c:v>0.113</c:v>
                </c:pt>
                <c:pt idx="179">
                  <c:v>7.0000000000000007E-2</c:v>
                </c:pt>
                <c:pt idx="180">
                  <c:v>0.113</c:v>
                </c:pt>
                <c:pt idx="181">
                  <c:v>0.14799999999999999</c:v>
                </c:pt>
                <c:pt idx="182">
                  <c:v>0.113</c:v>
                </c:pt>
                <c:pt idx="183">
                  <c:v>9.8000000000000004E-2</c:v>
                </c:pt>
                <c:pt idx="184">
                  <c:v>4.7E-2</c:v>
                </c:pt>
                <c:pt idx="185">
                  <c:v>4.7E-2</c:v>
                </c:pt>
                <c:pt idx="186">
                  <c:v>3.9E-2</c:v>
                </c:pt>
                <c:pt idx="187">
                  <c:v>5.5E-2</c:v>
                </c:pt>
                <c:pt idx="188">
                  <c:v>0.109</c:v>
                </c:pt>
                <c:pt idx="189">
                  <c:v>5.5E-2</c:v>
                </c:pt>
                <c:pt idx="190">
                  <c:v>4.7E-2</c:v>
                </c:pt>
                <c:pt idx="191">
                  <c:v>4.7E-2</c:v>
                </c:pt>
                <c:pt idx="192">
                  <c:v>9.8000000000000004E-2</c:v>
                </c:pt>
                <c:pt idx="193">
                  <c:v>0.121</c:v>
                </c:pt>
                <c:pt idx="194">
                  <c:v>9.4E-2</c:v>
                </c:pt>
                <c:pt idx="195">
                  <c:v>0.10199999999999999</c:v>
                </c:pt>
                <c:pt idx="196">
                  <c:v>6.6000000000000003E-2</c:v>
                </c:pt>
                <c:pt idx="197">
                  <c:v>8.5999999999999993E-2</c:v>
                </c:pt>
                <c:pt idx="198">
                  <c:v>7.3999999999999996E-2</c:v>
                </c:pt>
                <c:pt idx="199">
                  <c:v>6.6000000000000003E-2</c:v>
                </c:pt>
                <c:pt idx="200">
                  <c:v>7.8E-2</c:v>
                </c:pt>
                <c:pt idx="201">
                  <c:v>8.2000000000000003E-2</c:v>
                </c:pt>
                <c:pt idx="202">
                  <c:v>8.2000000000000003E-2</c:v>
                </c:pt>
                <c:pt idx="203">
                  <c:v>0.11700000000000001</c:v>
                </c:pt>
                <c:pt idx="204">
                  <c:v>0.113</c:v>
                </c:pt>
                <c:pt idx="205">
                  <c:v>7.3999999999999996E-2</c:v>
                </c:pt>
                <c:pt idx="206">
                  <c:v>9.8000000000000004E-2</c:v>
                </c:pt>
                <c:pt idx="207">
                  <c:v>0.113</c:v>
                </c:pt>
                <c:pt idx="208">
                  <c:v>3.5000000000000003E-2</c:v>
                </c:pt>
                <c:pt idx="209">
                  <c:v>2.7E-2</c:v>
                </c:pt>
                <c:pt idx="210">
                  <c:v>5.5E-2</c:v>
                </c:pt>
                <c:pt idx="211">
                  <c:v>6.6000000000000003E-2</c:v>
                </c:pt>
                <c:pt idx="212">
                  <c:v>5.5E-2</c:v>
                </c:pt>
                <c:pt idx="213">
                  <c:v>8.0000000000000002E-3</c:v>
                </c:pt>
                <c:pt idx="214">
                  <c:v>1.2E-2</c:v>
                </c:pt>
                <c:pt idx="215">
                  <c:v>1.6E-2</c:v>
                </c:pt>
                <c:pt idx="216">
                  <c:v>7.0000000000000007E-2</c:v>
                </c:pt>
                <c:pt idx="217">
                  <c:v>8.5999999999999993E-2</c:v>
                </c:pt>
                <c:pt idx="218">
                  <c:v>5.0999999999999997E-2</c:v>
                </c:pt>
                <c:pt idx="219">
                  <c:v>3.9E-2</c:v>
                </c:pt>
                <c:pt idx="220">
                  <c:v>7.0000000000000007E-2</c:v>
                </c:pt>
                <c:pt idx="221">
                  <c:v>4.2999999999999997E-2</c:v>
                </c:pt>
                <c:pt idx="222">
                  <c:v>3.1E-2</c:v>
                </c:pt>
                <c:pt idx="223">
                  <c:v>8.2000000000000003E-2</c:v>
                </c:pt>
                <c:pt idx="224">
                  <c:v>5.5E-2</c:v>
                </c:pt>
                <c:pt idx="225">
                  <c:v>5.0999999999999997E-2</c:v>
                </c:pt>
                <c:pt idx="226">
                  <c:v>3.9E-2</c:v>
                </c:pt>
                <c:pt idx="227">
                  <c:v>3.1E-2</c:v>
                </c:pt>
                <c:pt idx="228">
                  <c:v>1.6E-2</c:v>
                </c:pt>
                <c:pt idx="229">
                  <c:v>3.1E-2</c:v>
                </c:pt>
                <c:pt idx="230">
                  <c:v>0.09</c:v>
                </c:pt>
                <c:pt idx="231">
                  <c:v>7.8E-2</c:v>
                </c:pt>
                <c:pt idx="232">
                  <c:v>5.5E-2</c:v>
                </c:pt>
                <c:pt idx="233">
                  <c:v>5.0999999999999997E-2</c:v>
                </c:pt>
                <c:pt idx="234">
                  <c:v>8.5999999999999993E-2</c:v>
                </c:pt>
                <c:pt idx="235">
                  <c:v>4.7E-2</c:v>
                </c:pt>
                <c:pt idx="236">
                  <c:v>4.2999999999999997E-2</c:v>
                </c:pt>
                <c:pt idx="237">
                  <c:v>3.5000000000000003E-2</c:v>
                </c:pt>
                <c:pt idx="238">
                  <c:v>0.113</c:v>
                </c:pt>
                <c:pt idx="239">
                  <c:v>6.2E-2</c:v>
                </c:pt>
                <c:pt idx="240">
                  <c:v>5.8999999999999997E-2</c:v>
                </c:pt>
                <c:pt idx="241">
                  <c:v>8.2000000000000003E-2</c:v>
                </c:pt>
                <c:pt idx="242">
                  <c:v>4.2999999999999997E-2</c:v>
                </c:pt>
                <c:pt idx="243">
                  <c:v>7.0000000000000007E-2</c:v>
                </c:pt>
                <c:pt idx="244">
                  <c:v>5.0999999999999997E-2</c:v>
                </c:pt>
                <c:pt idx="245">
                  <c:v>5.0999999999999997E-2</c:v>
                </c:pt>
                <c:pt idx="246">
                  <c:v>2.3E-2</c:v>
                </c:pt>
                <c:pt idx="247">
                  <c:v>4.0000000000000001E-3</c:v>
                </c:pt>
                <c:pt idx="248">
                  <c:v>4.7E-2</c:v>
                </c:pt>
                <c:pt idx="249">
                  <c:v>7.0000000000000007E-2</c:v>
                </c:pt>
                <c:pt idx="250">
                  <c:v>0.113</c:v>
                </c:pt>
                <c:pt idx="251">
                  <c:v>9.8000000000000004E-2</c:v>
                </c:pt>
                <c:pt idx="252">
                  <c:v>0.13700000000000001</c:v>
                </c:pt>
                <c:pt idx="253">
                  <c:v>5.0999999999999997E-2</c:v>
                </c:pt>
                <c:pt idx="254">
                  <c:v>5.5E-2</c:v>
                </c:pt>
                <c:pt idx="255">
                  <c:v>8.5999999999999993E-2</c:v>
                </c:pt>
                <c:pt idx="256">
                  <c:v>6.2E-2</c:v>
                </c:pt>
                <c:pt idx="257">
                  <c:v>9.8000000000000004E-2</c:v>
                </c:pt>
                <c:pt idx="258">
                  <c:v>8.5999999999999993E-2</c:v>
                </c:pt>
                <c:pt idx="259">
                  <c:v>4.2999999999999997E-2</c:v>
                </c:pt>
                <c:pt idx="260">
                  <c:v>5.8999999999999997E-2</c:v>
                </c:pt>
                <c:pt idx="261">
                  <c:v>6.6000000000000003E-2</c:v>
                </c:pt>
                <c:pt idx="262">
                  <c:v>9.4E-2</c:v>
                </c:pt>
                <c:pt idx="263">
                  <c:v>0.152</c:v>
                </c:pt>
                <c:pt idx="264">
                  <c:v>0.105</c:v>
                </c:pt>
                <c:pt idx="265">
                  <c:v>7.3999999999999996E-2</c:v>
                </c:pt>
                <c:pt idx="266">
                  <c:v>6.2E-2</c:v>
                </c:pt>
                <c:pt idx="267">
                  <c:v>4.7E-2</c:v>
                </c:pt>
                <c:pt idx="268">
                  <c:v>0.10199999999999999</c:v>
                </c:pt>
                <c:pt idx="269">
                  <c:v>0.105</c:v>
                </c:pt>
                <c:pt idx="270">
                  <c:v>9.8000000000000004E-2</c:v>
                </c:pt>
                <c:pt idx="271">
                  <c:v>3.9E-2</c:v>
                </c:pt>
                <c:pt idx="272">
                  <c:v>9.4E-2</c:v>
                </c:pt>
                <c:pt idx="273">
                  <c:v>0.14099999999999999</c:v>
                </c:pt>
                <c:pt idx="274">
                  <c:v>0.13700000000000001</c:v>
                </c:pt>
                <c:pt idx="275">
                  <c:v>0.156</c:v>
                </c:pt>
                <c:pt idx="276">
                  <c:v>0.129</c:v>
                </c:pt>
                <c:pt idx="277">
                  <c:v>0.14499999999999999</c:v>
                </c:pt>
                <c:pt idx="278">
                  <c:v>6.6000000000000003E-2</c:v>
                </c:pt>
                <c:pt idx="279">
                  <c:v>5.0999999999999997E-2</c:v>
                </c:pt>
                <c:pt idx="280">
                  <c:v>3.5000000000000003E-2</c:v>
                </c:pt>
                <c:pt idx="281">
                  <c:v>8.2000000000000003E-2</c:v>
                </c:pt>
                <c:pt idx="282">
                  <c:v>8.2000000000000003E-2</c:v>
                </c:pt>
                <c:pt idx="283">
                  <c:v>5.0999999999999997E-2</c:v>
                </c:pt>
                <c:pt idx="284">
                  <c:v>5.5E-2</c:v>
                </c:pt>
                <c:pt idx="285">
                  <c:v>9.8000000000000004E-2</c:v>
                </c:pt>
                <c:pt idx="286">
                  <c:v>9.4E-2</c:v>
                </c:pt>
                <c:pt idx="287">
                  <c:v>5.0999999999999997E-2</c:v>
                </c:pt>
                <c:pt idx="288">
                  <c:v>7.8E-2</c:v>
                </c:pt>
                <c:pt idx="289">
                  <c:v>3.9E-2</c:v>
                </c:pt>
                <c:pt idx="290">
                  <c:v>5.8999999999999997E-2</c:v>
                </c:pt>
                <c:pt idx="291">
                  <c:v>5.5E-2</c:v>
                </c:pt>
                <c:pt idx="292">
                  <c:v>9.8000000000000004E-2</c:v>
                </c:pt>
                <c:pt idx="293">
                  <c:v>6.2E-2</c:v>
                </c:pt>
                <c:pt idx="294">
                  <c:v>5.8999999999999997E-2</c:v>
                </c:pt>
                <c:pt idx="295">
                  <c:v>0.121</c:v>
                </c:pt>
                <c:pt idx="296">
                  <c:v>0.13300000000000001</c:v>
                </c:pt>
                <c:pt idx="297">
                  <c:v>0.105</c:v>
                </c:pt>
                <c:pt idx="298">
                  <c:v>6.2E-2</c:v>
                </c:pt>
                <c:pt idx="299">
                  <c:v>1.6E-2</c:v>
                </c:pt>
                <c:pt idx="300">
                  <c:v>0</c:v>
                </c:pt>
                <c:pt idx="301">
                  <c:v>3.9E-2</c:v>
                </c:pt>
                <c:pt idx="302">
                  <c:v>3.1E-2</c:v>
                </c:pt>
                <c:pt idx="303">
                  <c:v>3.5000000000000003E-2</c:v>
                </c:pt>
                <c:pt idx="304">
                  <c:v>3.9E-2</c:v>
                </c:pt>
                <c:pt idx="305">
                  <c:v>3.9E-2</c:v>
                </c:pt>
                <c:pt idx="306">
                  <c:v>9.8000000000000004E-2</c:v>
                </c:pt>
                <c:pt idx="307">
                  <c:v>0.109</c:v>
                </c:pt>
                <c:pt idx="308">
                  <c:v>8.5999999999999993E-2</c:v>
                </c:pt>
                <c:pt idx="309">
                  <c:v>9.8000000000000004E-2</c:v>
                </c:pt>
                <c:pt idx="310">
                  <c:v>7.3999999999999996E-2</c:v>
                </c:pt>
                <c:pt idx="311">
                  <c:v>9.8000000000000004E-2</c:v>
                </c:pt>
                <c:pt idx="312">
                  <c:v>0.109</c:v>
                </c:pt>
                <c:pt idx="313">
                  <c:v>9.4E-2</c:v>
                </c:pt>
                <c:pt idx="314">
                  <c:v>8.5999999999999993E-2</c:v>
                </c:pt>
                <c:pt idx="315">
                  <c:v>0.121</c:v>
                </c:pt>
                <c:pt idx="316">
                  <c:v>0.13700000000000001</c:v>
                </c:pt>
                <c:pt idx="317">
                  <c:v>0.14099999999999999</c:v>
                </c:pt>
                <c:pt idx="318">
                  <c:v>0.14099999999999999</c:v>
                </c:pt>
                <c:pt idx="319">
                  <c:v>0.09</c:v>
                </c:pt>
                <c:pt idx="320">
                  <c:v>0.121</c:v>
                </c:pt>
                <c:pt idx="321">
                  <c:v>9.8000000000000004E-2</c:v>
                </c:pt>
                <c:pt idx="322">
                  <c:v>0.10199999999999999</c:v>
                </c:pt>
                <c:pt idx="323">
                  <c:v>3.5000000000000003E-2</c:v>
                </c:pt>
                <c:pt idx="324">
                  <c:v>5.8999999999999997E-2</c:v>
                </c:pt>
                <c:pt idx="325">
                  <c:v>5.5E-2</c:v>
                </c:pt>
                <c:pt idx="326">
                  <c:v>4.7E-2</c:v>
                </c:pt>
                <c:pt idx="327">
                  <c:v>0.09</c:v>
                </c:pt>
                <c:pt idx="328">
                  <c:v>7.3999999999999996E-2</c:v>
                </c:pt>
                <c:pt idx="329">
                  <c:v>6.2E-2</c:v>
                </c:pt>
                <c:pt idx="330">
                  <c:v>6.6000000000000003E-2</c:v>
                </c:pt>
                <c:pt idx="331">
                  <c:v>5.5E-2</c:v>
                </c:pt>
                <c:pt idx="332">
                  <c:v>8.0000000000000002E-3</c:v>
                </c:pt>
                <c:pt idx="333">
                  <c:v>5.8999999999999997E-2</c:v>
                </c:pt>
                <c:pt idx="334">
                  <c:v>0.125</c:v>
                </c:pt>
                <c:pt idx="335">
                  <c:v>0.121</c:v>
                </c:pt>
                <c:pt idx="336">
                  <c:v>0.09</c:v>
                </c:pt>
                <c:pt idx="337">
                  <c:v>3.5000000000000003E-2</c:v>
                </c:pt>
                <c:pt idx="338">
                  <c:v>4.2999999999999997E-2</c:v>
                </c:pt>
                <c:pt idx="339">
                  <c:v>4.7E-2</c:v>
                </c:pt>
                <c:pt idx="340">
                  <c:v>5.0999999999999997E-2</c:v>
                </c:pt>
                <c:pt idx="341">
                  <c:v>5.8999999999999997E-2</c:v>
                </c:pt>
                <c:pt idx="342">
                  <c:v>0.10199999999999999</c:v>
                </c:pt>
                <c:pt idx="343">
                  <c:v>0.109</c:v>
                </c:pt>
                <c:pt idx="344">
                  <c:v>0.14499999999999999</c:v>
                </c:pt>
                <c:pt idx="345">
                  <c:v>0.10199999999999999</c:v>
                </c:pt>
                <c:pt idx="346">
                  <c:v>0.113</c:v>
                </c:pt>
                <c:pt idx="347">
                  <c:v>0.121</c:v>
                </c:pt>
                <c:pt idx="348">
                  <c:v>6.6000000000000003E-2</c:v>
                </c:pt>
                <c:pt idx="349">
                  <c:v>0.109</c:v>
                </c:pt>
                <c:pt idx="350">
                  <c:v>8.2000000000000003E-2</c:v>
                </c:pt>
                <c:pt idx="351">
                  <c:v>5.8999999999999997E-2</c:v>
                </c:pt>
                <c:pt idx="352">
                  <c:v>0.02</c:v>
                </c:pt>
                <c:pt idx="353">
                  <c:v>4.7E-2</c:v>
                </c:pt>
                <c:pt idx="354">
                  <c:v>0.105</c:v>
                </c:pt>
                <c:pt idx="355">
                  <c:v>0.14099999999999999</c:v>
                </c:pt>
                <c:pt idx="356">
                  <c:v>6.2E-2</c:v>
                </c:pt>
                <c:pt idx="357">
                  <c:v>5.0999999999999997E-2</c:v>
                </c:pt>
                <c:pt idx="358">
                  <c:v>8.2000000000000003E-2</c:v>
                </c:pt>
                <c:pt idx="359">
                  <c:v>0.14099999999999999</c:v>
                </c:pt>
                <c:pt idx="360">
                  <c:v>6.2E-2</c:v>
                </c:pt>
                <c:pt idx="361">
                  <c:v>6.6000000000000003E-2</c:v>
                </c:pt>
                <c:pt idx="362">
                  <c:v>9.8000000000000004E-2</c:v>
                </c:pt>
                <c:pt idx="363">
                  <c:v>7.0000000000000007E-2</c:v>
                </c:pt>
                <c:pt idx="364">
                  <c:v>9.8000000000000004E-2</c:v>
                </c:pt>
                <c:pt idx="365">
                  <c:v>6.2E-2</c:v>
                </c:pt>
                <c:pt idx="366">
                  <c:v>7.8E-2</c:v>
                </c:pt>
                <c:pt idx="367">
                  <c:v>2.3E-2</c:v>
                </c:pt>
                <c:pt idx="368">
                  <c:v>2.7E-2</c:v>
                </c:pt>
                <c:pt idx="369">
                  <c:v>3.1E-2</c:v>
                </c:pt>
                <c:pt idx="370">
                  <c:v>3.5000000000000003E-2</c:v>
                </c:pt>
                <c:pt idx="371">
                  <c:v>1.2E-2</c:v>
                </c:pt>
                <c:pt idx="372">
                  <c:v>1.2E-2</c:v>
                </c:pt>
                <c:pt idx="373">
                  <c:v>7.0000000000000007E-2</c:v>
                </c:pt>
                <c:pt idx="374">
                  <c:v>8.2000000000000003E-2</c:v>
                </c:pt>
                <c:pt idx="375">
                  <c:v>0.125</c:v>
                </c:pt>
                <c:pt idx="376">
                  <c:v>0.14099999999999999</c:v>
                </c:pt>
                <c:pt idx="377">
                  <c:v>0.10199999999999999</c:v>
                </c:pt>
                <c:pt idx="378">
                  <c:v>0.121</c:v>
                </c:pt>
                <c:pt idx="379">
                  <c:v>7.3999999999999996E-2</c:v>
                </c:pt>
                <c:pt idx="380">
                  <c:v>6.2E-2</c:v>
                </c:pt>
                <c:pt idx="381">
                  <c:v>9.4E-2</c:v>
                </c:pt>
                <c:pt idx="382">
                  <c:v>0.152</c:v>
                </c:pt>
                <c:pt idx="383">
                  <c:v>0.105</c:v>
                </c:pt>
                <c:pt idx="384">
                  <c:v>0.09</c:v>
                </c:pt>
                <c:pt idx="385">
                  <c:v>0.113</c:v>
                </c:pt>
                <c:pt idx="386">
                  <c:v>0.113</c:v>
                </c:pt>
                <c:pt idx="387">
                  <c:v>0.16400000000000001</c:v>
                </c:pt>
                <c:pt idx="388">
                  <c:v>9.8000000000000004E-2</c:v>
                </c:pt>
                <c:pt idx="389">
                  <c:v>6.2E-2</c:v>
                </c:pt>
                <c:pt idx="390">
                  <c:v>3.5000000000000003E-2</c:v>
                </c:pt>
                <c:pt idx="391">
                  <c:v>7.0000000000000007E-2</c:v>
                </c:pt>
                <c:pt idx="392">
                  <c:v>0.09</c:v>
                </c:pt>
                <c:pt idx="393">
                  <c:v>3.1E-2</c:v>
                </c:pt>
                <c:pt idx="394">
                  <c:v>7.3999999999999996E-2</c:v>
                </c:pt>
                <c:pt idx="395">
                  <c:v>9.4E-2</c:v>
                </c:pt>
                <c:pt idx="396">
                  <c:v>0.109</c:v>
                </c:pt>
                <c:pt idx="397">
                  <c:v>0.125</c:v>
                </c:pt>
                <c:pt idx="398">
                  <c:v>6.2E-2</c:v>
                </c:pt>
                <c:pt idx="399">
                  <c:v>2.7E-2</c:v>
                </c:pt>
                <c:pt idx="400">
                  <c:v>6.6000000000000003E-2</c:v>
                </c:pt>
                <c:pt idx="401">
                  <c:v>4.2999999999999997E-2</c:v>
                </c:pt>
                <c:pt idx="402">
                  <c:v>5.8999999999999997E-2</c:v>
                </c:pt>
                <c:pt idx="403">
                  <c:v>3.9E-2</c:v>
                </c:pt>
                <c:pt idx="404">
                  <c:v>5.8999999999999997E-2</c:v>
                </c:pt>
                <c:pt idx="405">
                  <c:v>5.8999999999999997E-2</c:v>
                </c:pt>
                <c:pt idx="406">
                  <c:v>5.5E-2</c:v>
                </c:pt>
                <c:pt idx="407">
                  <c:v>0.109</c:v>
                </c:pt>
                <c:pt idx="408">
                  <c:v>0.125</c:v>
                </c:pt>
                <c:pt idx="409">
                  <c:v>8.5999999999999993E-2</c:v>
                </c:pt>
                <c:pt idx="410">
                  <c:v>4.7E-2</c:v>
                </c:pt>
                <c:pt idx="411">
                  <c:v>5.0999999999999997E-2</c:v>
                </c:pt>
                <c:pt idx="412">
                  <c:v>0.11700000000000001</c:v>
                </c:pt>
                <c:pt idx="413">
                  <c:v>0.219</c:v>
                </c:pt>
                <c:pt idx="414">
                  <c:v>0.188</c:v>
                </c:pt>
                <c:pt idx="415">
                  <c:v>0.13700000000000001</c:v>
                </c:pt>
                <c:pt idx="416">
                  <c:v>6.6000000000000003E-2</c:v>
                </c:pt>
                <c:pt idx="417">
                  <c:v>5.8999999999999997E-2</c:v>
                </c:pt>
                <c:pt idx="418">
                  <c:v>2.3E-2</c:v>
                </c:pt>
                <c:pt idx="419">
                  <c:v>5.8999999999999997E-2</c:v>
                </c:pt>
                <c:pt idx="420">
                  <c:v>3.5000000000000003E-2</c:v>
                </c:pt>
                <c:pt idx="421">
                  <c:v>1.6E-2</c:v>
                </c:pt>
                <c:pt idx="422">
                  <c:v>4.2999999999999997E-2</c:v>
                </c:pt>
                <c:pt idx="423">
                  <c:v>0.10199999999999999</c:v>
                </c:pt>
                <c:pt idx="424">
                  <c:v>0.129</c:v>
                </c:pt>
                <c:pt idx="425">
                  <c:v>3.9E-2</c:v>
                </c:pt>
                <c:pt idx="426">
                  <c:v>0.02</c:v>
                </c:pt>
                <c:pt idx="427">
                  <c:v>4.0000000000000001E-3</c:v>
                </c:pt>
                <c:pt idx="428">
                  <c:v>5.0999999999999997E-2</c:v>
                </c:pt>
                <c:pt idx="429">
                  <c:v>8.0000000000000002E-3</c:v>
                </c:pt>
                <c:pt idx="430">
                  <c:v>6.2E-2</c:v>
                </c:pt>
                <c:pt idx="431">
                  <c:v>5.0999999999999997E-2</c:v>
                </c:pt>
                <c:pt idx="432">
                  <c:v>5.0999999999999997E-2</c:v>
                </c:pt>
                <c:pt idx="433">
                  <c:v>0.02</c:v>
                </c:pt>
                <c:pt idx="434">
                  <c:v>2.7E-2</c:v>
                </c:pt>
                <c:pt idx="435">
                  <c:v>3.1E-2</c:v>
                </c:pt>
                <c:pt idx="436">
                  <c:v>0.02</c:v>
                </c:pt>
                <c:pt idx="437">
                  <c:v>5.5E-2</c:v>
                </c:pt>
                <c:pt idx="438">
                  <c:v>7.0000000000000007E-2</c:v>
                </c:pt>
                <c:pt idx="439">
                  <c:v>0.105</c:v>
                </c:pt>
                <c:pt idx="440">
                  <c:v>8.5999999999999993E-2</c:v>
                </c:pt>
                <c:pt idx="441">
                  <c:v>0.09</c:v>
                </c:pt>
                <c:pt idx="442">
                  <c:v>3.1E-2</c:v>
                </c:pt>
                <c:pt idx="443">
                  <c:v>3.9E-2</c:v>
                </c:pt>
                <c:pt idx="444">
                  <c:v>1.6E-2</c:v>
                </c:pt>
                <c:pt idx="445">
                  <c:v>3.9E-2</c:v>
                </c:pt>
                <c:pt idx="446">
                  <c:v>5.0999999999999997E-2</c:v>
                </c:pt>
                <c:pt idx="447">
                  <c:v>3.9E-2</c:v>
                </c:pt>
                <c:pt idx="448">
                  <c:v>6.2E-2</c:v>
                </c:pt>
                <c:pt idx="449">
                  <c:v>4.7E-2</c:v>
                </c:pt>
                <c:pt idx="450">
                  <c:v>8.2000000000000003E-2</c:v>
                </c:pt>
                <c:pt idx="451">
                  <c:v>6.6000000000000003E-2</c:v>
                </c:pt>
                <c:pt idx="452">
                  <c:v>0.11700000000000001</c:v>
                </c:pt>
                <c:pt idx="453">
                  <c:v>7.8E-2</c:v>
                </c:pt>
                <c:pt idx="454">
                  <c:v>7.0000000000000007E-2</c:v>
                </c:pt>
                <c:pt idx="455">
                  <c:v>6.6000000000000003E-2</c:v>
                </c:pt>
                <c:pt idx="456">
                  <c:v>0.13700000000000001</c:v>
                </c:pt>
                <c:pt idx="457">
                  <c:v>0.129</c:v>
                </c:pt>
                <c:pt idx="458">
                  <c:v>0.121</c:v>
                </c:pt>
                <c:pt idx="459">
                  <c:v>5.0999999999999997E-2</c:v>
                </c:pt>
                <c:pt idx="460">
                  <c:v>8.2000000000000003E-2</c:v>
                </c:pt>
                <c:pt idx="461">
                  <c:v>0.125</c:v>
                </c:pt>
                <c:pt idx="462">
                  <c:v>0.16400000000000001</c:v>
                </c:pt>
                <c:pt idx="463">
                  <c:v>0.121</c:v>
                </c:pt>
                <c:pt idx="464">
                  <c:v>0.11700000000000001</c:v>
                </c:pt>
                <c:pt idx="465">
                  <c:v>0.156</c:v>
                </c:pt>
                <c:pt idx="466">
                  <c:v>0.156</c:v>
                </c:pt>
                <c:pt idx="467">
                  <c:v>0.14799999999999999</c:v>
                </c:pt>
                <c:pt idx="468">
                  <c:v>9.4E-2</c:v>
                </c:pt>
                <c:pt idx="469">
                  <c:v>0.121</c:v>
                </c:pt>
                <c:pt idx="470">
                  <c:v>5.0999999999999997E-2</c:v>
                </c:pt>
                <c:pt idx="471">
                  <c:v>4.2999999999999997E-2</c:v>
                </c:pt>
                <c:pt idx="472">
                  <c:v>2.3E-2</c:v>
                </c:pt>
                <c:pt idx="473">
                  <c:v>8.2000000000000003E-2</c:v>
                </c:pt>
                <c:pt idx="474">
                  <c:v>7.3999999999999996E-2</c:v>
                </c:pt>
                <c:pt idx="475">
                  <c:v>6.6000000000000003E-2</c:v>
                </c:pt>
                <c:pt idx="476">
                  <c:v>3.1E-2</c:v>
                </c:pt>
                <c:pt idx="477">
                  <c:v>7.0000000000000007E-2</c:v>
                </c:pt>
                <c:pt idx="478">
                  <c:v>0.09</c:v>
                </c:pt>
                <c:pt idx="479">
                  <c:v>0.113</c:v>
                </c:pt>
                <c:pt idx="480">
                  <c:v>0.14499999999999999</c:v>
                </c:pt>
                <c:pt idx="481">
                  <c:v>0.105</c:v>
                </c:pt>
                <c:pt idx="482">
                  <c:v>7.0000000000000007E-2</c:v>
                </c:pt>
                <c:pt idx="483">
                  <c:v>5.5E-2</c:v>
                </c:pt>
                <c:pt idx="484">
                  <c:v>7.3999999999999996E-2</c:v>
                </c:pt>
                <c:pt idx="485">
                  <c:v>0.109</c:v>
                </c:pt>
                <c:pt idx="486">
                  <c:v>0.113</c:v>
                </c:pt>
                <c:pt idx="487">
                  <c:v>9.4E-2</c:v>
                </c:pt>
                <c:pt idx="488">
                  <c:v>0.105</c:v>
                </c:pt>
                <c:pt idx="489">
                  <c:v>7.0000000000000007E-2</c:v>
                </c:pt>
                <c:pt idx="490">
                  <c:v>9.4E-2</c:v>
                </c:pt>
                <c:pt idx="491">
                  <c:v>0.113</c:v>
                </c:pt>
                <c:pt idx="492">
                  <c:v>0.188</c:v>
                </c:pt>
                <c:pt idx="493">
                  <c:v>0.109</c:v>
                </c:pt>
                <c:pt idx="494">
                  <c:v>0.125</c:v>
                </c:pt>
                <c:pt idx="495">
                  <c:v>9.8000000000000004E-2</c:v>
                </c:pt>
                <c:pt idx="496">
                  <c:v>3.1E-2</c:v>
                </c:pt>
                <c:pt idx="497">
                  <c:v>5.8999999999999997E-2</c:v>
                </c:pt>
                <c:pt idx="498">
                  <c:v>2.7E-2</c:v>
                </c:pt>
                <c:pt idx="499">
                  <c:v>2.3E-2</c:v>
                </c:pt>
                <c:pt idx="500">
                  <c:v>4.7E-2</c:v>
                </c:pt>
                <c:pt idx="501">
                  <c:v>3.9E-2</c:v>
                </c:pt>
                <c:pt idx="502">
                  <c:v>2.3E-2</c:v>
                </c:pt>
                <c:pt idx="503">
                  <c:v>5.5E-2</c:v>
                </c:pt>
                <c:pt idx="504">
                  <c:v>4.7E-2</c:v>
                </c:pt>
                <c:pt idx="505">
                  <c:v>3.1E-2</c:v>
                </c:pt>
                <c:pt idx="506">
                  <c:v>5.5E-2</c:v>
                </c:pt>
                <c:pt idx="507">
                  <c:v>4.7E-2</c:v>
                </c:pt>
                <c:pt idx="508">
                  <c:v>5.8999999999999997E-2</c:v>
                </c:pt>
                <c:pt idx="509">
                  <c:v>7.3999999999999996E-2</c:v>
                </c:pt>
                <c:pt idx="510">
                  <c:v>9.4E-2</c:v>
                </c:pt>
                <c:pt idx="511">
                  <c:v>3.9E-2</c:v>
                </c:pt>
                <c:pt idx="512">
                  <c:v>4.2999999999999997E-2</c:v>
                </c:pt>
                <c:pt idx="513">
                  <c:v>7.8E-2</c:v>
                </c:pt>
                <c:pt idx="514">
                  <c:v>8.2000000000000003E-2</c:v>
                </c:pt>
                <c:pt idx="515">
                  <c:v>7.8E-2</c:v>
                </c:pt>
                <c:pt idx="516">
                  <c:v>6.6000000000000003E-2</c:v>
                </c:pt>
                <c:pt idx="517">
                  <c:v>8.2000000000000003E-2</c:v>
                </c:pt>
                <c:pt idx="518">
                  <c:v>3.1E-2</c:v>
                </c:pt>
                <c:pt idx="519">
                  <c:v>8.2000000000000003E-2</c:v>
                </c:pt>
                <c:pt idx="520">
                  <c:v>0.113</c:v>
                </c:pt>
                <c:pt idx="521">
                  <c:v>7.3999999999999996E-2</c:v>
                </c:pt>
                <c:pt idx="522">
                  <c:v>7.0000000000000007E-2</c:v>
                </c:pt>
                <c:pt idx="523">
                  <c:v>0.121</c:v>
                </c:pt>
                <c:pt idx="524">
                  <c:v>0.113</c:v>
                </c:pt>
                <c:pt idx="525">
                  <c:v>0.152</c:v>
                </c:pt>
                <c:pt idx="526">
                  <c:v>0.10199999999999999</c:v>
                </c:pt>
                <c:pt idx="527">
                  <c:v>0.14099999999999999</c:v>
                </c:pt>
                <c:pt idx="528">
                  <c:v>0.16</c:v>
                </c:pt>
                <c:pt idx="529">
                  <c:v>0.105</c:v>
                </c:pt>
                <c:pt idx="530">
                  <c:v>3.1E-2</c:v>
                </c:pt>
                <c:pt idx="531">
                  <c:v>8.5999999999999993E-2</c:v>
                </c:pt>
                <c:pt idx="532">
                  <c:v>7.8E-2</c:v>
                </c:pt>
                <c:pt idx="533">
                  <c:v>7.3999999999999996E-2</c:v>
                </c:pt>
                <c:pt idx="534">
                  <c:v>0.09</c:v>
                </c:pt>
                <c:pt idx="535">
                  <c:v>1.2E-2</c:v>
                </c:pt>
                <c:pt idx="536">
                  <c:v>3.1E-2</c:v>
                </c:pt>
                <c:pt idx="537">
                  <c:v>3.5000000000000003E-2</c:v>
                </c:pt>
                <c:pt idx="538">
                  <c:v>5.8999999999999997E-2</c:v>
                </c:pt>
                <c:pt idx="539">
                  <c:v>0.129</c:v>
                </c:pt>
                <c:pt idx="540">
                  <c:v>7.3999999999999996E-2</c:v>
                </c:pt>
                <c:pt idx="541">
                  <c:v>4.2999999999999997E-2</c:v>
                </c:pt>
                <c:pt idx="542">
                  <c:v>7.3999999999999996E-2</c:v>
                </c:pt>
                <c:pt idx="543">
                  <c:v>3.1E-2</c:v>
                </c:pt>
                <c:pt idx="544">
                  <c:v>8.2000000000000003E-2</c:v>
                </c:pt>
                <c:pt idx="545">
                  <c:v>7.0000000000000007E-2</c:v>
                </c:pt>
                <c:pt idx="546">
                  <c:v>0.113</c:v>
                </c:pt>
                <c:pt idx="547">
                  <c:v>7.8E-2</c:v>
                </c:pt>
                <c:pt idx="548">
                  <c:v>0.121</c:v>
                </c:pt>
                <c:pt idx="549">
                  <c:v>0.113</c:v>
                </c:pt>
                <c:pt idx="550">
                  <c:v>0.152</c:v>
                </c:pt>
                <c:pt idx="551">
                  <c:v>0.14799999999999999</c:v>
                </c:pt>
                <c:pt idx="552">
                  <c:v>8.2000000000000003E-2</c:v>
                </c:pt>
                <c:pt idx="553">
                  <c:v>9.4E-2</c:v>
                </c:pt>
                <c:pt idx="554">
                  <c:v>8.5999999999999993E-2</c:v>
                </c:pt>
                <c:pt idx="555">
                  <c:v>5.5E-2</c:v>
                </c:pt>
                <c:pt idx="556">
                  <c:v>4.7E-2</c:v>
                </c:pt>
                <c:pt idx="557">
                  <c:v>7.0000000000000007E-2</c:v>
                </c:pt>
                <c:pt idx="558">
                  <c:v>7.3999999999999996E-2</c:v>
                </c:pt>
                <c:pt idx="559">
                  <c:v>7.8E-2</c:v>
                </c:pt>
                <c:pt idx="560">
                  <c:v>4.7E-2</c:v>
                </c:pt>
                <c:pt idx="561">
                  <c:v>3.5000000000000003E-2</c:v>
                </c:pt>
                <c:pt idx="562">
                  <c:v>6.6000000000000003E-2</c:v>
                </c:pt>
                <c:pt idx="563">
                  <c:v>3.9E-2</c:v>
                </c:pt>
                <c:pt idx="564">
                  <c:v>3.1E-2</c:v>
                </c:pt>
                <c:pt idx="565">
                  <c:v>4.7E-2</c:v>
                </c:pt>
                <c:pt idx="566">
                  <c:v>5.5E-2</c:v>
                </c:pt>
                <c:pt idx="567">
                  <c:v>8.5999999999999993E-2</c:v>
                </c:pt>
                <c:pt idx="568">
                  <c:v>0.14499999999999999</c:v>
                </c:pt>
                <c:pt idx="569">
                  <c:v>0.105</c:v>
                </c:pt>
                <c:pt idx="570">
                  <c:v>9.4E-2</c:v>
                </c:pt>
                <c:pt idx="571">
                  <c:v>0.129</c:v>
                </c:pt>
                <c:pt idx="572">
                  <c:v>8.2000000000000003E-2</c:v>
                </c:pt>
                <c:pt idx="573">
                  <c:v>5.5E-2</c:v>
                </c:pt>
                <c:pt idx="574">
                  <c:v>8.5999999999999993E-2</c:v>
                </c:pt>
                <c:pt idx="575">
                  <c:v>7.8E-2</c:v>
                </c:pt>
                <c:pt idx="576">
                  <c:v>7.3999999999999996E-2</c:v>
                </c:pt>
                <c:pt idx="577">
                  <c:v>6.6000000000000003E-2</c:v>
                </c:pt>
                <c:pt idx="578">
                  <c:v>0.09</c:v>
                </c:pt>
                <c:pt idx="579">
                  <c:v>0.09</c:v>
                </c:pt>
                <c:pt idx="580">
                  <c:v>9.4E-2</c:v>
                </c:pt>
                <c:pt idx="581">
                  <c:v>4.7E-2</c:v>
                </c:pt>
                <c:pt idx="582">
                  <c:v>7.0000000000000007E-2</c:v>
                </c:pt>
                <c:pt idx="583">
                  <c:v>5.5E-2</c:v>
                </c:pt>
                <c:pt idx="584">
                  <c:v>0.121</c:v>
                </c:pt>
                <c:pt idx="585">
                  <c:v>5.8999999999999997E-2</c:v>
                </c:pt>
                <c:pt idx="586">
                  <c:v>7.8E-2</c:v>
                </c:pt>
                <c:pt idx="587">
                  <c:v>0.105</c:v>
                </c:pt>
                <c:pt idx="588">
                  <c:v>7.3999999999999996E-2</c:v>
                </c:pt>
                <c:pt idx="589">
                  <c:v>5.5E-2</c:v>
                </c:pt>
                <c:pt idx="590">
                  <c:v>7.0000000000000007E-2</c:v>
                </c:pt>
                <c:pt idx="591">
                  <c:v>0.156</c:v>
                </c:pt>
                <c:pt idx="592">
                  <c:v>0.14799999999999999</c:v>
                </c:pt>
                <c:pt idx="593">
                  <c:v>0.105</c:v>
                </c:pt>
                <c:pt idx="594">
                  <c:v>0.11700000000000001</c:v>
                </c:pt>
                <c:pt idx="595">
                  <c:v>9.8000000000000004E-2</c:v>
                </c:pt>
                <c:pt idx="596">
                  <c:v>6.6000000000000003E-2</c:v>
                </c:pt>
                <c:pt idx="597">
                  <c:v>7.3999999999999996E-2</c:v>
                </c:pt>
                <c:pt idx="598">
                  <c:v>6.6000000000000003E-2</c:v>
                </c:pt>
                <c:pt idx="599">
                  <c:v>8.2000000000000003E-2</c:v>
                </c:pt>
                <c:pt idx="600">
                  <c:v>9.4E-2</c:v>
                </c:pt>
                <c:pt idx="601">
                  <c:v>4.7E-2</c:v>
                </c:pt>
                <c:pt idx="602">
                  <c:v>0.14499999999999999</c:v>
                </c:pt>
                <c:pt idx="603">
                  <c:v>0.121</c:v>
                </c:pt>
                <c:pt idx="604">
                  <c:v>8.5999999999999993E-2</c:v>
                </c:pt>
                <c:pt idx="605">
                  <c:v>6.2E-2</c:v>
                </c:pt>
                <c:pt idx="606">
                  <c:v>5.8999999999999997E-2</c:v>
                </c:pt>
                <c:pt idx="607">
                  <c:v>7.0000000000000007E-2</c:v>
                </c:pt>
                <c:pt idx="608">
                  <c:v>7.8E-2</c:v>
                </c:pt>
                <c:pt idx="609">
                  <c:v>0.09</c:v>
                </c:pt>
                <c:pt idx="610">
                  <c:v>8.5999999999999993E-2</c:v>
                </c:pt>
                <c:pt idx="611">
                  <c:v>0.09</c:v>
                </c:pt>
                <c:pt idx="612">
                  <c:v>5.0999999999999997E-2</c:v>
                </c:pt>
                <c:pt idx="613">
                  <c:v>7.3999999999999996E-2</c:v>
                </c:pt>
                <c:pt idx="614">
                  <c:v>0.113</c:v>
                </c:pt>
                <c:pt idx="615">
                  <c:v>7.3999999999999996E-2</c:v>
                </c:pt>
                <c:pt idx="616">
                  <c:v>3.9E-2</c:v>
                </c:pt>
                <c:pt idx="617">
                  <c:v>0.113</c:v>
                </c:pt>
                <c:pt idx="618">
                  <c:v>0.17599999999999999</c:v>
                </c:pt>
                <c:pt idx="619">
                  <c:v>0.13700000000000001</c:v>
                </c:pt>
                <c:pt idx="620">
                  <c:v>0.09</c:v>
                </c:pt>
                <c:pt idx="621">
                  <c:v>5.8999999999999997E-2</c:v>
                </c:pt>
                <c:pt idx="622">
                  <c:v>4.2999999999999997E-2</c:v>
                </c:pt>
                <c:pt idx="623">
                  <c:v>3.1E-2</c:v>
                </c:pt>
                <c:pt idx="624">
                  <c:v>5.0999999999999997E-2</c:v>
                </c:pt>
                <c:pt idx="625">
                  <c:v>4.7E-2</c:v>
                </c:pt>
                <c:pt idx="626">
                  <c:v>6.2E-2</c:v>
                </c:pt>
                <c:pt idx="627">
                  <c:v>0.129</c:v>
                </c:pt>
                <c:pt idx="628">
                  <c:v>3.9E-2</c:v>
                </c:pt>
                <c:pt idx="629">
                  <c:v>6.2E-2</c:v>
                </c:pt>
                <c:pt idx="630">
                  <c:v>0.125</c:v>
                </c:pt>
                <c:pt idx="631">
                  <c:v>7.8E-2</c:v>
                </c:pt>
                <c:pt idx="632">
                  <c:v>6.2E-2</c:v>
                </c:pt>
                <c:pt idx="633">
                  <c:v>3.5000000000000003E-2</c:v>
                </c:pt>
                <c:pt idx="634">
                  <c:v>5.0999999999999997E-2</c:v>
                </c:pt>
                <c:pt idx="635">
                  <c:v>6.2E-2</c:v>
                </c:pt>
                <c:pt idx="636">
                  <c:v>7.0000000000000007E-2</c:v>
                </c:pt>
                <c:pt idx="637">
                  <c:v>0.11700000000000001</c:v>
                </c:pt>
                <c:pt idx="638">
                  <c:v>7.8E-2</c:v>
                </c:pt>
                <c:pt idx="639">
                  <c:v>7.8E-2</c:v>
                </c:pt>
                <c:pt idx="640">
                  <c:v>7.8E-2</c:v>
                </c:pt>
                <c:pt idx="641">
                  <c:v>4.7E-2</c:v>
                </c:pt>
                <c:pt idx="642">
                  <c:v>4.7E-2</c:v>
                </c:pt>
                <c:pt idx="643">
                  <c:v>5.5E-2</c:v>
                </c:pt>
                <c:pt idx="644">
                  <c:v>5.5E-2</c:v>
                </c:pt>
                <c:pt idx="645">
                  <c:v>3.9E-2</c:v>
                </c:pt>
                <c:pt idx="646">
                  <c:v>5.8999999999999997E-2</c:v>
                </c:pt>
                <c:pt idx="647">
                  <c:v>7.8E-2</c:v>
                </c:pt>
                <c:pt idx="648">
                  <c:v>8.2000000000000003E-2</c:v>
                </c:pt>
                <c:pt idx="649">
                  <c:v>0.105</c:v>
                </c:pt>
                <c:pt idx="650">
                  <c:v>3.5000000000000003E-2</c:v>
                </c:pt>
                <c:pt idx="651">
                  <c:v>5.5E-2</c:v>
                </c:pt>
                <c:pt idx="652">
                  <c:v>8.2000000000000003E-2</c:v>
                </c:pt>
                <c:pt idx="653">
                  <c:v>5.0999999999999997E-2</c:v>
                </c:pt>
                <c:pt idx="654">
                  <c:v>0.105</c:v>
                </c:pt>
                <c:pt idx="655">
                  <c:v>0.125</c:v>
                </c:pt>
                <c:pt idx="656">
                  <c:v>0.11700000000000001</c:v>
                </c:pt>
                <c:pt idx="657">
                  <c:v>0.105</c:v>
                </c:pt>
                <c:pt idx="658">
                  <c:v>9.4E-2</c:v>
                </c:pt>
                <c:pt idx="659">
                  <c:v>0.14499999999999999</c:v>
                </c:pt>
                <c:pt idx="660">
                  <c:v>0.113</c:v>
                </c:pt>
                <c:pt idx="661">
                  <c:v>7.3999999999999996E-2</c:v>
                </c:pt>
                <c:pt idx="662">
                  <c:v>7.8E-2</c:v>
                </c:pt>
                <c:pt idx="663">
                  <c:v>0.121</c:v>
                </c:pt>
                <c:pt idx="664">
                  <c:v>7.8E-2</c:v>
                </c:pt>
                <c:pt idx="665">
                  <c:v>8.2000000000000003E-2</c:v>
                </c:pt>
                <c:pt idx="666">
                  <c:v>9.4E-2</c:v>
                </c:pt>
                <c:pt idx="667">
                  <c:v>0.18</c:v>
                </c:pt>
                <c:pt idx="668">
                  <c:v>0.14099999999999999</c:v>
                </c:pt>
                <c:pt idx="669">
                  <c:v>0.16400000000000001</c:v>
                </c:pt>
                <c:pt idx="670">
                  <c:v>5.5E-2</c:v>
                </c:pt>
                <c:pt idx="671">
                  <c:v>8.2000000000000003E-2</c:v>
                </c:pt>
                <c:pt idx="672">
                  <c:v>7.3999999999999996E-2</c:v>
                </c:pt>
                <c:pt idx="673">
                  <c:v>0.09</c:v>
                </c:pt>
                <c:pt idx="674">
                  <c:v>9.4E-2</c:v>
                </c:pt>
                <c:pt idx="675">
                  <c:v>5.0999999999999997E-2</c:v>
                </c:pt>
                <c:pt idx="676">
                  <c:v>5.5E-2</c:v>
                </c:pt>
                <c:pt idx="677">
                  <c:v>6.2E-2</c:v>
                </c:pt>
                <c:pt idx="678">
                  <c:v>6.2E-2</c:v>
                </c:pt>
                <c:pt idx="679">
                  <c:v>4.2999999999999997E-2</c:v>
                </c:pt>
                <c:pt idx="680">
                  <c:v>0.02</c:v>
                </c:pt>
                <c:pt idx="681">
                  <c:v>3.5000000000000003E-2</c:v>
                </c:pt>
                <c:pt idx="682">
                  <c:v>4.7E-2</c:v>
                </c:pt>
                <c:pt idx="683">
                  <c:v>4.2999999999999997E-2</c:v>
                </c:pt>
                <c:pt idx="684">
                  <c:v>8.2000000000000003E-2</c:v>
                </c:pt>
                <c:pt idx="685">
                  <c:v>6.2E-2</c:v>
                </c:pt>
                <c:pt idx="686">
                  <c:v>6.6000000000000003E-2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08-40A6-AADD-54DBDA9C6788}"/>
            </c:ext>
          </c:extLst>
        </c:ser>
        <c:ser>
          <c:idx val="1"/>
          <c:order val="1"/>
          <c:tx>
            <c:strRef>
              <c:f>cons!$AN$4</c:f>
              <c:strCache>
                <c:ptCount val="1"/>
                <c:pt idx="0">
                  <c:v>PCC(4)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cons!$E$1:$E$687</c:f>
              <c:numCache>
                <c:formatCode>General</c:formatCode>
                <c:ptCount val="687"/>
                <c:pt idx="0">
                  <c:v>0.125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8.0000000000000002E-3</c:v>
                </c:pt>
                <c:pt idx="7">
                  <c:v>7.0000000000000007E-2</c:v>
                </c:pt>
                <c:pt idx="8">
                  <c:v>0.46500000000000002</c:v>
                </c:pt>
                <c:pt idx="9">
                  <c:v>0.95299999999999996</c:v>
                </c:pt>
                <c:pt idx="10">
                  <c:v>0.77700000000000002</c:v>
                </c:pt>
                <c:pt idx="11">
                  <c:v>0.125</c:v>
                </c:pt>
                <c:pt idx="12">
                  <c:v>0.38300000000000001</c:v>
                </c:pt>
                <c:pt idx="13">
                  <c:v>0.89500000000000002</c:v>
                </c:pt>
                <c:pt idx="14">
                  <c:v>0.81200000000000006</c:v>
                </c:pt>
                <c:pt idx="15">
                  <c:v>0.76200000000000001</c:v>
                </c:pt>
                <c:pt idx="16">
                  <c:v>0.77700000000000002</c:v>
                </c:pt>
                <c:pt idx="17">
                  <c:v>0.74199999999999999</c:v>
                </c:pt>
                <c:pt idx="18">
                  <c:v>0.66800000000000004</c:v>
                </c:pt>
                <c:pt idx="19">
                  <c:v>0.68799999999999994</c:v>
                </c:pt>
                <c:pt idx="20">
                  <c:v>0.69499999999999995</c:v>
                </c:pt>
                <c:pt idx="21">
                  <c:v>0.45300000000000001</c:v>
                </c:pt>
                <c:pt idx="22">
                  <c:v>0.14499999999999999</c:v>
                </c:pt>
                <c:pt idx="23">
                  <c:v>0.105</c:v>
                </c:pt>
                <c:pt idx="24">
                  <c:v>5.5E-2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0.19900000000000001</c:v>
                </c:pt>
                <c:pt idx="50">
                  <c:v>0.81599999999999995</c:v>
                </c:pt>
                <c:pt idx="51">
                  <c:v>0.94099999999999995</c:v>
                </c:pt>
                <c:pt idx="52">
                  <c:v>0.93400000000000005</c:v>
                </c:pt>
                <c:pt idx="53">
                  <c:v>0.97299999999999998</c:v>
                </c:pt>
                <c:pt idx="54">
                  <c:v>0.99199999999999999</c:v>
                </c:pt>
                <c:pt idx="55">
                  <c:v>0.98399999999999999</c:v>
                </c:pt>
                <c:pt idx="56">
                  <c:v>0.91800000000000004</c:v>
                </c:pt>
                <c:pt idx="57">
                  <c:v>0.89800000000000002</c:v>
                </c:pt>
                <c:pt idx="58">
                  <c:v>0.78900000000000003</c:v>
                </c:pt>
                <c:pt idx="59">
                  <c:v>0.71899999999999997</c:v>
                </c:pt>
                <c:pt idx="60">
                  <c:v>0.504</c:v>
                </c:pt>
                <c:pt idx="61">
                  <c:v>0.188</c:v>
                </c:pt>
                <c:pt idx="62">
                  <c:v>8.0000000000000002E-3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8.0000000000000002E-3</c:v>
                </c:pt>
                <c:pt idx="67">
                  <c:v>0.02</c:v>
                </c:pt>
                <c:pt idx="68">
                  <c:v>3.1E-2</c:v>
                </c:pt>
                <c:pt idx="69">
                  <c:v>7.0000000000000007E-2</c:v>
                </c:pt>
                <c:pt idx="70">
                  <c:v>0.109</c:v>
                </c:pt>
                <c:pt idx="71">
                  <c:v>0.156</c:v>
                </c:pt>
                <c:pt idx="72">
                  <c:v>0.23</c:v>
                </c:pt>
                <c:pt idx="73">
                  <c:v>0.42199999999999999</c:v>
                </c:pt>
                <c:pt idx="74">
                  <c:v>0.65200000000000002</c:v>
                </c:pt>
                <c:pt idx="75">
                  <c:v>0.80100000000000005</c:v>
                </c:pt>
                <c:pt idx="76">
                  <c:v>0.89800000000000002</c:v>
                </c:pt>
                <c:pt idx="77">
                  <c:v>0.92600000000000005</c:v>
                </c:pt>
                <c:pt idx="78">
                  <c:v>0.98</c:v>
                </c:pt>
                <c:pt idx="79">
                  <c:v>0.99199999999999999</c:v>
                </c:pt>
                <c:pt idx="80">
                  <c:v>0.96499999999999997</c:v>
                </c:pt>
                <c:pt idx="81">
                  <c:v>0.77</c:v>
                </c:pt>
                <c:pt idx="82">
                  <c:v>0.754</c:v>
                </c:pt>
                <c:pt idx="83">
                  <c:v>0.79700000000000004</c:v>
                </c:pt>
                <c:pt idx="84">
                  <c:v>0.66400000000000003</c:v>
                </c:pt>
                <c:pt idx="85">
                  <c:v>0.68799999999999994</c:v>
                </c:pt>
                <c:pt idx="86">
                  <c:v>0.78100000000000003</c:v>
                </c:pt>
                <c:pt idx="87">
                  <c:v>0.81599999999999995</c:v>
                </c:pt>
                <c:pt idx="88">
                  <c:v>0.77</c:v>
                </c:pt>
                <c:pt idx="89">
                  <c:v>0.66400000000000003</c:v>
                </c:pt>
                <c:pt idx="90">
                  <c:v>0.625</c:v>
                </c:pt>
                <c:pt idx="91">
                  <c:v>0.55900000000000005</c:v>
                </c:pt>
                <c:pt idx="92">
                  <c:v>0.53900000000000003</c:v>
                </c:pt>
                <c:pt idx="93">
                  <c:v>0.51200000000000001</c:v>
                </c:pt>
                <c:pt idx="94">
                  <c:v>0.50800000000000001</c:v>
                </c:pt>
                <c:pt idx="95">
                  <c:v>0.55500000000000005</c:v>
                </c:pt>
                <c:pt idx="96">
                  <c:v>0.55100000000000005</c:v>
                </c:pt>
                <c:pt idx="97">
                  <c:v>0.55100000000000005</c:v>
                </c:pt>
                <c:pt idx="98">
                  <c:v>0.57799999999999996</c:v>
                </c:pt>
                <c:pt idx="99">
                  <c:v>0.64800000000000002</c:v>
                </c:pt>
                <c:pt idx="100">
                  <c:v>0.59399999999999997</c:v>
                </c:pt>
                <c:pt idx="101">
                  <c:v>0.55900000000000005</c:v>
                </c:pt>
                <c:pt idx="102">
                  <c:v>0.53900000000000003</c:v>
                </c:pt>
                <c:pt idx="103">
                  <c:v>0.58199999999999996</c:v>
                </c:pt>
                <c:pt idx="104">
                  <c:v>0.629</c:v>
                </c:pt>
                <c:pt idx="105">
                  <c:v>0.68799999999999994</c:v>
                </c:pt>
                <c:pt idx="106">
                  <c:v>0.71899999999999997</c:v>
                </c:pt>
                <c:pt idx="107">
                  <c:v>0.73</c:v>
                </c:pt>
                <c:pt idx="108">
                  <c:v>0.746</c:v>
                </c:pt>
                <c:pt idx="109">
                  <c:v>0.754</c:v>
                </c:pt>
                <c:pt idx="110">
                  <c:v>0.73399999999999999</c:v>
                </c:pt>
                <c:pt idx="111">
                  <c:v>0.69499999999999995</c:v>
                </c:pt>
                <c:pt idx="112">
                  <c:v>0.69899999999999995</c:v>
                </c:pt>
                <c:pt idx="113">
                  <c:v>0.69899999999999995</c:v>
                </c:pt>
                <c:pt idx="114">
                  <c:v>0.65600000000000003</c:v>
                </c:pt>
                <c:pt idx="115">
                  <c:v>0.67200000000000004</c:v>
                </c:pt>
                <c:pt idx="116">
                  <c:v>0.66400000000000003</c:v>
                </c:pt>
                <c:pt idx="117">
                  <c:v>0.67200000000000004</c:v>
                </c:pt>
                <c:pt idx="118">
                  <c:v>0.71499999999999997</c:v>
                </c:pt>
                <c:pt idx="119">
                  <c:v>0.63700000000000001</c:v>
                </c:pt>
                <c:pt idx="120">
                  <c:v>0.625</c:v>
                </c:pt>
                <c:pt idx="121">
                  <c:v>0.56999999999999995</c:v>
                </c:pt>
                <c:pt idx="122">
                  <c:v>0.50800000000000001</c:v>
                </c:pt>
                <c:pt idx="123">
                  <c:v>0.47699999999999998</c:v>
                </c:pt>
                <c:pt idx="124">
                  <c:v>0.45300000000000001</c:v>
                </c:pt>
                <c:pt idx="125">
                  <c:v>0.46500000000000002</c:v>
                </c:pt>
                <c:pt idx="126">
                  <c:v>0.48</c:v>
                </c:pt>
                <c:pt idx="127">
                  <c:v>0.56999999999999995</c:v>
                </c:pt>
                <c:pt idx="128">
                  <c:v>0.625</c:v>
                </c:pt>
                <c:pt idx="129">
                  <c:v>0.63300000000000001</c:v>
                </c:pt>
                <c:pt idx="130">
                  <c:v>0.68</c:v>
                </c:pt>
                <c:pt idx="131">
                  <c:v>0.68400000000000005</c:v>
                </c:pt>
                <c:pt idx="132">
                  <c:v>0.74199999999999999</c:v>
                </c:pt>
                <c:pt idx="133">
                  <c:v>0.75</c:v>
                </c:pt>
                <c:pt idx="134">
                  <c:v>0.74199999999999999</c:v>
                </c:pt>
                <c:pt idx="135">
                  <c:v>0.66</c:v>
                </c:pt>
                <c:pt idx="136">
                  <c:v>0.71499999999999997</c:v>
                </c:pt>
                <c:pt idx="137">
                  <c:v>0.70699999999999996</c:v>
                </c:pt>
                <c:pt idx="138">
                  <c:v>0.72699999999999998</c:v>
                </c:pt>
                <c:pt idx="139">
                  <c:v>0.68</c:v>
                </c:pt>
                <c:pt idx="140">
                  <c:v>0.625</c:v>
                </c:pt>
                <c:pt idx="141">
                  <c:v>0.629</c:v>
                </c:pt>
                <c:pt idx="142">
                  <c:v>0.56999999999999995</c:v>
                </c:pt>
                <c:pt idx="143">
                  <c:v>0.52</c:v>
                </c:pt>
                <c:pt idx="144">
                  <c:v>0.51200000000000001</c:v>
                </c:pt>
                <c:pt idx="145">
                  <c:v>0.50800000000000001</c:v>
                </c:pt>
                <c:pt idx="146">
                  <c:v>0.61699999999999999</c:v>
                </c:pt>
                <c:pt idx="147">
                  <c:v>0.60899999999999999</c:v>
                </c:pt>
                <c:pt idx="148">
                  <c:v>0.71899999999999997</c:v>
                </c:pt>
                <c:pt idx="149">
                  <c:v>0.67200000000000004</c:v>
                </c:pt>
                <c:pt idx="150">
                  <c:v>0.66800000000000004</c:v>
                </c:pt>
                <c:pt idx="151">
                  <c:v>0.66800000000000004</c:v>
                </c:pt>
                <c:pt idx="152">
                  <c:v>0.58599999999999997</c:v>
                </c:pt>
                <c:pt idx="153">
                  <c:v>0.56200000000000006</c:v>
                </c:pt>
                <c:pt idx="154">
                  <c:v>0.504</c:v>
                </c:pt>
                <c:pt idx="155">
                  <c:v>0.55500000000000005</c:v>
                </c:pt>
                <c:pt idx="156">
                  <c:v>0.58199999999999996</c:v>
                </c:pt>
                <c:pt idx="157">
                  <c:v>0.58199999999999996</c:v>
                </c:pt>
                <c:pt idx="158">
                  <c:v>0.66400000000000003</c:v>
                </c:pt>
                <c:pt idx="159">
                  <c:v>0.625</c:v>
                </c:pt>
                <c:pt idx="160">
                  <c:v>0.53900000000000003</c:v>
                </c:pt>
                <c:pt idx="161">
                  <c:v>0.48399999999999999</c:v>
                </c:pt>
                <c:pt idx="162">
                  <c:v>0.46899999999999997</c:v>
                </c:pt>
                <c:pt idx="163">
                  <c:v>0.52</c:v>
                </c:pt>
                <c:pt idx="164">
                  <c:v>0.57399999999999995</c:v>
                </c:pt>
                <c:pt idx="165">
                  <c:v>0.56599999999999995</c:v>
                </c:pt>
                <c:pt idx="166">
                  <c:v>0.53500000000000003</c:v>
                </c:pt>
                <c:pt idx="167">
                  <c:v>0.57399999999999995</c:v>
                </c:pt>
                <c:pt idx="168">
                  <c:v>0.61699999999999999</c:v>
                </c:pt>
                <c:pt idx="169">
                  <c:v>0.625</c:v>
                </c:pt>
                <c:pt idx="170">
                  <c:v>0.629</c:v>
                </c:pt>
                <c:pt idx="171">
                  <c:v>0.61299999999999999</c:v>
                </c:pt>
                <c:pt idx="172">
                  <c:v>0.63300000000000001</c:v>
                </c:pt>
                <c:pt idx="173">
                  <c:v>0.60899999999999999</c:v>
                </c:pt>
                <c:pt idx="174">
                  <c:v>0.67200000000000004</c:v>
                </c:pt>
                <c:pt idx="175">
                  <c:v>0.70699999999999996</c:v>
                </c:pt>
                <c:pt idx="176">
                  <c:v>0.746</c:v>
                </c:pt>
                <c:pt idx="177">
                  <c:v>0.72299999999999998</c:v>
                </c:pt>
                <c:pt idx="178">
                  <c:v>0.68799999999999994</c:v>
                </c:pt>
                <c:pt idx="179">
                  <c:v>0.629</c:v>
                </c:pt>
                <c:pt idx="180">
                  <c:v>0.61299999999999999</c:v>
                </c:pt>
                <c:pt idx="181">
                  <c:v>0.625</c:v>
                </c:pt>
                <c:pt idx="182">
                  <c:v>0.60899999999999999</c:v>
                </c:pt>
                <c:pt idx="183">
                  <c:v>0.54700000000000004</c:v>
                </c:pt>
                <c:pt idx="184">
                  <c:v>0.65200000000000002</c:v>
                </c:pt>
                <c:pt idx="185">
                  <c:v>0.64100000000000001</c:v>
                </c:pt>
                <c:pt idx="186">
                  <c:v>0.64500000000000002</c:v>
                </c:pt>
                <c:pt idx="187">
                  <c:v>0.59799999999999998</c:v>
                </c:pt>
                <c:pt idx="188">
                  <c:v>0.53100000000000003</c:v>
                </c:pt>
                <c:pt idx="189">
                  <c:v>0.59799999999999998</c:v>
                </c:pt>
                <c:pt idx="190">
                  <c:v>0.61699999999999999</c:v>
                </c:pt>
                <c:pt idx="191">
                  <c:v>0.56999999999999995</c:v>
                </c:pt>
                <c:pt idx="192">
                  <c:v>0.64800000000000002</c:v>
                </c:pt>
                <c:pt idx="193">
                  <c:v>0.64100000000000001</c:v>
                </c:pt>
                <c:pt idx="194">
                  <c:v>0.58599999999999997</c:v>
                </c:pt>
                <c:pt idx="195">
                  <c:v>0.56599999999999995</c:v>
                </c:pt>
                <c:pt idx="196">
                  <c:v>0.504</c:v>
                </c:pt>
                <c:pt idx="197">
                  <c:v>0.52700000000000002</c:v>
                </c:pt>
                <c:pt idx="198">
                  <c:v>0.54300000000000004</c:v>
                </c:pt>
                <c:pt idx="199">
                  <c:v>0.59799999999999998</c:v>
                </c:pt>
                <c:pt idx="200">
                  <c:v>0.67200000000000004</c:v>
                </c:pt>
                <c:pt idx="201">
                  <c:v>0.67200000000000004</c:v>
                </c:pt>
                <c:pt idx="202">
                  <c:v>0.73</c:v>
                </c:pt>
                <c:pt idx="203">
                  <c:v>0.73</c:v>
                </c:pt>
                <c:pt idx="204">
                  <c:v>0.66800000000000004</c:v>
                </c:pt>
                <c:pt idx="205">
                  <c:v>0.63700000000000001</c:v>
                </c:pt>
                <c:pt idx="206">
                  <c:v>0.67600000000000005</c:v>
                </c:pt>
                <c:pt idx="207">
                  <c:v>0.66800000000000004</c:v>
                </c:pt>
                <c:pt idx="208">
                  <c:v>0.64100000000000001</c:v>
                </c:pt>
                <c:pt idx="209">
                  <c:v>0.60899999999999999</c:v>
                </c:pt>
                <c:pt idx="210">
                  <c:v>0.54700000000000004</c:v>
                </c:pt>
                <c:pt idx="211">
                  <c:v>0.60199999999999998</c:v>
                </c:pt>
                <c:pt idx="212">
                  <c:v>0.55500000000000005</c:v>
                </c:pt>
                <c:pt idx="213">
                  <c:v>0.61699999999999999</c:v>
                </c:pt>
                <c:pt idx="214">
                  <c:v>0.56999999999999995</c:v>
                </c:pt>
                <c:pt idx="215">
                  <c:v>0.58599999999999997</c:v>
                </c:pt>
                <c:pt idx="216">
                  <c:v>0.65200000000000002</c:v>
                </c:pt>
                <c:pt idx="217">
                  <c:v>0.61299999999999999</c:v>
                </c:pt>
                <c:pt idx="218">
                  <c:v>0.629</c:v>
                </c:pt>
                <c:pt idx="219">
                  <c:v>0.65200000000000002</c:v>
                </c:pt>
                <c:pt idx="220">
                  <c:v>0.621</c:v>
                </c:pt>
                <c:pt idx="221">
                  <c:v>0.57799999999999996</c:v>
                </c:pt>
                <c:pt idx="222">
                  <c:v>0.51200000000000001</c:v>
                </c:pt>
                <c:pt idx="223">
                  <c:v>0.57399999999999995</c:v>
                </c:pt>
                <c:pt idx="224">
                  <c:v>0.52700000000000002</c:v>
                </c:pt>
                <c:pt idx="225">
                  <c:v>0.47299999999999998</c:v>
                </c:pt>
                <c:pt idx="226">
                  <c:v>0.51600000000000001</c:v>
                </c:pt>
                <c:pt idx="227">
                  <c:v>0.56999999999999995</c:v>
                </c:pt>
                <c:pt idx="228">
                  <c:v>0.629</c:v>
                </c:pt>
                <c:pt idx="229">
                  <c:v>0.69899999999999995</c:v>
                </c:pt>
                <c:pt idx="230">
                  <c:v>0.68400000000000005</c:v>
                </c:pt>
                <c:pt idx="231">
                  <c:v>0.625</c:v>
                </c:pt>
                <c:pt idx="232">
                  <c:v>0.65600000000000003</c:v>
                </c:pt>
                <c:pt idx="233">
                  <c:v>0.72299999999999998</c:v>
                </c:pt>
                <c:pt idx="234">
                  <c:v>0.77300000000000002</c:v>
                </c:pt>
                <c:pt idx="235">
                  <c:v>0.71099999999999997</c:v>
                </c:pt>
                <c:pt idx="236">
                  <c:v>0.55500000000000005</c:v>
                </c:pt>
                <c:pt idx="237">
                  <c:v>0.59</c:v>
                </c:pt>
                <c:pt idx="238">
                  <c:v>0.60499999999999998</c:v>
                </c:pt>
                <c:pt idx="239">
                  <c:v>0.58199999999999996</c:v>
                </c:pt>
                <c:pt idx="240">
                  <c:v>0.60499999999999998</c:v>
                </c:pt>
                <c:pt idx="241">
                  <c:v>0.64100000000000001</c:v>
                </c:pt>
                <c:pt idx="242">
                  <c:v>0.60199999999999998</c:v>
                </c:pt>
                <c:pt idx="243">
                  <c:v>0.625</c:v>
                </c:pt>
                <c:pt idx="244">
                  <c:v>0.52300000000000002</c:v>
                </c:pt>
                <c:pt idx="245">
                  <c:v>0.46100000000000002</c:v>
                </c:pt>
                <c:pt idx="246">
                  <c:v>0.51600000000000001</c:v>
                </c:pt>
                <c:pt idx="247">
                  <c:v>0.58599999999999997</c:v>
                </c:pt>
                <c:pt idx="248">
                  <c:v>0.63700000000000001</c:v>
                </c:pt>
                <c:pt idx="249">
                  <c:v>0.621</c:v>
                </c:pt>
                <c:pt idx="250">
                  <c:v>0.60899999999999999</c:v>
                </c:pt>
                <c:pt idx="251">
                  <c:v>0.58599999999999997</c:v>
                </c:pt>
                <c:pt idx="252">
                  <c:v>0.55900000000000005</c:v>
                </c:pt>
                <c:pt idx="253">
                  <c:v>0.61699999999999999</c:v>
                </c:pt>
                <c:pt idx="254">
                  <c:v>0.66</c:v>
                </c:pt>
                <c:pt idx="255">
                  <c:v>0.64500000000000002</c:v>
                </c:pt>
                <c:pt idx="256">
                  <c:v>0.69499999999999995</c:v>
                </c:pt>
                <c:pt idx="257">
                  <c:v>0.65600000000000003</c:v>
                </c:pt>
                <c:pt idx="258">
                  <c:v>0.59399999999999997</c:v>
                </c:pt>
                <c:pt idx="259">
                  <c:v>0.57399999999999995</c:v>
                </c:pt>
                <c:pt idx="260">
                  <c:v>0.496</c:v>
                </c:pt>
                <c:pt idx="261">
                  <c:v>0.57799999999999996</c:v>
                </c:pt>
                <c:pt idx="262">
                  <c:v>0.57799999999999996</c:v>
                </c:pt>
                <c:pt idx="263">
                  <c:v>0.56599999999999995</c:v>
                </c:pt>
                <c:pt idx="264">
                  <c:v>0.51200000000000001</c:v>
                </c:pt>
                <c:pt idx="265">
                  <c:v>0.56599999999999995</c:v>
                </c:pt>
                <c:pt idx="266">
                  <c:v>0.63300000000000001</c:v>
                </c:pt>
                <c:pt idx="267">
                  <c:v>0.60199999999999998</c:v>
                </c:pt>
                <c:pt idx="268">
                  <c:v>0.60499999999999998</c:v>
                </c:pt>
                <c:pt idx="269">
                  <c:v>0.52300000000000002</c:v>
                </c:pt>
                <c:pt idx="270">
                  <c:v>0.57399999999999995</c:v>
                </c:pt>
                <c:pt idx="271">
                  <c:v>0.64100000000000001</c:v>
                </c:pt>
                <c:pt idx="272">
                  <c:v>0.746</c:v>
                </c:pt>
                <c:pt idx="273">
                  <c:v>0.66400000000000003</c:v>
                </c:pt>
                <c:pt idx="274">
                  <c:v>0.57799999999999996</c:v>
                </c:pt>
                <c:pt idx="275">
                  <c:v>0.63700000000000001</c:v>
                </c:pt>
                <c:pt idx="276">
                  <c:v>0.71499999999999997</c:v>
                </c:pt>
                <c:pt idx="277">
                  <c:v>0.71499999999999997</c:v>
                </c:pt>
                <c:pt idx="278">
                  <c:v>0.66</c:v>
                </c:pt>
                <c:pt idx="279">
                  <c:v>0.68</c:v>
                </c:pt>
                <c:pt idx="280">
                  <c:v>0.754</c:v>
                </c:pt>
                <c:pt idx="281">
                  <c:v>0.65600000000000003</c:v>
                </c:pt>
                <c:pt idx="282">
                  <c:v>0.66400000000000003</c:v>
                </c:pt>
                <c:pt idx="283">
                  <c:v>0.57799999999999996</c:v>
                </c:pt>
                <c:pt idx="284">
                  <c:v>0.56599999999999995</c:v>
                </c:pt>
                <c:pt idx="285">
                  <c:v>0.64500000000000002</c:v>
                </c:pt>
                <c:pt idx="286">
                  <c:v>0.629</c:v>
                </c:pt>
                <c:pt idx="287">
                  <c:v>0.61299999999999999</c:v>
                </c:pt>
                <c:pt idx="288">
                  <c:v>0.625</c:v>
                </c:pt>
                <c:pt idx="289">
                  <c:v>0.66800000000000004</c:v>
                </c:pt>
                <c:pt idx="290">
                  <c:v>0.60199999999999998</c:v>
                </c:pt>
                <c:pt idx="291">
                  <c:v>0.57399999999999995</c:v>
                </c:pt>
                <c:pt idx="292">
                  <c:v>0.58199999999999996</c:v>
                </c:pt>
                <c:pt idx="293">
                  <c:v>0.50800000000000001</c:v>
                </c:pt>
                <c:pt idx="294">
                  <c:v>0.57799999999999996</c:v>
                </c:pt>
                <c:pt idx="295">
                  <c:v>0.59799999999999998</c:v>
                </c:pt>
                <c:pt idx="296">
                  <c:v>0.58199999999999996</c:v>
                </c:pt>
                <c:pt idx="297">
                  <c:v>0.65200000000000002</c:v>
                </c:pt>
                <c:pt idx="298">
                  <c:v>0.61299999999999999</c:v>
                </c:pt>
                <c:pt idx="299">
                  <c:v>0.60499999999999998</c:v>
                </c:pt>
                <c:pt idx="300">
                  <c:v>0.66</c:v>
                </c:pt>
                <c:pt idx="301">
                  <c:v>0.64500000000000002</c:v>
                </c:pt>
                <c:pt idx="302">
                  <c:v>0.60199999999999998</c:v>
                </c:pt>
                <c:pt idx="303">
                  <c:v>0.504</c:v>
                </c:pt>
                <c:pt idx="304">
                  <c:v>0.56999999999999995</c:v>
                </c:pt>
                <c:pt idx="305">
                  <c:v>0.63700000000000001</c:v>
                </c:pt>
                <c:pt idx="306">
                  <c:v>0.67200000000000004</c:v>
                </c:pt>
                <c:pt idx="307">
                  <c:v>0.66800000000000004</c:v>
                </c:pt>
                <c:pt idx="308">
                  <c:v>0.64800000000000002</c:v>
                </c:pt>
                <c:pt idx="309">
                  <c:v>0.61699999999999999</c:v>
                </c:pt>
                <c:pt idx="310">
                  <c:v>0.57399999999999995</c:v>
                </c:pt>
                <c:pt idx="311">
                  <c:v>0.51600000000000001</c:v>
                </c:pt>
                <c:pt idx="312">
                  <c:v>0.57799999999999996</c:v>
                </c:pt>
                <c:pt idx="313">
                  <c:v>0.63700000000000001</c:v>
                </c:pt>
                <c:pt idx="314">
                  <c:v>0.64800000000000002</c:v>
                </c:pt>
                <c:pt idx="315">
                  <c:v>0.65600000000000003</c:v>
                </c:pt>
                <c:pt idx="316">
                  <c:v>0.621</c:v>
                </c:pt>
                <c:pt idx="317">
                  <c:v>0.66800000000000004</c:v>
                </c:pt>
                <c:pt idx="318">
                  <c:v>0.61299999999999999</c:v>
                </c:pt>
                <c:pt idx="319">
                  <c:v>0.629</c:v>
                </c:pt>
                <c:pt idx="320">
                  <c:v>0.58599999999999997</c:v>
                </c:pt>
                <c:pt idx="321">
                  <c:v>0.52300000000000002</c:v>
                </c:pt>
                <c:pt idx="322">
                  <c:v>0.621</c:v>
                </c:pt>
                <c:pt idx="323">
                  <c:v>0.68</c:v>
                </c:pt>
                <c:pt idx="324">
                  <c:v>0.69499999999999995</c:v>
                </c:pt>
                <c:pt idx="325">
                  <c:v>0.67600000000000005</c:v>
                </c:pt>
                <c:pt idx="326">
                  <c:v>0.67600000000000005</c:v>
                </c:pt>
                <c:pt idx="327">
                  <c:v>0.55900000000000005</c:v>
                </c:pt>
                <c:pt idx="328">
                  <c:v>0.55500000000000005</c:v>
                </c:pt>
                <c:pt idx="329">
                  <c:v>0.55900000000000005</c:v>
                </c:pt>
                <c:pt idx="330">
                  <c:v>0.56999999999999995</c:v>
                </c:pt>
                <c:pt idx="331">
                  <c:v>0.51200000000000001</c:v>
                </c:pt>
                <c:pt idx="332">
                  <c:v>0.66</c:v>
                </c:pt>
                <c:pt idx="333">
                  <c:v>0.72299999999999998</c:v>
                </c:pt>
                <c:pt idx="334">
                  <c:v>0.69899999999999995</c:v>
                </c:pt>
                <c:pt idx="335">
                  <c:v>0.65600000000000003</c:v>
                </c:pt>
                <c:pt idx="336">
                  <c:v>0.53900000000000003</c:v>
                </c:pt>
                <c:pt idx="337">
                  <c:v>0.59</c:v>
                </c:pt>
                <c:pt idx="338">
                  <c:v>0.68</c:v>
                </c:pt>
                <c:pt idx="339">
                  <c:v>0.61299999999999999</c:v>
                </c:pt>
                <c:pt idx="340">
                  <c:v>0.63700000000000001</c:v>
                </c:pt>
                <c:pt idx="341">
                  <c:v>0.621</c:v>
                </c:pt>
                <c:pt idx="342">
                  <c:v>0.71499999999999997</c:v>
                </c:pt>
                <c:pt idx="343">
                  <c:v>0.71499999999999997</c:v>
                </c:pt>
                <c:pt idx="344">
                  <c:v>0.70299999999999996</c:v>
                </c:pt>
                <c:pt idx="345">
                  <c:v>0.66</c:v>
                </c:pt>
                <c:pt idx="346">
                  <c:v>0.59799999999999998</c:v>
                </c:pt>
                <c:pt idx="347">
                  <c:v>0.59799999999999998</c:v>
                </c:pt>
                <c:pt idx="348">
                  <c:v>0.57799999999999996</c:v>
                </c:pt>
                <c:pt idx="349">
                  <c:v>0.61699999999999999</c:v>
                </c:pt>
                <c:pt idx="350">
                  <c:v>0.65600000000000003</c:v>
                </c:pt>
                <c:pt idx="351">
                  <c:v>0.63700000000000001</c:v>
                </c:pt>
                <c:pt idx="352">
                  <c:v>0.55900000000000005</c:v>
                </c:pt>
                <c:pt idx="353">
                  <c:v>0.65200000000000002</c:v>
                </c:pt>
                <c:pt idx="354">
                  <c:v>0.55500000000000005</c:v>
                </c:pt>
                <c:pt idx="355">
                  <c:v>0.54300000000000004</c:v>
                </c:pt>
                <c:pt idx="356">
                  <c:v>0.56999999999999995</c:v>
                </c:pt>
                <c:pt idx="357">
                  <c:v>0.61299999999999999</c:v>
                </c:pt>
                <c:pt idx="358">
                  <c:v>0.59</c:v>
                </c:pt>
                <c:pt idx="359">
                  <c:v>0.64100000000000001</c:v>
                </c:pt>
                <c:pt idx="360">
                  <c:v>0.59399999999999997</c:v>
                </c:pt>
                <c:pt idx="361">
                  <c:v>0.60499999999999998</c:v>
                </c:pt>
                <c:pt idx="362">
                  <c:v>0.60199999999999998</c:v>
                </c:pt>
                <c:pt idx="363">
                  <c:v>0.67200000000000004</c:v>
                </c:pt>
                <c:pt idx="364">
                  <c:v>0.66800000000000004</c:v>
                </c:pt>
                <c:pt idx="365">
                  <c:v>0.69499999999999995</c:v>
                </c:pt>
                <c:pt idx="366">
                  <c:v>0.73</c:v>
                </c:pt>
                <c:pt idx="367">
                  <c:v>0.66400000000000003</c:v>
                </c:pt>
                <c:pt idx="368">
                  <c:v>0.55900000000000005</c:v>
                </c:pt>
                <c:pt idx="369">
                  <c:v>0.60499999999999998</c:v>
                </c:pt>
                <c:pt idx="370">
                  <c:v>0.67600000000000005</c:v>
                </c:pt>
                <c:pt idx="371">
                  <c:v>0.59</c:v>
                </c:pt>
                <c:pt idx="372">
                  <c:v>0.66800000000000004</c:v>
                </c:pt>
                <c:pt idx="373">
                  <c:v>0.55100000000000005</c:v>
                </c:pt>
                <c:pt idx="374">
                  <c:v>0.53500000000000003</c:v>
                </c:pt>
                <c:pt idx="375">
                  <c:v>0.54700000000000004</c:v>
                </c:pt>
                <c:pt idx="376">
                  <c:v>0.59799999999999998</c:v>
                </c:pt>
                <c:pt idx="377">
                  <c:v>0.64800000000000002</c:v>
                </c:pt>
                <c:pt idx="378">
                  <c:v>0.68</c:v>
                </c:pt>
                <c:pt idx="379">
                  <c:v>0.58599999999999997</c:v>
                </c:pt>
                <c:pt idx="380">
                  <c:v>0.58199999999999996</c:v>
                </c:pt>
                <c:pt idx="381">
                  <c:v>0.68</c:v>
                </c:pt>
                <c:pt idx="382">
                  <c:v>0.75</c:v>
                </c:pt>
                <c:pt idx="383">
                  <c:v>0.83199999999999996</c:v>
                </c:pt>
                <c:pt idx="384">
                  <c:v>0.71899999999999997</c:v>
                </c:pt>
                <c:pt idx="385">
                  <c:v>0.71899999999999997</c:v>
                </c:pt>
                <c:pt idx="386">
                  <c:v>0.67200000000000004</c:v>
                </c:pt>
                <c:pt idx="387">
                  <c:v>0.73</c:v>
                </c:pt>
                <c:pt idx="388">
                  <c:v>0.75</c:v>
                </c:pt>
                <c:pt idx="389">
                  <c:v>0.71899999999999997</c:v>
                </c:pt>
                <c:pt idx="390">
                  <c:v>0.66800000000000004</c:v>
                </c:pt>
                <c:pt idx="391">
                  <c:v>0.67600000000000005</c:v>
                </c:pt>
                <c:pt idx="392">
                  <c:v>0.60899999999999999</c:v>
                </c:pt>
                <c:pt idx="393">
                  <c:v>0.71899999999999997</c:v>
                </c:pt>
                <c:pt idx="394">
                  <c:v>0.69499999999999995</c:v>
                </c:pt>
                <c:pt idx="395">
                  <c:v>0.70299999999999996</c:v>
                </c:pt>
                <c:pt idx="396">
                  <c:v>0.67200000000000004</c:v>
                </c:pt>
                <c:pt idx="397">
                  <c:v>0.69899999999999995</c:v>
                </c:pt>
                <c:pt idx="398">
                  <c:v>0.63700000000000001</c:v>
                </c:pt>
                <c:pt idx="399">
                  <c:v>0.51600000000000001</c:v>
                </c:pt>
                <c:pt idx="400">
                  <c:v>0.46899999999999997</c:v>
                </c:pt>
                <c:pt idx="401">
                  <c:v>0.441</c:v>
                </c:pt>
                <c:pt idx="402">
                  <c:v>0.46500000000000002</c:v>
                </c:pt>
                <c:pt idx="403">
                  <c:v>0.40200000000000002</c:v>
                </c:pt>
                <c:pt idx="404">
                  <c:v>0.441</c:v>
                </c:pt>
                <c:pt idx="405">
                  <c:v>0.504</c:v>
                </c:pt>
                <c:pt idx="406">
                  <c:v>0.60499999999999998</c:v>
                </c:pt>
                <c:pt idx="407">
                  <c:v>0.60199999999999998</c:v>
                </c:pt>
                <c:pt idx="408">
                  <c:v>0.65200000000000002</c:v>
                </c:pt>
                <c:pt idx="409">
                  <c:v>0.53900000000000003</c:v>
                </c:pt>
                <c:pt idx="410">
                  <c:v>0.57399999999999995</c:v>
                </c:pt>
                <c:pt idx="411">
                  <c:v>0.71099999999999997</c:v>
                </c:pt>
                <c:pt idx="412">
                  <c:v>0.754</c:v>
                </c:pt>
                <c:pt idx="413">
                  <c:v>0.80500000000000005</c:v>
                </c:pt>
                <c:pt idx="414">
                  <c:v>0.77</c:v>
                </c:pt>
                <c:pt idx="415">
                  <c:v>0.66800000000000004</c:v>
                </c:pt>
                <c:pt idx="416">
                  <c:v>0.59399999999999997</c:v>
                </c:pt>
                <c:pt idx="417">
                  <c:v>0.57399999999999995</c:v>
                </c:pt>
                <c:pt idx="418">
                  <c:v>0.55500000000000005</c:v>
                </c:pt>
                <c:pt idx="419">
                  <c:v>0.621</c:v>
                </c:pt>
                <c:pt idx="420">
                  <c:v>0.61699999999999999</c:v>
                </c:pt>
                <c:pt idx="421">
                  <c:v>0.59799999999999998</c:v>
                </c:pt>
                <c:pt idx="422">
                  <c:v>0.60499999999999998</c:v>
                </c:pt>
                <c:pt idx="423">
                  <c:v>0.68</c:v>
                </c:pt>
                <c:pt idx="424">
                  <c:v>0.69499999999999995</c:v>
                </c:pt>
                <c:pt idx="425">
                  <c:v>0.68</c:v>
                </c:pt>
                <c:pt idx="426">
                  <c:v>0.64100000000000001</c:v>
                </c:pt>
                <c:pt idx="427">
                  <c:v>0.67200000000000004</c:v>
                </c:pt>
                <c:pt idx="428">
                  <c:v>0.621</c:v>
                </c:pt>
                <c:pt idx="429">
                  <c:v>0.60499999999999998</c:v>
                </c:pt>
                <c:pt idx="430">
                  <c:v>0.57399999999999995</c:v>
                </c:pt>
                <c:pt idx="431">
                  <c:v>0.60199999999999998</c:v>
                </c:pt>
                <c:pt idx="432">
                  <c:v>0.56599999999999995</c:v>
                </c:pt>
                <c:pt idx="433">
                  <c:v>0.59799999999999998</c:v>
                </c:pt>
                <c:pt idx="434">
                  <c:v>0.53900000000000003</c:v>
                </c:pt>
                <c:pt idx="435">
                  <c:v>0.52700000000000002</c:v>
                </c:pt>
                <c:pt idx="436">
                  <c:v>0.441</c:v>
                </c:pt>
                <c:pt idx="437">
                  <c:v>0.56200000000000006</c:v>
                </c:pt>
                <c:pt idx="438">
                  <c:v>0.64100000000000001</c:v>
                </c:pt>
                <c:pt idx="439">
                  <c:v>0.68</c:v>
                </c:pt>
                <c:pt idx="440">
                  <c:v>0.61699999999999999</c:v>
                </c:pt>
                <c:pt idx="441">
                  <c:v>0.61699999999999999</c:v>
                </c:pt>
                <c:pt idx="442">
                  <c:v>0.59399999999999997</c:v>
                </c:pt>
                <c:pt idx="443">
                  <c:v>0.61299999999999999</c:v>
                </c:pt>
                <c:pt idx="444">
                  <c:v>0.58199999999999996</c:v>
                </c:pt>
                <c:pt idx="445">
                  <c:v>0.61299999999999999</c:v>
                </c:pt>
                <c:pt idx="446">
                  <c:v>0.61699999999999999</c:v>
                </c:pt>
                <c:pt idx="447">
                  <c:v>0.64800000000000002</c:v>
                </c:pt>
                <c:pt idx="448">
                  <c:v>0.59</c:v>
                </c:pt>
                <c:pt idx="449">
                  <c:v>0.69499999999999995</c:v>
                </c:pt>
                <c:pt idx="450">
                  <c:v>0.75</c:v>
                </c:pt>
                <c:pt idx="451">
                  <c:v>0.72299999999999998</c:v>
                </c:pt>
                <c:pt idx="452">
                  <c:v>0.65200000000000002</c:v>
                </c:pt>
                <c:pt idx="453">
                  <c:v>0.629</c:v>
                </c:pt>
                <c:pt idx="454">
                  <c:v>0.57799999999999996</c:v>
                </c:pt>
                <c:pt idx="455">
                  <c:v>0.56599999999999995</c:v>
                </c:pt>
                <c:pt idx="456">
                  <c:v>0.58599999999999997</c:v>
                </c:pt>
                <c:pt idx="457">
                  <c:v>0.63300000000000001</c:v>
                </c:pt>
                <c:pt idx="458">
                  <c:v>0.70299999999999996</c:v>
                </c:pt>
                <c:pt idx="459">
                  <c:v>0.65600000000000003</c:v>
                </c:pt>
                <c:pt idx="460">
                  <c:v>0.59399999999999997</c:v>
                </c:pt>
                <c:pt idx="461">
                  <c:v>0.60899999999999999</c:v>
                </c:pt>
                <c:pt idx="462">
                  <c:v>0.64800000000000002</c:v>
                </c:pt>
                <c:pt idx="463">
                  <c:v>0.68400000000000005</c:v>
                </c:pt>
                <c:pt idx="464">
                  <c:v>0.69099999999999995</c:v>
                </c:pt>
                <c:pt idx="465">
                  <c:v>0.69099999999999995</c:v>
                </c:pt>
                <c:pt idx="466">
                  <c:v>0.70299999999999996</c:v>
                </c:pt>
                <c:pt idx="467">
                  <c:v>0.61699999999999999</c:v>
                </c:pt>
                <c:pt idx="468">
                  <c:v>0.56599999999999995</c:v>
                </c:pt>
                <c:pt idx="469">
                  <c:v>0.66800000000000004</c:v>
                </c:pt>
                <c:pt idx="470">
                  <c:v>0.72699999999999998</c:v>
                </c:pt>
                <c:pt idx="471">
                  <c:v>0.68799999999999994</c:v>
                </c:pt>
                <c:pt idx="472">
                  <c:v>0.74199999999999999</c:v>
                </c:pt>
                <c:pt idx="473">
                  <c:v>0.68799999999999994</c:v>
                </c:pt>
                <c:pt idx="474">
                  <c:v>0.66800000000000004</c:v>
                </c:pt>
                <c:pt idx="475">
                  <c:v>0.64100000000000001</c:v>
                </c:pt>
                <c:pt idx="476">
                  <c:v>0.59799999999999998</c:v>
                </c:pt>
                <c:pt idx="477">
                  <c:v>0.61299999999999999</c:v>
                </c:pt>
                <c:pt idx="478">
                  <c:v>0.63300000000000001</c:v>
                </c:pt>
                <c:pt idx="479">
                  <c:v>0.56200000000000006</c:v>
                </c:pt>
                <c:pt idx="480">
                  <c:v>0.52700000000000002</c:v>
                </c:pt>
                <c:pt idx="481">
                  <c:v>0.50800000000000001</c:v>
                </c:pt>
                <c:pt idx="482">
                  <c:v>0.50800000000000001</c:v>
                </c:pt>
                <c:pt idx="483">
                  <c:v>0.57399999999999995</c:v>
                </c:pt>
                <c:pt idx="484">
                  <c:v>0.63700000000000001</c:v>
                </c:pt>
                <c:pt idx="485">
                  <c:v>0.66800000000000004</c:v>
                </c:pt>
                <c:pt idx="486">
                  <c:v>0.621</c:v>
                </c:pt>
                <c:pt idx="487">
                  <c:v>0.59399999999999997</c:v>
                </c:pt>
                <c:pt idx="488">
                  <c:v>0.64500000000000002</c:v>
                </c:pt>
                <c:pt idx="489">
                  <c:v>0.66400000000000003</c:v>
                </c:pt>
                <c:pt idx="490">
                  <c:v>0.621</c:v>
                </c:pt>
                <c:pt idx="491">
                  <c:v>0.58599999999999997</c:v>
                </c:pt>
                <c:pt idx="492">
                  <c:v>0.65200000000000002</c:v>
                </c:pt>
                <c:pt idx="493">
                  <c:v>0.71499999999999997</c:v>
                </c:pt>
                <c:pt idx="494">
                  <c:v>0.73799999999999999</c:v>
                </c:pt>
                <c:pt idx="495">
                  <c:v>0.77700000000000002</c:v>
                </c:pt>
                <c:pt idx="496">
                  <c:v>0.77</c:v>
                </c:pt>
                <c:pt idx="497">
                  <c:v>0.82799999999999996</c:v>
                </c:pt>
                <c:pt idx="498">
                  <c:v>0.66800000000000004</c:v>
                </c:pt>
                <c:pt idx="499">
                  <c:v>0.55500000000000005</c:v>
                </c:pt>
                <c:pt idx="500">
                  <c:v>0.52</c:v>
                </c:pt>
                <c:pt idx="501">
                  <c:v>0.46899999999999997</c:v>
                </c:pt>
                <c:pt idx="502">
                  <c:v>0.55500000000000005</c:v>
                </c:pt>
                <c:pt idx="503">
                  <c:v>0.59799999999999998</c:v>
                </c:pt>
                <c:pt idx="504">
                  <c:v>0.57399999999999995</c:v>
                </c:pt>
                <c:pt idx="505">
                  <c:v>0.54700000000000004</c:v>
                </c:pt>
                <c:pt idx="506">
                  <c:v>0.61299999999999999</c:v>
                </c:pt>
                <c:pt idx="507">
                  <c:v>0.63300000000000001</c:v>
                </c:pt>
                <c:pt idx="508">
                  <c:v>0.58599999999999997</c:v>
                </c:pt>
                <c:pt idx="509">
                  <c:v>0.496</c:v>
                </c:pt>
                <c:pt idx="510">
                  <c:v>0.53500000000000003</c:v>
                </c:pt>
                <c:pt idx="511">
                  <c:v>0.56599999999999995</c:v>
                </c:pt>
                <c:pt idx="512">
                  <c:v>0.66400000000000003</c:v>
                </c:pt>
                <c:pt idx="513">
                  <c:v>0.68</c:v>
                </c:pt>
                <c:pt idx="514">
                  <c:v>0.67600000000000005</c:v>
                </c:pt>
                <c:pt idx="515">
                  <c:v>0.63700000000000001</c:v>
                </c:pt>
                <c:pt idx="516">
                  <c:v>0.57399999999999995</c:v>
                </c:pt>
                <c:pt idx="517">
                  <c:v>0.629</c:v>
                </c:pt>
                <c:pt idx="518">
                  <c:v>0.58599999999999997</c:v>
                </c:pt>
                <c:pt idx="519">
                  <c:v>0.67600000000000005</c:v>
                </c:pt>
                <c:pt idx="520">
                  <c:v>0.68</c:v>
                </c:pt>
                <c:pt idx="521">
                  <c:v>0.65600000000000003</c:v>
                </c:pt>
                <c:pt idx="522">
                  <c:v>0.64800000000000002</c:v>
                </c:pt>
                <c:pt idx="523">
                  <c:v>0.66800000000000004</c:v>
                </c:pt>
                <c:pt idx="524">
                  <c:v>0.72699999999999998</c:v>
                </c:pt>
                <c:pt idx="525">
                  <c:v>0.73399999999999999</c:v>
                </c:pt>
                <c:pt idx="526">
                  <c:v>0.71899999999999997</c:v>
                </c:pt>
                <c:pt idx="527">
                  <c:v>0.61299999999999999</c:v>
                </c:pt>
                <c:pt idx="528">
                  <c:v>0.57799999999999996</c:v>
                </c:pt>
                <c:pt idx="529">
                  <c:v>0.58599999999999997</c:v>
                </c:pt>
                <c:pt idx="530">
                  <c:v>0.61699999999999999</c:v>
                </c:pt>
                <c:pt idx="531">
                  <c:v>0.59799999999999998</c:v>
                </c:pt>
                <c:pt idx="532">
                  <c:v>0.68799999999999994</c:v>
                </c:pt>
                <c:pt idx="533">
                  <c:v>0.66400000000000003</c:v>
                </c:pt>
                <c:pt idx="534">
                  <c:v>0.56599999999999995</c:v>
                </c:pt>
                <c:pt idx="535">
                  <c:v>0.47299999999999998</c:v>
                </c:pt>
                <c:pt idx="536">
                  <c:v>0.54700000000000004</c:v>
                </c:pt>
                <c:pt idx="537">
                  <c:v>0.58599999999999997</c:v>
                </c:pt>
                <c:pt idx="538">
                  <c:v>0.59399999999999997</c:v>
                </c:pt>
                <c:pt idx="539">
                  <c:v>0.621</c:v>
                </c:pt>
                <c:pt idx="540">
                  <c:v>0.59</c:v>
                </c:pt>
                <c:pt idx="541">
                  <c:v>0.504</c:v>
                </c:pt>
                <c:pt idx="542">
                  <c:v>0.50800000000000001</c:v>
                </c:pt>
                <c:pt idx="543">
                  <c:v>0.48399999999999999</c:v>
                </c:pt>
                <c:pt idx="544">
                  <c:v>0.64100000000000001</c:v>
                </c:pt>
                <c:pt idx="545">
                  <c:v>0.63700000000000001</c:v>
                </c:pt>
                <c:pt idx="546">
                  <c:v>0.65600000000000003</c:v>
                </c:pt>
                <c:pt idx="547">
                  <c:v>0.57399999999999995</c:v>
                </c:pt>
                <c:pt idx="548">
                  <c:v>0.621</c:v>
                </c:pt>
                <c:pt idx="549">
                  <c:v>0.59799999999999998</c:v>
                </c:pt>
                <c:pt idx="550">
                  <c:v>0.59399999999999997</c:v>
                </c:pt>
                <c:pt idx="551">
                  <c:v>0.67600000000000005</c:v>
                </c:pt>
                <c:pt idx="552">
                  <c:v>0.71499999999999997</c:v>
                </c:pt>
                <c:pt idx="553">
                  <c:v>0.66400000000000003</c:v>
                </c:pt>
                <c:pt idx="554">
                  <c:v>0.72299999999999998</c:v>
                </c:pt>
                <c:pt idx="555">
                  <c:v>0.76200000000000001</c:v>
                </c:pt>
                <c:pt idx="556">
                  <c:v>0.69899999999999995</c:v>
                </c:pt>
                <c:pt idx="557">
                  <c:v>0.66800000000000004</c:v>
                </c:pt>
                <c:pt idx="558">
                  <c:v>0.67200000000000004</c:v>
                </c:pt>
                <c:pt idx="559">
                  <c:v>0.57799999999999996</c:v>
                </c:pt>
                <c:pt idx="560">
                  <c:v>0.55500000000000005</c:v>
                </c:pt>
                <c:pt idx="561">
                  <c:v>0.64100000000000001</c:v>
                </c:pt>
                <c:pt idx="562">
                  <c:v>0.63300000000000001</c:v>
                </c:pt>
                <c:pt idx="563">
                  <c:v>0.65200000000000002</c:v>
                </c:pt>
                <c:pt idx="564">
                  <c:v>0.59</c:v>
                </c:pt>
                <c:pt idx="565">
                  <c:v>0.61299999999999999</c:v>
                </c:pt>
                <c:pt idx="566">
                  <c:v>0.60199999999999998</c:v>
                </c:pt>
                <c:pt idx="567">
                  <c:v>0.61299999999999999</c:v>
                </c:pt>
                <c:pt idx="568">
                  <c:v>0.55100000000000005</c:v>
                </c:pt>
                <c:pt idx="569">
                  <c:v>0.60199999999999998</c:v>
                </c:pt>
                <c:pt idx="570">
                  <c:v>0.59799999999999998</c:v>
                </c:pt>
                <c:pt idx="571">
                  <c:v>0.59799999999999998</c:v>
                </c:pt>
                <c:pt idx="572">
                  <c:v>0.621</c:v>
                </c:pt>
                <c:pt idx="573">
                  <c:v>0.625</c:v>
                </c:pt>
                <c:pt idx="574">
                  <c:v>0.66800000000000004</c:v>
                </c:pt>
                <c:pt idx="575">
                  <c:v>0.65200000000000002</c:v>
                </c:pt>
                <c:pt idx="576">
                  <c:v>0.69899999999999995</c:v>
                </c:pt>
                <c:pt idx="577">
                  <c:v>0.68</c:v>
                </c:pt>
                <c:pt idx="578">
                  <c:v>0.61299999999999999</c:v>
                </c:pt>
                <c:pt idx="579">
                  <c:v>0.64100000000000001</c:v>
                </c:pt>
                <c:pt idx="580">
                  <c:v>0.58599999999999997</c:v>
                </c:pt>
                <c:pt idx="581">
                  <c:v>0.625</c:v>
                </c:pt>
                <c:pt idx="582">
                  <c:v>0.56999999999999995</c:v>
                </c:pt>
                <c:pt idx="583">
                  <c:v>0.621</c:v>
                </c:pt>
                <c:pt idx="584">
                  <c:v>0.60499999999999998</c:v>
                </c:pt>
                <c:pt idx="585">
                  <c:v>0.625</c:v>
                </c:pt>
                <c:pt idx="586">
                  <c:v>0.56599999999999995</c:v>
                </c:pt>
                <c:pt idx="587">
                  <c:v>0.52</c:v>
                </c:pt>
                <c:pt idx="588">
                  <c:v>0.625</c:v>
                </c:pt>
                <c:pt idx="589">
                  <c:v>0.73799999999999999</c:v>
                </c:pt>
                <c:pt idx="590">
                  <c:v>0.75800000000000001</c:v>
                </c:pt>
                <c:pt idx="591">
                  <c:v>0.68</c:v>
                </c:pt>
                <c:pt idx="592">
                  <c:v>0.67200000000000004</c:v>
                </c:pt>
                <c:pt idx="593">
                  <c:v>0.71899999999999997</c:v>
                </c:pt>
                <c:pt idx="594">
                  <c:v>0.74199999999999999</c:v>
                </c:pt>
                <c:pt idx="595">
                  <c:v>0.67200000000000004</c:v>
                </c:pt>
                <c:pt idx="596">
                  <c:v>0.69899999999999995</c:v>
                </c:pt>
                <c:pt idx="597">
                  <c:v>0.69899999999999995</c:v>
                </c:pt>
                <c:pt idx="598">
                  <c:v>0.72699999999999998</c:v>
                </c:pt>
                <c:pt idx="599">
                  <c:v>0.70299999999999996</c:v>
                </c:pt>
                <c:pt idx="600">
                  <c:v>0.73</c:v>
                </c:pt>
                <c:pt idx="601">
                  <c:v>0.78500000000000003</c:v>
                </c:pt>
                <c:pt idx="602">
                  <c:v>0.68799999999999994</c:v>
                </c:pt>
                <c:pt idx="603">
                  <c:v>0.63700000000000001</c:v>
                </c:pt>
                <c:pt idx="604">
                  <c:v>0.57799999999999996</c:v>
                </c:pt>
                <c:pt idx="605">
                  <c:v>0.60899999999999999</c:v>
                </c:pt>
                <c:pt idx="606">
                  <c:v>0.53900000000000003</c:v>
                </c:pt>
                <c:pt idx="607">
                  <c:v>0.48399999999999999</c:v>
                </c:pt>
                <c:pt idx="608">
                  <c:v>0.50800000000000001</c:v>
                </c:pt>
                <c:pt idx="609">
                  <c:v>0.63700000000000001</c:v>
                </c:pt>
                <c:pt idx="610">
                  <c:v>0.59399999999999997</c:v>
                </c:pt>
                <c:pt idx="611">
                  <c:v>0.60499999999999998</c:v>
                </c:pt>
                <c:pt idx="612">
                  <c:v>0.60499999999999998</c:v>
                </c:pt>
                <c:pt idx="613">
                  <c:v>0.63300000000000001</c:v>
                </c:pt>
                <c:pt idx="614">
                  <c:v>0.61699999999999999</c:v>
                </c:pt>
                <c:pt idx="615">
                  <c:v>0.68799999999999994</c:v>
                </c:pt>
                <c:pt idx="616">
                  <c:v>0.65200000000000002</c:v>
                </c:pt>
                <c:pt idx="617">
                  <c:v>0.621</c:v>
                </c:pt>
                <c:pt idx="618">
                  <c:v>0.65200000000000002</c:v>
                </c:pt>
                <c:pt idx="619">
                  <c:v>0.59799999999999998</c:v>
                </c:pt>
                <c:pt idx="620">
                  <c:v>0.54300000000000004</c:v>
                </c:pt>
                <c:pt idx="621">
                  <c:v>0.504</c:v>
                </c:pt>
                <c:pt idx="622">
                  <c:v>0.48799999999999999</c:v>
                </c:pt>
                <c:pt idx="623">
                  <c:v>0.496</c:v>
                </c:pt>
                <c:pt idx="624">
                  <c:v>0.48399999999999999</c:v>
                </c:pt>
                <c:pt idx="625">
                  <c:v>0.58199999999999996</c:v>
                </c:pt>
                <c:pt idx="626">
                  <c:v>0.61699999999999999</c:v>
                </c:pt>
                <c:pt idx="627">
                  <c:v>0.65200000000000002</c:v>
                </c:pt>
                <c:pt idx="628">
                  <c:v>0.71899999999999997</c:v>
                </c:pt>
                <c:pt idx="629">
                  <c:v>0.71099999999999997</c:v>
                </c:pt>
                <c:pt idx="630">
                  <c:v>0.64800000000000002</c:v>
                </c:pt>
                <c:pt idx="631">
                  <c:v>0.629</c:v>
                </c:pt>
                <c:pt idx="632">
                  <c:v>0.629</c:v>
                </c:pt>
                <c:pt idx="633">
                  <c:v>0.58599999999999997</c:v>
                </c:pt>
                <c:pt idx="634">
                  <c:v>0.64100000000000001</c:v>
                </c:pt>
                <c:pt idx="635">
                  <c:v>0.67200000000000004</c:v>
                </c:pt>
                <c:pt idx="636">
                  <c:v>0.70299999999999996</c:v>
                </c:pt>
                <c:pt idx="637">
                  <c:v>0.76200000000000001</c:v>
                </c:pt>
                <c:pt idx="638">
                  <c:v>0.74199999999999999</c:v>
                </c:pt>
                <c:pt idx="639">
                  <c:v>0.68400000000000005</c:v>
                </c:pt>
                <c:pt idx="640">
                  <c:v>0.64800000000000002</c:v>
                </c:pt>
                <c:pt idx="641">
                  <c:v>0.629</c:v>
                </c:pt>
                <c:pt idx="642">
                  <c:v>0.68400000000000005</c:v>
                </c:pt>
                <c:pt idx="643">
                  <c:v>0.60899999999999999</c:v>
                </c:pt>
                <c:pt idx="644">
                  <c:v>0.66800000000000004</c:v>
                </c:pt>
                <c:pt idx="645">
                  <c:v>0.629</c:v>
                </c:pt>
                <c:pt idx="646">
                  <c:v>0.625</c:v>
                </c:pt>
                <c:pt idx="647">
                  <c:v>0.66800000000000004</c:v>
                </c:pt>
                <c:pt idx="648">
                  <c:v>0.63700000000000001</c:v>
                </c:pt>
                <c:pt idx="649">
                  <c:v>0.63300000000000001</c:v>
                </c:pt>
                <c:pt idx="650">
                  <c:v>0.629</c:v>
                </c:pt>
                <c:pt idx="651">
                  <c:v>0.61299999999999999</c:v>
                </c:pt>
                <c:pt idx="652">
                  <c:v>0.64100000000000001</c:v>
                </c:pt>
                <c:pt idx="653">
                  <c:v>0.67600000000000005</c:v>
                </c:pt>
                <c:pt idx="654">
                  <c:v>0.63300000000000001</c:v>
                </c:pt>
                <c:pt idx="655">
                  <c:v>0.65600000000000003</c:v>
                </c:pt>
                <c:pt idx="656">
                  <c:v>0.61299999999999999</c:v>
                </c:pt>
                <c:pt idx="657">
                  <c:v>0.60199999999999998</c:v>
                </c:pt>
                <c:pt idx="658">
                  <c:v>0.54300000000000004</c:v>
                </c:pt>
                <c:pt idx="659">
                  <c:v>0.48799999999999999</c:v>
                </c:pt>
                <c:pt idx="660">
                  <c:v>0.53900000000000003</c:v>
                </c:pt>
                <c:pt idx="661">
                  <c:v>0.58599999999999997</c:v>
                </c:pt>
                <c:pt idx="662">
                  <c:v>0.58199999999999996</c:v>
                </c:pt>
                <c:pt idx="663">
                  <c:v>0.60899999999999999</c:v>
                </c:pt>
                <c:pt idx="664">
                  <c:v>0.65200000000000002</c:v>
                </c:pt>
                <c:pt idx="665">
                  <c:v>0.69899999999999995</c:v>
                </c:pt>
                <c:pt idx="666">
                  <c:v>0.71899999999999997</c:v>
                </c:pt>
                <c:pt idx="667">
                  <c:v>0.77</c:v>
                </c:pt>
                <c:pt idx="668">
                  <c:v>0.78100000000000003</c:v>
                </c:pt>
                <c:pt idx="669">
                  <c:v>0.78500000000000003</c:v>
                </c:pt>
                <c:pt idx="670">
                  <c:v>0.73</c:v>
                </c:pt>
                <c:pt idx="671">
                  <c:v>0.72699999999999998</c:v>
                </c:pt>
                <c:pt idx="672">
                  <c:v>0.68400000000000005</c:v>
                </c:pt>
                <c:pt idx="673">
                  <c:v>0.64100000000000001</c:v>
                </c:pt>
                <c:pt idx="674">
                  <c:v>0.58599999999999997</c:v>
                </c:pt>
                <c:pt idx="675">
                  <c:v>0.57399999999999995</c:v>
                </c:pt>
                <c:pt idx="676">
                  <c:v>0.55900000000000005</c:v>
                </c:pt>
                <c:pt idx="677">
                  <c:v>0.56599999999999995</c:v>
                </c:pt>
                <c:pt idx="678">
                  <c:v>0.60199999999999998</c:v>
                </c:pt>
                <c:pt idx="679">
                  <c:v>0.60199999999999998</c:v>
                </c:pt>
                <c:pt idx="680">
                  <c:v>0.56599999999999995</c:v>
                </c:pt>
                <c:pt idx="681">
                  <c:v>0.57799999999999996</c:v>
                </c:pt>
                <c:pt idx="682">
                  <c:v>0.55900000000000005</c:v>
                </c:pt>
                <c:pt idx="683">
                  <c:v>0.52700000000000002</c:v>
                </c:pt>
                <c:pt idx="684">
                  <c:v>0.63300000000000001</c:v>
                </c:pt>
                <c:pt idx="685">
                  <c:v>0.73</c:v>
                </c:pt>
                <c:pt idx="686">
                  <c:v>0.64100000000000001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D08-40A6-AADD-54DBDA9C6788}"/>
            </c:ext>
          </c:extLst>
        </c:ser>
        <c:ser>
          <c:idx val="2"/>
          <c:order val="2"/>
          <c:tx>
            <c:strRef>
              <c:f>cons!$AN$5</c:f>
              <c:strCache>
                <c:ptCount val="1"/>
                <c:pt idx="0">
                  <c:v>PCC(7)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cons!$H$1:$H$687</c:f>
              <c:numCache>
                <c:formatCode>General</c:formatCode>
                <c:ptCount val="687"/>
                <c:pt idx="0">
                  <c:v>0.125</c:v>
                </c:pt>
                <c:pt idx="1">
                  <c:v>0</c:v>
                </c:pt>
                <c:pt idx="2">
                  <c:v>3.1E-2</c:v>
                </c:pt>
                <c:pt idx="3">
                  <c:v>0.90600000000000003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0.98399999999999999</c:v>
                </c:pt>
                <c:pt idx="22">
                  <c:v>0.70699999999999996</c:v>
                </c:pt>
                <c:pt idx="23">
                  <c:v>0.61299999999999999</c:v>
                </c:pt>
                <c:pt idx="24">
                  <c:v>0.25800000000000001</c:v>
                </c:pt>
                <c:pt idx="25">
                  <c:v>1.2E-2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0.379</c:v>
                </c:pt>
                <c:pt idx="50">
                  <c:v>0.93400000000000005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0.996</c:v>
                </c:pt>
                <c:pt idx="57">
                  <c:v>0.95699999999999996</c:v>
                </c:pt>
                <c:pt idx="58">
                  <c:v>0.92600000000000005</c:v>
                </c:pt>
                <c:pt idx="59">
                  <c:v>0.86699999999999999</c:v>
                </c:pt>
                <c:pt idx="60">
                  <c:v>0.75</c:v>
                </c:pt>
                <c:pt idx="61">
                  <c:v>0.53100000000000003</c:v>
                </c:pt>
                <c:pt idx="62">
                  <c:v>0.152</c:v>
                </c:pt>
                <c:pt idx="63">
                  <c:v>7.3999999999999996E-2</c:v>
                </c:pt>
                <c:pt idx="64">
                  <c:v>4.2999999999999997E-2</c:v>
                </c:pt>
                <c:pt idx="65">
                  <c:v>8.2000000000000003E-2</c:v>
                </c:pt>
                <c:pt idx="66">
                  <c:v>8.5999999999999993E-2</c:v>
                </c:pt>
                <c:pt idx="67">
                  <c:v>0.13300000000000001</c:v>
                </c:pt>
                <c:pt idx="68">
                  <c:v>0.188</c:v>
                </c:pt>
                <c:pt idx="69">
                  <c:v>0.30499999999999999</c:v>
                </c:pt>
                <c:pt idx="70">
                  <c:v>0.17599999999999999</c:v>
                </c:pt>
                <c:pt idx="71">
                  <c:v>0.26200000000000001</c:v>
                </c:pt>
                <c:pt idx="72">
                  <c:v>0.36699999999999999</c:v>
                </c:pt>
                <c:pt idx="73">
                  <c:v>0.60899999999999999</c:v>
                </c:pt>
                <c:pt idx="74">
                  <c:v>0.79300000000000004</c:v>
                </c:pt>
                <c:pt idx="75">
                  <c:v>0.88300000000000001</c:v>
                </c:pt>
                <c:pt idx="76">
                  <c:v>0.94099999999999995</c:v>
                </c:pt>
                <c:pt idx="77">
                  <c:v>0.96899999999999997</c:v>
                </c:pt>
                <c:pt idx="78">
                  <c:v>0.99199999999999999</c:v>
                </c:pt>
                <c:pt idx="79">
                  <c:v>1</c:v>
                </c:pt>
                <c:pt idx="80">
                  <c:v>1</c:v>
                </c:pt>
                <c:pt idx="81">
                  <c:v>0.98799999999999999</c:v>
                </c:pt>
                <c:pt idx="82">
                  <c:v>1</c:v>
                </c:pt>
                <c:pt idx="83">
                  <c:v>0.99199999999999999</c:v>
                </c:pt>
                <c:pt idx="84">
                  <c:v>0.996</c:v>
                </c:pt>
                <c:pt idx="85">
                  <c:v>0.99199999999999999</c:v>
                </c:pt>
                <c:pt idx="86">
                  <c:v>1</c:v>
                </c:pt>
                <c:pt idx="87">
                  <c:v>0.996</c:v>
                </c:pt>
                <c:pt idx="88">
                  <c:v>0.96899999999999997</c:v>
                </c:pt>
                <c:pt idx="89">
                  <c:v>0.96899999999999997</c:v>
                </c:pt>
                <c:pt idx="90">
                  <c:v>0.96499999999999997</c:v>
                </c:pt>
                <c:pt idx="91">
                  <c:v>0.96899999999999997</c:v>
                </c:pt>
                <c:pt idx="92">
                  <c:v>0.96099999999999997</c:v>
                </c:pt>
                <c:pt idx="93">
                  <c:v>0.91</c:v>
                </c:pt>
                <c:pt idx="94">
                  <c:v>0.85899999999999999</c:v>
                </c:pt>
                <c:pt idx="95">
                  <c:v>0.89100000000000001</c:v>
                </c:pt>
                <c:pt idx="96">
                  <c:v>0.91400000000000003</c:v>
                </c:pt>
                <c:pt idx="97">
                  <c:v>0.96099999999999997</c:v>
                </c:pt>
                <c:pt idx="98">
                  <c:v>0.98799999999999999</c:v>
                </c:pt>
                <c:pt idx="99">
                  <c:v>0.98</c:v>
                </c:pt>
                <c:pt idx="100">
                  <c:v>0.95699999999999996</c:v>
                </c:pt>
                <c:pt idx="101">
                  <c:v>0.96099999999999997</c:v>
                </c:pt>
                <c:pt idx="102">
                  <c:v>0.93799999999999994</c:v>
                </c:pt>
                <c:pt idx="103">
                  <c:v>0.93400000000000005</c:v>
                </c:pt>
                <c:pt idx="104">
                  <c:v>0.96499999999999997</c:v>
                </c:pt>
                <c:pt idx="105">
                  <c:v>1</c:v>
                </c:pt>
                <c:pt idx="106">
                  <c:v>0.99199999999999999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0.98799999999999999</c:v>
                </c:pt>
                <c:pt idx="113">
                  <c:v>1</c:v>
                </c:pt>
                <c:pt idx="114">
                  <c:v>0.97299999999999998</c:v>
                </c:pt>
                <c:pt idx="115">
                  <c:v>0.95699999999999996</c:v>
                </c:pt>
                <c:pt idx="116">
                  <c:v>0.96899999999999997</c:v>
                </c:pt>
                <c:pt idx="117">
                  <c:v>0.98</c:v>
                </c:pt>
                <c:pt idx="118">
                  <c:v>0.95299999999999996</c:v>
                </c:pt>
                <c:pt idx="119">
                  <c:v>0.96499999999999997</c:v>
                </c:pt>
                <c:pt idx="120">
                  <c:v>0.94099999999999995</c:v>
                </c:pt>
                <c:pt idx="121">
                  <c:v>0.91800000000000004</c:v>
                </c:pt>
                <c:pt idx="122">
                  <c:v>0.94499999999999995</c:v>
                </c:pt>
                <c:pt idx="123">
                  <c:v>0.93799999999999994</c:v>
                </c:pt>
                <c:pt idx="124">
                  <c:v>0.91800000000000004</c:v>
                </c:pt>
                <c:pt idx="125">
                  <c:v>0.85899999999999999</c:v>
                </c:pt>
                <c:pt idx="126">
                  <c:v>0.875</c:v>
                </c:pt>
                <c:pt idx="127">
                  <c:v>0.94499999999999995</c:v>
                </c:pt>
                <c:pt idx="128">
                  <c:v>0.93</c:v>
                </c:pt>
                <c:pt idx="129">
                  <c:v>0.92200000000000004</c:v>
                </c:pt>
                <c:pt idx="130">
                  <c:v>0.89500000000000002</c:v>
                </c:pt>
                <c:pt idx="131">
                  <c:v>0.94899999999999995</c:v>
                </c:pt>
                <c:pt idx="132">
                  <c:v>0.93</c:v>
                </c:pt>
                <c:pt idx="133">
                  <c:v>0.93799999999999994</c:v>
                </c:pt>
                <c:pt idx="134">
                  <c:v>0.94499999999999995</c:v>
                </c:pt>
                <c:pt idx="135">
                  <c:v>0.92200000000000004</c:v>
                </c:pt>
                <c:pt idx="136">
                  <c:v>0.94899999999999995</c:v>
                </c:pt>
                <c:pt idx="137">
                  <c:v>0.996</c:v>
                </c:pt>
                <c:pt idx="138">
                  <c:v>0.97699999999999998</c:v>
                </c:pt>
                <c:pt idx="139">
                  <c:v>0.97299999999999998</c:v>
                </c:pt>
                <c:pt idx="140">
                  <c:v>0.97699999999999998</c:v>
                </c:pt>
                <c:pt idx="141">
                  <c:v>0.96499999999999997</c:v>
                </c:pt>
                <c:pt idx="142">
                  <c:v>0.93</c:v>
                </c:pt>
                <c:pt idx="143">
                  <c:v>0.94899999999999995</c:v>
                </c:pt>
                <c:pt idx="144">
                  <c:v>0.91</c:v>
                </c:pt>
                <c:pt idx="145">
                  <c:v>0.93</c:v>
                </c:pt>
                <c:pt idx="146">
                  <c:v>0.996</c:v>
                </c:pt>
                <c:pt idx="147">
                  <c:v>0.97299999999999998</c:v>
                </c:pt>
                <c:pt idx="148">
                  <c:v>0.96899999999999997</c:v>
                </c:pt>
                <c:pt idx="149">
                  <c:v>0.95299999999999996</c:v>
                </c:pt>
                <c:pt idx="150">
                  <c:v>0.97699999999999998</c:v>
                </c:pt>
                <c:pt idx="151">
                  <c:v>1</c:v>
                </c:pt>
                <c:pt idx="152">
                  <c:v>0.97299999999999998</c:v>
                </c:pt>
                <c:pt idx="153">
                  <c:v>0.95299999999999996</c:v>
                </c:pt>
                <c:pt idx="154">
                  <c:v>0.91400000000000003</c:v>
                </c:pt>
                <c:pt idx="155">
                  <c:v>0.95699999999999996</c:v>
                </c:pt>
                <c:pt idx="156">
                  <c:v>0.89500000000000002</c:v>
                </c:pt>
                <c:pt idx="157">
                  <c:v>0.91400000000000003</c:v>
                </c:pt>
                <c:pt idx="158">
                  <c:v>0.90600000000000003</c:v>
                </c:pt>
                <c:pt idx="159">
                  <c:v>0.871</c:v>
                </c:pt>
                <c:pt idx="160">
                  <c:v>0.91800000000000004</c:v>
                </c:pt>
                <c:pt idx="161">
                  <c:v>0.85899999999999999</c:v>
                </c:pt>
                <c:pt idx="162">
                  <c:v>0.85499999999999998</c:v>
                </c:pt>
                <c:pt idx="163">
                  <c:v>0.875</c:v>
                </c:pt>
                <c:pt idx="164">
                  <c:v>0.89800000000000002</c:v>
                </c:pt>
                <c:pt idx="165">
                  <c:v>0.94499999999999995</c:v>
                </c:pt>
                <c:pt idx="166">
                  <c:v>0.97699999999999998</c:v>
                </c:pt>
                <c:pt idx="167">
                  <c:v>0.97699999999999998</c:v>
                </c:pt>
                <c:pt idx="168">
                  <c:v>0.96499999999999997</c:v>
                </c:pt>
                <c:pt idx="169">
                  <c:v>0.99199999999999999</c:v>
                </c:pt>
                <c:pt idx="170">
                  <c:v>1</c:v>
                </c:pt>
                <c:pt idx="171">
                  <c:v>0.95299999999999996</c:v>
                </c:pt>
                <c:pt idx="172">
                  <c:v>0.93799999999999994</c:v>
                </c:pt>
                <c:pt idx="173">
                  <c:v>0.93</c:v>
                </c:pt>
                <c:pt idx="174">
                  <c:v>0.93</c:v>
                </c:pt>
                <c:pt idx="175">
                  <c:v>0.96099999999999997</c:v>
                </c:pt>
                <c:pt idx="176">
                  <c:v>0.99199999999999999</c:v>
                </c:pt>
                <c:pt idx="177">
                  <c:v>0.98</c:v>
                </c:pt>
                <c:pt idx="178">
                  <c:v>0.996</c:v>
                </c:pt>
                <c:pt idx="179">
                  <c:v>1</c:v>
                </c:pt>
                <c:pt idx="180">
                  <c:v>0.98399999999999999</c:v>
                </c:pt>
                <c:pt idx="181">
                  <c:v>0.98799999999999999</c:v>
                </c:pt>
                <c:pt idx="182">
                  <c:v>0.98</c:v>
                </c:pt>
                <c:pt idx="183">
                  <c:v>0.98799999999999999</c:v>
                </c:pt>
                <c:pt idx="184">
                  <c:v>0.96099999999999997</c:v>
                </c:pt>
                <c:pt idx="185">
                  <c:v>0.96499999999999997</c:v>
                </c:pt>
                <c:pt idx="186">
                  <c:v>0.93</c:v>
                </c:pt>
                <c:pt idx="187">
                  <c:v>0.94499999999999995</c:v>
                </c:pt>
                <c:pt idx="188">
                  <c:v>0.95299999999999996</c:v>
                </c:pt>
                <c:pt idx="189">
                  <c:v>0.93799999999999994</c:v>
                </c:pt>
                <c:pt idx="190">
                  <c:v>0.86699999999999999</c:v>
                </c:pt>
                <c:pt idx="191">
                  <c:v>0.89500000000000002</c:v>
                </c:pt>
                <c:pt idx="192">
                  <c:v>0.91800000000000004</c:v>
                </c:pt>
                <c:pt idx="193">
                  <c:v>0.96099999999999997</c:v>
                </c:pt>
                <c:pt idx="194">
                  <c:v>0.85899999999999999</c:v>
                </c:pt>
                <c:pt idx="195">
                  <c:v>0.91400000000000003</c:v>
                </c:pt>
                <c:pt idx="196">
                  <c:v>0.96099999999999997</c:v>
                </c:pt>
                <c:pt idx="197">
                  <c:v>0.83199999999999996</c:v>
                </c:pt>
                <c:pt idx="198">
                  <c:v>0.81599999999999995</c:v>
                </c:pt>
                <c:pt idx="199">
                  <c:v>0.85499999999999998</c:v>
                </c:pt>
                <c:pt idx="200">
                  <c:v>0.86699999999999999</c:v>
                </c:pt>
                <c:pt idx="201">
                  <c:v>0.89500000000000002</c:v>
                </c:pt>
                <c:pt idx="202">
                  <c:v>0.94099999999999995</c:v>
                </c:pt>
                <c:pt idx="203">
                  <c:v>0.97299999999999998</c:v>
                </c:pt>
                <c:pt idx="204">
                  <c:v>0.93799999999999994</c:v>
                </c:pt>
                <c:pt idx="205">
                  <c:v>0.94899999999999995</c:v>
                </c:pt>
                <c:pt idx="206">
                  <c:v>0.93400000000000005</c:v>
                </c:pt>
                <c:pt idx="207">
                  <c:v>0.85199999999999998</c:v>
                </c:pt>
                <c:pt idx="208">
                  <c:v>0.94099999999999995</c:v>
                </c:pt>
                <c:pt idx="209">
                  <c:v>0.92600000000000005</c:v>
                </c:pt>
                <c:pt idx="210">
                  <c:v>0.85199999999999998</c:v>
                </c:pt>
                <c:pt idx="211">
                  <c:v>0.84799999999999998</c:v>
                </c:pt>
                <c:pt idx="212">
                  <c:v>0.89100000000000001</c:v>
                </c:pt>
                <c:pt idx="213">
                  <c:v>0.92600000000000005</c:v>
                </c:pt>
                <c:pt idx="214">
                  <c:v>0.94499999999999995</c:v>
                </c:pt>
                <c:pt idx="215">
                  <c:v>0.93</c:v>
                </c:pt>
                <c:pt idx="216">
                  <c:v>0.92600000000000005</c:v>
                </c:pt>
                <c:pt idx="217">
                  <c:v>0.93799999999999994</c:v>
                </c:pt>
                <c:pt idx="218">
                  <c:v>0.93400000000000005</c:v>
                </c:pt>
                <c:pt idx="219">
                  <c:v>0.92600000000000005</c:v>
                </c:pt>
                <c:pt idx="220">
                  <c:v>0.92200000000000004</c:v>
                </c:pt>
                <c:pt idx="221">
                  <c:v>0.92600000000000005</c:v>
                </c:pt>
                <c:pt idx="222">
                  <c:v>0.90200000000000002</c:v>
                </c:pt>
                <c:pt idx="223">
                  <c:v>0.879</c:v>
                </c:pt>
                <c:pt idx="224">
                  <c:v>0.91</c:v>
                </c:pt>
                <c:pt idx="225">
                  <c:v>0.93799999999999994</c:v>
                </c:pt>
                <c:pt idx="226">
                  <c:v>0.86299999999999999</c:v>
                </c:pt>
                <c:pt idx="227">
                  <c:v>0.93400000000000005</c:v>
                </c:pt>
                <c:pt idx="228">
                  <c:v>0.92200000000000004</c:v>
                </c:pt>
                <c:pt idx="229">
                  <c:v>0.94899999999999995</c:v>
                </c:pt>
                <c:pt idx="230">
                  <c:v>0.95699999999999996</c:v>
                </c:pt>
                <c:pt idx="231">
                  <c:v>0.98799999999999999</c:v>
                </c:pt>
                <c:pt idx="232">
                  <c:v>0.94899999999999995</c:v>
                </c:pt>
                <c:pt idx="233">
                  <c:v>0.94899999999999995</c:v>
                </c:pt>
                <c:pt idx="234">
                  <c:v>0.95699999999999996</c:v>
                </c:pt>
                <c:pt idx="235">
                  <c:v>0.97699999999999998</c:v>
                </c:pt>
                <c:pt idx="236">
                  <c:v>0.91800000000000004</c:v>
                </c:pt>
                <c:pt idx="237">
                  <c:v>0.94499999999999995</c:v>
                </c:pt>
                <c:pt idx="238">
                  <c:v>0.94899999999999995</c:v>
                </c:pt>
                <c:pt idx="239">
                  <c:v>0.94099999999999995</c:v>
                </c:pt>
                <c:pt idx="240">
                  <c:v>0.94099999999999995</c:v>
                </c:pt>
                <c:pt idx="241">
                  <c:v>0.94899999999999995</c:v>
                </c:pt>
                <c:pt idx="242">
                  <c:v>0.96899999999999997</c:v>
                </c:pt>
                <c:pt idx="243">
                  <c:v>0.96499999999999997</c:v>
                </c:pt>
                <c:pt idx="244">
                  <c:v>0.95699999999999996</c:v>
                </c:pt>
                <c:pt idx="245">
                  <c:v>0.95699999999999996</c:v>
                </c:pt>
                <c:pt idx="246">
                  <c:v>0.91400000000000003</c:v>
                </c:pt>
                <c:pt idx="247">
                  <c:v>0.875</c:v>
                </c:pt>
                <c:pt idx="248">
                  <c:v>0.93</c:v>
                </c:pt>
                <c:pt idx="249">
                  <c:v>0.98399999999999999</c:v>
                </c:pt>
                <c:pt idx="250">
                  <c:v>0.93400000000000005</c:v>
                </c:pt>
                <c:pt idx="251">
                  <c:v>0.92200000000000004</c:v>
                </c:pt>
                <c:pt idx="252">
                  <c:v>0.90600000000000003</c:v>
                </c:pt>
                <c:pt idx="253">
                  <c:v>0.91</c:v>
                </c:pt>
                <c:pt idx="254">
                  <c:v>0.89800000000000002</c:v>
                </c:pt>
                <c:pt idx="255">
                  <c:v>0.91</c:v>
                </c:pt>
                <c:pt idx="256">
                  <c:v>0.91400000000000003</c:v>
                </c:pt>
                <c:pt idx="257">
                  <c:v>0.92200000000000004</c:v>
                </c:pt>
                <c:pt idx="258">
                  <c:v>0.91400000000000003</c:v>
                </c:pt>
                <c:pt idx="259">
                  <c:v>0.879</c:v>
                </c:pt>
                <c:pt idx="260">
                  <c:v>0.92200000000000004</c:v>
                </c:pt>
                <c:pt idx="261">
                  <c:v>0.94499999999999995</c:v>
                </c:pt>
                <c:pt idx="262">
                  <c:v>0.92600000000000005</c:v>
                </c:pt>
                <c:pt idx="263">
                  <c:v>0.95299999999999996</c:v>
                </c:pt>
                <c:pt idx="264">
                  <c:v>0.98799999999999999</c:v>
                </c:pt>
                <c:pt idx="265">
                  <c:v>0.98399999999999999</c:v>
                </c:pt>
                <c:pt idx="266">
                  <c:v>0.98799999999999999</c:v>
                </c:pt>
                <c:pt idx="267">
                  <c:v>0.96499999999999997</c:v>
                </c:pt>
                <c:pt idx="268">
                  <c:v>0.98799999999999999</c:v>
                </c:pt>
                <c:pt idx="269">
                  <c:v>0.99199999999999999</c:v>
                </c:pt>
                <c:pt idx="270">
                  <c:v>0.97699999999999998</c:v>
                </c:pt>
                <c:pt idx="271">
                  <c:v>0.96099999999999997</c:v>
                </c:pt>
                <c:pt idx="272">
                  <c:v>0.96499999999999997</c:v>
                </c:pt>
                <c:pt idx="273">
                  <c:v>0.94899999999999995</c:v>
                </c:pt>
                <c:pt idx="274">
                  <c:v>0.95299999999999996</c:v>
                </c:pt>
                <c:pt idx="275">
                  <c:v>0.93400000000000005</c:v>
                </c:pt>
                <c:pt idx="276">
                  <c:v>0.92200000000000004</c:v>
                </c:pt>
                <c:pt idx="277">
                  <c:v>0.91400000000000003</c:v>
                </c:pt>
                <c:pt idx="278">
                  <c:v>0.871</c:v>
                </c:pt>
                <c:pt idx="279">
                  <c:v>0.91800000000000004</c:v>
                </c:pt>
                <c:pt idx="280">
                  <c:v>0.95699999999999996</c:v>
                </c:pt>
                <c:pt idx="281">
                  <c:v>0.96099999999999997</c:v>
                </c:pt>
                <c:pt idx="282">
                  <c:v>0.95299999999999996</c:v>
                </c:pt>
                <c:pt idx="283">
                  <c:v>0.95699999999999996</c:v>
                </c:pt>
                <c:pt idx="284">
                  <c:v>0.97699999999999998</c:v>
                </c:pt>
                <c:pt idx="285">
                  <c:v>0.94499999999999995</c:v>
                </c:pt>
                <c:pt idx="286">
                  <c:v>0.94499999999999995</c:v>
                </c:pt>
                <c:pt idx="287">
                  <c:v>0.89500000000000002</c:v>
                </c:pt>
                <c:pt idx="288">
                  <c:v>0.93799999999999994</c:v>
                </c:pt>
                <c:pt idx="289">
                  <c:v>0.98799999999999999</c:v>
                </c:pt>
                <c:pt idx="290">
                  <c:v>0.98799999999999999</c:v>
                </c:pt>
                <c:pt idx="291">
                  <c:v>0.93</c:v>
                </c:pt>
                <c:pt idx="292">
                  <c:v>0.93400000000000005</c:v>
                </c:pt>
                <c:pt idx="293">
                  <c:v>0.90600000000000003</c:v>
                </c:pt>
                <c:pt idx="294">
                  <c:v>0.89100000000000001</c:v>
                </c:pt>
                <c:pt idx="295">
                  <c:v>0.92200000000000004</c:v>
                </c:pt>
                <c:pt idx="296">
                  <c:v>0.96099999999999997</c:v>
                </c:pt>
                <c:pt idx="297">
                  <c:v>0.93799999999999994</c:v>
                </c:pt>
                <c:pt idx="298">
                  <c:v>0.93400000000000005</c:v>
                </c:pt>
                <c:pt idx="299">
                  <c:v>0.92200000000000004</c:v>
                </c:pt>
                <c:pt idx="300">
                  <c:v>0.94099999999999995</c:v>
                </c:pt>
                <c:pt idx="301">
                  <c:v>0.96499999999999997</c:v>
                </c:pt>
                <c:pt idx="302">
                  <c:v>0.94499999999999995</c:v>
                </c:pt>
                <c:pt idx="303">
                  <c:v>0.93799999999999994</c:v>
                </c:pt>
                <c:pt idx="304">
                  <c:v>0.96099999999999997</c:v>
                </c:pt>
                <c:pt idx="305">
                  <c:v>0.94899999999999995</c:v>
                </c:pt>
                <c:pt idx="306">
                  <c:v>0.96499999999999997</c:v>
                </c:pt>
                <c:pt idx="307">
                  <c:v>0.96099999999999997</c:v>
                </c:pt>
                <c:pt idx="308">
                  <c:v>0.94099999999999995</c:v>
                </c:pt>
                <c:pt idx="309">
                  <c:v>0.92600000000000005</c:v>
                </c:pt>
                <c:pt idx="310">
                  <c:v>0.95299999999999996</c:v>
                </c:pt>
                <c:pt idx="311">
                  <c:v>0.94899999999999995</c:v>
                </c:pt>
                <c:pt idx="312">
                  <c:v>0.86699999999999999</c:v>
                </c:pt>
                <c:pt idx="313">
                  <c:v>0.85899999999999999</c:v>
                </c:pt>
                <c:pt idx="314">
                  <c:v>0.88700000000000001</c:v>
                </c:pt>
                <c:pt idx="315">
                  <c:v>0.92200000000000004</c:v>
                </c:pt>
                <c:pt idx="316">
                  <c:v>0.90600000000000003</c:v>
                </c:pt>
                <c:pt idx="317">
                  <c:v>0.95699999999999996</c:v>
                </c:pt>
                <c:pt idx="318">
                  <c:v>0.96499999999999997</c:v>
                </c:pt>
                <c:pt idx="319">
                  <c:v>0.95699999999999996</c:v>
                </c:pt>
                <c:pt idx="320">
                  <c:v>0.99199999999999999</c:v>
                </c:pt>
                <c:pt idx="321">
                  <c:v>0.98799999999999999</c:v>
                </c:pt>
                <c:pt idx="322">
                  <c:v>0.94099999999999995</c:v>
                </c:pt>
                <c:pt idx="323">
                  <c:v>0.94099999999999995</c:v>
                </c:pt>
                <c:pt idx="324">
                  <c:v>0.91400000000000003</c:v>
                </c:pt>
                <c:pt idx="325">
                  <c:v>0.89800000000000002</c:v>
                </c:pt>
                <c:pt idx="326">
                  <c:v>0.96499999999999997</c:v>
                </c:pt>
                <c:pt idx="327">
                  <c:v>0.95299999999999996</c:v>
                </c:pt>
                <c:pt idx="328">
                  <c:v>0.94499999999999995</c:v>
                </c:pt>
                <c:pt idx="329">
                  <c:v>0.89100000000000001</c:v>
                </c:pt>
                <c:pt idx="330">
                  <c:v>0.88700000000000001</c:v>
                </c:pt>
                <c:pt idx="331">
                  <c:v>0.93400000000000005</c:v>
                </c:pt>
                <c:pt idx="332">
                  <c:v>0.96099999999999997</c:v>
                </c:pt>
                <c:pt idx="333">
                  <c:v>0.93400000000000005</c:v>
                </c:pt>
                <c:pt idx="334">
                  <c:v>0.96899999999999997</c:v>
                </c:pt>
                <c:pt idx="335">
                  <c:v>0.96899999999999997</c:v>
                </c:pt>
                <c:pt idx="336">
                  <c:v>0.97299999999999998</c:v>
                </c:pt>
                <c:pt idx="337">
                  <c:v>0.97299999999999998</c:v>
                </c:pt>
                <c:pt idx="338">
                  <c:v>0.97699999999999998</c:v>
                </c:pt>
                <c:pt idx="339">
                  <c:v>0.996</c:v>
                </c:pt>
                <c:pt idx="340">
                  <c:v>0.96099999999999997</c:v>
                </c:pt>
                <c:pt idx="341">
                  <c:v>0.92600000000000005</c:v>
                </c:pt>
                <c:pt idx="342">
                  <c:v>0.98</c:v>
                </c:pt>
                <c:pt idx="343">
                  <c:v>0.996</c:v>
                </c:pt>
                <c:pt idx="344">
                  <c:v>0.98</c:v>
                </c:pt>
                <c:pt idx="345">
                  <c:v>0.98799999999999999</c:v>
                </c:pt>
                <c:pt idx="346">
                  <c:v>0.96899999999999997</c:v>
                </c:pt>
                <c:pt idx="347">
                  <c:v>0.96499999999999997</c:v>
                </c:pt>
                <c:pt idx="348">
                  <c:v>0.94899999999999995</c:v>
                </c:pt>
                <c:pt idx="349">
                  <c:v>0.96899999999999997</c:v>
                </c:pt>
                <c:pt idx="350">
                  <c:v>0.97299999999999998</c:v>
                </c:pt>
                <c:pt idx="351">
                  <c:v>1</c:v>
                </c:pt>
                <c:pt idx="352">
                  <c:v>0.98799999999999999</c:v>
                </c:pt>
                <c:pt idx="353">
                  <c:v>0.99199999999999999</c:v>
                </c:pt>
                <c:pt idx="354">
                  <c:v>0.94499999999999995</c:v>
                </c:pt>
                <c:pt idx="355">
                  <c:v>0.95699999999999996</c:v>
                </c:pt>
                <c:pt idx="356">
                  <c:v>0.94499999999999995</c:v>
                </c:pt>
                <c:pt idx="357">
                  <c:v>0.93</c:v>
                </c:pt>
                <c:pt idx="358">
                  <c:v>0.96099999999999997</c:v>
                </c:pt>
                <c:pt idx="359">
                  <c:v>0.93</c:v>
                </c:pt>
                <c:pt idx="360">
                  <c:v>0.875</c:v>
                </c:pt>
                <c:pt idx="361">
                  <c:v>0.88700000000000001</c:v>
                </c:pt>
                <c:pt idx="362">
                  <c:v>0.91</c:v>
                </c:pt>
                <c:pt idx="363">
                  <c:v>0.89500000000000002</c:v>
                </c:pt>
                <c:pt idx="364">
                  <c:v>0.91</c:v>
                </c:pt>
                <c:pt idx="365">
                  <c:v>0.95699999999999996</c:v>
                </c:pt>
                <c:pt idx="366">
                  <c:v>0.94899999999999995</c:v>
                </c:pt>
                <c:pt idx="367">
                  <c:v>0.98799999999999999</c:v>
                </c:pt>
                <c:pt idx="368">
                  <c:v>0.98</c:v>
                </c:pt>
                <c:pt idx="369">
                  <c:v>0.96899999999999997</c:v>
                </c:pt>
                <c:pt idx="370">
                  <c:v>0.98799999999999999</c:v>
                </c:pt>
                <c:pt idx="371">
                  <c:v>1</c:v>
                </c:pt>
                <c:pt idx="372">
                  <c:v>0.95299999999999996</c:v>
                </c:pt>
                <c:pt idx="373">
                  <c:v>0.89500000000000002</c:v>
                </c:pt>
                <c:pt idx="374">
                  <c:v>0.91400000000000003</c:v>
                </c:pt>
                <c:pt idx="375">
                  <c:v>0.91800000000000004</c:v>
                </c:pt>
                <c:pt idx="376">
                  <c:v>0.92200000000000004</c:v>
                </c:pt>
                <c:pt idx="377">
                  <c:v>0.96499999999999997</c:v>
                </c:pt>
                <c:pt idx="378">
                  <c:v>0.94899999999999995</c:v>
                </c:pt>
                <c:pt idx="379">
                  <c:v>0.93400000000000005</c:v>
                </c:pt>
                <c:pt idx="380">
                  <c:v>0.92200000000000004</c:v>
                </c:pt>
                <c:pt idx="381">
                  <c:v>0.97699999999999998</c:v>
                </c:pt>
                <c:pt idx="382">
                  <c:v>1</c:v>
                </c:pt>
                <c:pt idx="383">
                  <c:v>0.97699999999999998</c:v>
                </c:pt>
                <c:pt idx="384">
                  <c:v>0.95299999999999996</c:v>
                </c:pt>
                <c:pt idx="385">
                  <c:v>0.96499999999999997</c:v>
                </c:pt>
                <c:pt idx="386">
                  <c:v>0.96099999999999997</c:v>
                </c:pt>
                <c:pt idx="387">
                  <c:v>0.97299999999999998</c:v>
                </c:pt>
                <c:pt idx="388">
                  <c:v>0.98</c:v>
                </c:pt>
                <c:pt idx="389">
                  <c:v>0.95699999999999996</c:v>
                </c:pt>
                <c:pt idx="390">
                  <c:v>0.98799999999999999</c:v>
                </c:pt>
                <c:pt idx="391">
                  <c:v>0.98799999999999999</c:v>
                </c:pt>
                <c:pt idx="392">
                  <c:v>0.98</c:v>
                </c:pt>
                <c:pt idx="393">
                  <c:v>0.97699999999999998</c:v>
                </c:pt>
                <c:pt idx="394">
                  <c:v>0.96499999999999997</c:v>
                </c:pt>
                <c:pt idx="395">
                  <c:v>0.94099999999999995</c:v>
                </c:pt>
                <c:pt idx="396">
                  <c:v>0.93400000000000005</c:v>
                </c:pt>
                <c:pt idx="397">
                  <c:v>0.94499999999999995</c:v>
                </c:pt>
                <c:pt idx="398">
                  <c:v>0.90600000000000003</c:v>
                </c:pt>
                <c:pt idx="399">
                  <c:v>0.89100000000000001</c:v>
                </c:pt>
                <c:pt idx="400">
                  <c:v>0.88700000000000001</c:v>
                </c:pt>
                <c:pt idx="401">
                  <c:v>0.871</c:v>
                </c:pt>
                <c:pt idx="402">
                  <c:v>0.86299999999999999</c:v>
                </c:pt>
                <c:pt idx="403">
                  <c:v>0.91</c:v>
                </c:pt>
                <c:pt idx="404">
                  <c:v>0.95699999999999996</c:v>
                </c:pt>
                <c:pt idx="405">
                  <c:v>0.97699999999999998</c:v>
                </c:pt>
                <c:pt idx="406">
                  <c:v>0.96899999999999997</c:v>
                </c:pt>
                <c:pt idx="407">
                  <c:v>0.96099999999999997</c:v>
                </c:pt>
                <c:pt idx="408">
                  <c:v>0.94499999999999995</c:v>
                </c:pt>
                <c:pt idx="409">
                  <c:v>0.95699999999999996</c:v>
                </c:pt>
                <c:pt idx="410">
                  <c:v>0.94899999999999995</c:v>
                </c:pt>
                <c:pt idx="411">
                  <c:v>0.96099999999999997</c:v>
                </c:pt>
                <c:pt idx="412">
                  <c:v>0.96099999999999997</c:v>
                </c:pt>
                <c:pt idx="413">
                  <c:v>0.96899999999999997</c:v>
                </c:pt>
                <c:pt idx="414">
                  <c:v>0.95299999999999996</c:v>
                </c:pt>
                <c:pt idx="415">
                  <c:v>0.92200000000000004</c:v>
                </c:pt>
                <c:pt idx="416">
                  <c:v>0.875</c:v>
                </c:pt>
                <c:pt idx="417">
                  <c:v>0.91800000000000004</c:v>
                </c:pt>
                <c:pt idx="418">
                  <c:v>0.91400000000000003</c:v>
                </c:pt>
                <c:pt idx="419">
                  <c:v>0.89500000000000002</c:v>
                </c:pt>
                <c:pt idx="420">
                  <c:v>0.89500000000000002</c:v>
                </c:pt>
                <c:pt idx="421">
                  <c:v>0.90200000000000002</c:v>
                </c:pt>
                <c:pt idx="422">
                  <c:v>0.92200000000000004</c:v>
                </c:pt>
                <c:pt idx="423">
                  <c:v>0.90200000000000002</c:v>
                </c:pt>
                <c:pt idx="424">
                  <c:v>0.89800000000000002</c:v>
                </c:pt>
                <c:pt idx="425">
                  <c:v>0.92200000000000004</c:v>
                </c:pt>
                <c:pt idx="426">
                  <c:v>0.96499999999999997</c:v>
                </c:pt>
                <c:pt idx="427">
                  <c:v>0.92200000000000004</c:v>
                </c:pt>
                <c:pt idx="428">
                  <c:v>0.89800000000000002</c:v>
                </c:pt>
                <c:pt idx="429">
                  <c:v>0.91</c:v>
                </c:pt>
                <c:pt idx="430">
                  <c:v>0.94899999999999995</c:v>
                </c:pt>
                <c:pt idx="431">
                  <c:v>0.98</c:v>
                </c:pt>
                <c:pt idx="432">
                  <c:v>0.93799999999999994</c:v>
                </c:pt>
                <c:pt idx="433">
                  <c:v>0.93</c:v>
                </c:pt>
                <c:pt idx="434">
                  <c:v>0.96499999999999997</c:v>
                </c:pt>
                <c:pt idx="435">
                  <c:v>0.96499999999999997</c:v>
                </c:pt>
                <c:pt idx="436">
                  <c:v>0.96899999999999997</c:v>
                </c:pt>
                <c:pt idx="437">
                  <c:v>0.94099999999999995</c:v>
                </c:pt>
                <c:pt idx="438">
                  <c:v>0.96899999999999997</c:v>
                </c:pt>
                <c:pt idx="439">
                  <c:v>0.93799999999999994</c:v>
                </c:pt>
                <c:pt idx="440">
                  <c:v>0.92600000000000005</c:v>
                </c:pt>
                <c:pt idx="441">
                  <c:v>0.91400000000000003</c:v>
                </c:pt>
                <c:pt idx="442">
                  <c:v>0.94099999999999995</c:v>
                </c:pt>
                <c:pt idx="443">
                  <c:v>0.96899999999999997</c:v>
                </c:pt>
                <c:pt idx="444">
                  <c:v>0.94499999999999995</c:v>
                </c:pt>
                <c:pt idx="445">
                  <c:v>0.96099999999999997</c:v>
                </c:pt>
                <c:pt idx="446">
                  <c:v>0.94499999999999995</c:v>
                </c:pt>
                <c:pt idx="447">
                  <c:v>0.92600000000000005</c:v>
                </c:pt>
                <c:pt idx="448">
                  <c:v>0.93</c:v>
                </c:pt>
                <c:pt idx="449">
                  <c:v>0.92200000000000004</c:v>
                </c:pt>
                <c:pt idx="450">
                  <c:v>0.89100000000000001</c:v>
                </c:pt>
                <c:pt idx="451">
                  <c:v>0.92200000000000004</c:v>
                </c:pt>
                <c:pt idx="452">
                  <c:v>0.96099999999999997</c:v>
                </c:pt>
                <c:pt idx="453">
                  <c:v>0.94499999999999995</c:v>
                </c:pt>
                <c:pt idx="454">
                  <c:v>0.89500000000000002</c:v>
                </c:pt>
                <c:pt idx="455">
                  <c:v>0.91800000000000004</c:v>
                </c:pt>
                <c:pt idx="456">
                  <c:v>0.875</c:v>
                </c:pt>
                <c:pt idx="457">
                  <c:v>0.90200000000000002</c:v>
                </c:pt>
                <c:pt idx="458">
                  <c:v>0.89500000000000002</c:v>
                </c:pt>
                <c:pt idx="459">
                  <c:v>0.91400000000000003</c:v>
                </c:pt>
                <c:pt idx="460">
                  <c:v>0.90600000000000003</c:v>
                </c:pt>
                <c:pt idx="461">
                  <c:v>0.93</c:v>
                </c:pt>
                <c:pt idx="462">
                  <c:v>0.97299999999999998</c:v>
                </c:pt>
                <c:pt idx="463">
                  <c:v>0.96899999999999997</c:v>
                </c:pt>
                <c:pt idx="464">
                  <c:v>0.98399999999999999</c:v>
                </c:pt>
                <c:pt idx="465">
                  <c:v>0.98</c:v>
                </c:pt>
                <c:pt idx="466">
                  <c:v>0.93799999999999994</c:v>
                </c:pt>
                <c:pt idx="467">
                  <c:v>0.92200000000000004</c:v>
                </c:pt>
                <c:pt idx="468">
                  <c:v>0.93799999999999994</c:v>
                </c:pt>
                <c:pt idx="469">
                  <c:v>0.94499999999999995</c:v>
                </c:pt>
                <c:pt idx="470">
                  <c:v>0.97299999999999998</c:v>
                </c:pt>
                <c:pt idx="471">
                  <c:v>0.94899999999999995</c:v>
                </c:pt>
                <c:pt idx="472">
                  <c:v>0.93799999999999994</c:v>
                </c:pt>
                <c:pt idx="473">
                  <c:v>0.91400000000000003</c:v>
                </c:pt>
                <c:pt idx="474">
                  <c:v>0.89100000000000001</c:v>
                </c:pt>
                <c:pt idx="475">
                  <c:v>0.89800000000000002</c:v>
                </c:pt>
                <c:pt idx="476">
                  <c:v>0.93799999999999994</c:v>
                </c:pt>
                <c:pt idx="477">
                  <c:v>0.89800000000000002</c:v>
                </c:pt>
                <c:pt idx="478">
                  <c:v>0.90200000000000002</c:v>
                </c:pt>
                <c:pt idx="479">
                  <c:v>0.871</c:v>
                </c:pt>
                <c:pt idx="480">
                  <c:v>0.86299999999999999</c:v>
                </c:pt>
                <c:pt idx="481">
                  <c:v>0.875</c:v>
                </c:pt>
                <c:pt idx="482">
                  <c:v>0.91800000000000004</c:v>
                </c:pt>
                <c:pt idx="483">
                  <c:v>0.89500000000000002</c:v>
                </c:pt>
                <c:pt idx="484">
                  <c:v>0.91800000000000004</c:v>
                </c:pt>
                <c:pt idx="485">
                  <c:v>0.93799999999999994</c:v>
                </c:pt>
                <c:pt idx="486">
                  <c:v>0.95699999999999996</c:v>
                </c:pt>
                <c:pt idx="487">
                  <c:v>0.99199999999999999</c:v>
                </c:pt>
                <c:pt idx="488">
                  <c:v>1</c:v>
                </c:pt>
                <c:pt idx="489">
                  <c:v>0.98</c:v>
                </c:pt>
                <c:pt idx="490">
                  <c:v>0.95699999999999996</c:v>
                </c:pt>
                <c:pt idx="491">
                  <c:v>0.92600000000000005</c:v>
                </c:pt>
                <c:pt idx="492">
                  <c:v>0.96899999999999997</c:v>
                </c:pt>
                <c:pt idx="493">
                  <c:v>0.98799999999999999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0.98799999999999999</c:v>
                </c:pt>
                <c:pt idx="498">
                  <c:v>0.96899999999999997</c:v>
                </c:pt>
                <c:pt idx="499">
                  <c:v>0.91</c:v>
                </c:pt>
                <c:pt idx="500">
                  <c:v>0.95299999999999996</c:v>
                </c:pt>
                <c:pt idx="501">
                  <c:v>0.92600000000000005</c:v>
                </c:pt>
                <c:pt idx="502">
                  <c:v>0.94899999999999995</c:v>
                </c:pt>
                <c:pt idx="503">
                  <c:v>0.91400000000000003</c:v>
                </c:pt>
                <c:pt idx="504">
                  <c:v>0.89500000000000002</c:v>
                </c:pt>
                <c:pt idx="505">
                  <c:v>0.90200000000000002</c:v>
                </c:pt>
                <c:pt idx="506">
                  <c:v>0.89800000000000002</c:v>
                </c:pt>
                <c:pt idx="507">
                  <c:v>0.94099999999999995</c:v>
                </c:pt>
                <c:pt idx="508">
                  <c:v>0.89800000000000002</c:v>
                </c:pt>
                <c:pt idx="509">
                  <c:v>0.879</c:v>
                </c:pt>
                <c:pt idx="510">
                  <c:v>0.94499999999999995</c:v>
                </c:pt>
                <c:pt idx="511">
                  <c:v>0.94099999999999995</c:v>
                </c:pt>
                <c:pt idx="512">
                  <c:v>0.93</c:v>
                </c:pt>
                <c:pt idx="513">
                  <c:v>0.94499999999999995</c:v>
                </c:pt>
                <c:pt idx="514">
                  <c:v>0.94899999999999995</c:v>
                </c:pt>
                <c:pt idx="515">
                  <c:v>0.95299999999999996</c:v>
                </c:pt>
                <c:pt idx="516">
                  <c:v>0.95699999999999996</c:v>
                </c:pt>
                <c:pt idx="517">
                  <c:v>0.92600000000000005</c:v>
                </c:pt>
                <c:pt idx="518">
                  <c:v>0.91</c:v>
                </c:pt>
                <c:pt idx="519">
                  <c:v>0.871</c:v>
                </c:pt>
                <c:pt idx="520">
                  <c:v>0.871</c:v>
                </c:pt>
                <c:pt idx="521">
                  <c:v>0.93</c:v>
                </c:pt>
                <c:pt idx="522">
                  <c:v>0.92600000000000005</c:v>
                </c:pt>
                <c:pt idx="523">
                  <c:v>0.93400000000000005</c:v>
                </c:pt>
                <c:pt idx="524">
                  <c:v>0.94899999999999995</c:v>
                </c:pt>
                <c:pt idx="525">
                  <c:v>0.96099999999999997</c:v>
                </c:pt>
                <c:pt idx="526">
                  <c:v>0.94899999999999995</c:v>
                </c:pt>
                <c:pt idx="527">
                  <c:v>0.98</c:v>
                </c:pt>
                <c:pt idx="528">
                  <c:v>0.90600000000000003</c:v>
                </c:pt>
                <c:pt idx="529">
                  <c:v>0.89500000000000002</c:v>
                </c:pt>
                <c:pt idx="530">
                  <c:v>0.92200000000000004</c:v>
                </c:pt>
                <c:pt idx="531">
                  <c:v>0.88700000000000001</c:v>
                </c:pt>
                <c:pt idx="532">
                  <c:v>0.90600000000000003</c:v>
                </c:pt>
                <c:pt idx="533">
                  <c:v>0.92200000000000004</c:v>
                </c:pt>
                <c:pt idx="534">
                  <c:v>0.92200000000000004</c:v>
                </c:pt>
                <c:pt idx="535">
                  <c:v>0.85899999999999999</c:v>
                </c:pt>
                <c:pt idx="536">
                  <c:v>0.85199999999999998</c:v>
                </c:pt>
                <c:pt idx="537">
                  <c:v>0.82799999999999996</c:v>
                </c:pt>
                <c:pt idx="538">
                  <c:v>0.90200000000000002</c:v>
                </c:pt>
                <c:pt idx="539">
                  <c:v>0.89800000000000002</c:v>
                </c:pt>
                <c:pt idx="540">
                  <c:v>0.98</c:v>
                </c:pt>
                <c:pt idx="541">
                  <c:v>0.89100000000000001</c:v>
                </c:pt>
                <c:pt idx="542">
                  <c:v>0.89800000000000002</c:v>
                </c:pt>
                <c:pt idx="543">
                  <c:v>0.86699999999999999</c:v>
                </c:pt>
                <c:pt idx="544">
                  <c:v>0.86699999999999999</c:v>
                </c:pt>
                <c:pt idx="545">
                  <c:v>0.93</c:v>
                </c:pt>
                <c:pt idx="546">
                  <c:v>0.93</c:v>
                </c:pt>
                <c:pt idx="547">
                  <c:v>0.88700000000000001</c:v>
                </c:pt>
                <c:pt idx="548">
                  <c:v>0.93799999999999994</c:v>
                </c:pt>
                <c:pt idx="549">
                  <c:v>0.93</c:v>
                </c:pt>
                <c:pt idx="550">
                  <c:v>0.90600000000000003</c:v>
                </c:pt>
                <c:pt idx="551">
                  <c:v>0.89500000000000002</c:v>
                </c:pt>
                <c:pt idx="552">
                  <c:v>0.91400000000000003</c:v>
                </c:pt>
                <c:pt idx="553">
                  <c:v>0.93799999999999994</c:v>
                </c:pt>
                <c:pt idx="554">
                  <c:v>0.93400000000000005</c:v>
                </c:pt>
                <c:pt idx="555">
                  <c:v>0.93799999999999994</c:v>
                </c:pt>
                <c:pt idx="556">
                  <c:v>0.94899999999999995</c:v>
                </c:pt>
                <c:pt idx="557">
                  <c:v>0.94899999999999995</c:v>
                </c:pt>
                <c:pt idx="558">
                  <c:v>0.93400000000000005</c:v>
                </c:pt>
                <c:pt idx="559">
                  <c:v>0.93</c:v>
                </c:pt>
                <c:pt idx="560">
                  <c:v>0.90200000000000002</c:v>
                </c:pt>
                <c:pt idx="561">
                  <c:v>0.95299999999999996</c:v>
                </c:pt>
                <c:pt idx="562">
                  <c:v>0.96099999999999997</c:v>
                </c:pt>
                <c:pt idx="563">
                  <c:v>0.92600000000000005</c:v>
                </c:pt>
                <c:pt idx="564">
                  <c:v>0.92200000000000004</c:v>
                </c:pt>
                <c:pt idx="565">
                  <c:v>0.93400000000000005</c:v>
                </c:pt>
                <c:pt idx="566">
                  <c:v>0.88300000000000001</c:v>
                </c:pt>
                <c:pt idx="567">
                  <c:v>0.84399999999999997</c:v>
                </c:pt>
                <c:pt idx="568">
                  <c:v>0.85199999999999998</c:v>
                </c:pt>
                <c:pt idx="569">
                  <c:v>0.91800000000000004</c:v>
                </c:pt>
                <c:pt idx="570">
                  <c:v>0.88300000000000001</c:v>
                </c:pt>
                <c:pt idx="571">
                  <c:v>0.89500000000000002</c:v>
                </c:pt>
                <c:pt idx="572">
                  <c:v>0.90600000000000003</c:v>
                </c:pt>
                <c:pt idx="573">
                  <c:v>0.92600000000000005</c:v>
                </c:pt>
                <c:pt idx="574">
                  <c:v>0.91400000000000003</c:v>
                </c:pt>
                <c:pt idx="575">
                  <c:v>0.94899999999999995</c:v>
                </c:pt>
                <c:pt idx="576">
                  <c:v>0.94899999999999995</c:v>
                </c:pt>
                <c:pt idx="577">
                  <c:v>0.91</c:v>
                </c:pt>
                <c:pt idx="578">
                  <c:v>0.93799999999999994</c:v>
                </c:pt>
                <c:pt idx="579">
                  <c:v>0.96499999999999997</c:v>
                </c:pt>
                <c:pt idx="580">
                  <c:v>0.94099999999999995</c:v>
                </c:pt>
                <c:pt idx="581">
                  <c:v>0.94899999999999995</c:v>
                </c:pt>
                <c:pt idx="582">
                  <c:v>0.95299999999999996</c:v>
                </c:pt>
                <c:pt idx="583">
                  <c:v>0.96099999999999997</c:v>
                </c:pt>
                <c:pt idx="584">
                  <c:v>0.93</c:v>
                </c:pt>
                <c:pt idx="585">
                  <c:v>0.97699999999999998</c:v>
                </c:pt>
                <c:pt idx="586">
                  <c:v>0.96499999999999997</c:v>
                </c:pt>
                <c:pt idx="587">
                  <c:v>0.996</c:v>
                </c:pt>
                <c:pt idx="588">
                  <c:v>0.98799999999999999</c:v>
                </c:pt>
                <c:pt idx="589">
                  <c:v>1</c:v>
                </c:pt>
                <c:pt idx="590">
                  <c:v>0.97699999999999998</c:v>
                </c:pt>
                <c:pt idx="591">
                  <c:v>0.97299999999999998</c:v>
                </c:pt>
                <c:pt idx="592">
                  <c:v>0.96099999999999997</c:v>
                </c:pt>
                <c:pt idx="593">
                  <c:v>0.94099999999999995</c:v>
                </c:pt>
                <c:pt idx="594">
                  <c:v>0.96499999999999997</c:v>
                </c:pt>
                <c:pt idx="595">
                  <c:v>0.96499999999999997</c:v>
                </c:pt>
                <c:pt idx="596">
                  <c:v>1</c:v>
                </c:pt>
                <c:pt idx="597">
                  <c:v>1</c:v>
                </c:pt>
                <c:pt idx="598">
                  <c:v>0.98799999999999999</c:v>
                </c:pt>
                <c:pt idx="599">
                  <c:v>0.94499999999999995</c:v>
                </c:pt>
                <c:pt idx="600">
                  <c:v>0.96099999999999997</c:v>
                </c:pt>
                <c:pt idx="601">
                  <c:v>0.94499999999999995</c:v>
                </c:pt>
                <c:pt idx="602">
                  <c:v>0.95699999999999996</c:v>
                </c:pt>
                <c:pt idx="603">
                  <c:v>0.97699999999999998</c:v>
                </c:pt>
                <c:pt idx="604">
                  <c:v>0.95299999999999996</c:v>
                </c:pt>
                <c:pt idx="605">
                  <c:v>0.95299999999999996</c:v>
                </c:pt>
                <c:pt idx="606">
                  <c:v>0.91800000000000004</c:v>
                </c:pt>
                <c:pt idx="607">
                  <c:v>0.81200000000000006</c:v>
                </c:pt>
                <c:pt idx="608">
                  <c:v>0.76600000000000001</c:v>
                </c:pt>
                <c:pt idx="609">
                  <c:v>0.88700000000000001</c:v>
                </c:pt>
                <c:pt idx="610">
                  <c:v>0.86699999999999999</c:v>
                </c:pt>
                <c:pt idx="611">
                  <c:v>0.89100000000000001</c:v>
                </c:pt>
                <c:pt idx="612">
                  <c:v>0.83199999999999996</c:v>
                </c:pt>
                <c:pt idx="613">
                  <c:v>0.85899999999999999</c:v>
                </c:pt>
                <c:pt idx="614">
                  <c:v>0.94099999999999995</c:v>
                </c:pt>
                <c:pt idx="615">
                  <c:v>0.91</c:v>
                </c:pt>
                <c:pt idx="616">
                  <c:v>0.89500000000000002</c:v>
                </c:pt>
                <c:pt idx="617">
                  <c:v>0.879</c:v>
                </c:pt>
                <c:pt idx="618">
                  <c:v>0.94099999999999995</c:v>
                </c:pt>
                <c:pt idx="619">
                  <c:v>0.88300000000000001</c:v>
                </c:pt>
                <c:pt idx="620">
                  <c:v>0.89100000000000001</c:v>
                </c:pt>
                <c:pt idx="621">
                  <c:v>0.93400000000000005</c:v>
                </c:pt>
                <c:pt idx="622">
                  <c:v>0.91800000000000004</c:v>
                </c:pt>
                <c:pt idx="623">
                  <c:v>0.89500000000000002</c:v>
                </c:pt>
                <c:pt idx="624">
                  <c:v>0.91800000000000004</c:v>
                </c:pt>
                <c:pt idx="625">
                  <c:v>0.90600000000000003</c:v>
                </c:pt>
                <c:pt idx="626">
                  <c:v>0.93400000000000005</c:v>
                </c:pt>
                <c:pt idx="627">
                  <c:v>0.93</c:v>
                </c:pt>
                <c:pt idx="628">
                  <c:v>0.96899999999999997</c:v>
                </c:pt>
                <c:pt idx="629">
                  <c:v>0.95699999999999996</c:v>
                </c:pt>
                <c:pt idx="630">
                  <c:v>0.94899999999999995</c:v>
                </c:pt>
                <c:pt idx="631">
                  <c:v>0.93400000000000005</c:v>
                </c:pt>
                <c:pt idx="632">
                  <c:v>0.98399999999999999</c:v>
                </c:pt>
                <c:pt idx="633">
                  <c:v>0.96499999999999997</c:v>
                </c:pt>
                <c:pt idx="634">
                  <c:v>0.94099999999999995</c:v>
                </c:pt>
                <c:pt idx="635">
                  <c:v>0.95299999999999996</c:v>
                </c:pt>
                <c:pt idx="636">
                  <c:v>0.96499999999999997</c:v>
                </c:pt>
                <c:pt idx="637">
                  <c:v>0.94099999999999995</c:v>
                </c:pt>
                <c:pt idx="638">
                  <c:v>0.96099999999999997</c:v>
                </c:pt>
                <c:pt idx="639">
                  <c:v>0.94899999999999995</c:v>
                </c:pt>
                <c:pt idx="640">
                  <c:v>0.96499999999999997</c:v>
                </c:pt>
                <c:pt idx="641">
                  <c:v>0.90600000000000003</c:v>
                </c:pt>
                <c:pt idx="642">
                  <c:v>0.89100000000000001</c:v>
                </c:pt>
                <c:pt idx="643">
                  <c:v>0.90600000000000003</c:v>
                </c:pt>
                <c:pt idx="644">
                  <c:v>0.90600000000000003</c:v>
                </c:pt>
                <c:pt idx="645">
                  <c:v>0.93400000000000005</c:v>
                </c:pt>
                <c:pt idx="646">
                  <c:v>0.93799999999999994</c:v>
                </c:pt>
                <c:pt idx="647">
                  <c:v>0.871</c:v>
                </c:pt>
                <c:pt idx="648">
                  <c:v>0.91800000000000004</c:v>
                </c:pt>
                <c:pt idx="649">
                  <c:v>0.90600000000000003</c:v>
                </c:pt>
                <c:pt idx="650">
                  <c:v>0.92600000000000005</c:v>
                </c:pt>
                <c:pt idx="651">
                  <c:v>0.94099999999999995</c:v>
                </c:pt>
                <c:pt idx="652">
                  <c:v>0.95299999999999996</c:v>
                </c:pt>
                <c:pt idx="653">
                  <c:v>0.98399999999999999</c:v>
                </c:pt>
                <c:pt idx="654">
                  <c:v>0.98399999999999999</c:v>
                </c:pt>
                <c:pt idx="655">
                  <c:v>0.94899999999999995</c:v>
                </c:pt>
                <c:pt idx="656">
                  <c:v>0.94099999999999995</c:v>
                </c:pt>
                <c:pt idx="657">
                  <c:v>0.879</c:v>
                </c:pt>
                <c:pt idx="658">
                  <c:v>0.89800000000000002</c:v>
                </c:pt>
                <c:pt idx="659">
                  <c:v>0.89800000000000002</c:v>
                </c:pt>
                <c:pt idx="660">
                  <c:v>0.92200000000000004</c:v>
                </c:pt>
                <c:pt idx="661">
                  <c:v>0.91800000000000004</c:v>
                </c:pt>
                <c:pt idx="662">
                  <c:v>0.91</c:v>
                </c:pt>
                <c:pt idx="663">
                  <c:v>0.94499999999999995</c:v>
                </c:pt>
                <c:pt idx="664">
                  <c:v>0.93400000000000005</c:v>
                </c:pt>
                <c:pt idx="665">
                  <c:v>0.93799999999999994</c:v>
                </c:pt>
                <c:pt idx="666">
                  <c:v>0.97299999999999998</c:v>
                </c:pt>
                <c:pt idx="667">
                  <c:v>0.94899999999999995</c:v>
                </c:pt>
                <c:pt idx="668">
                  <c:v>0.95699999999999996</c:v>
                </c:pt>
                <c:pt idx="669">
                  <c:v>0.97699999999999998</c:v>
                </c:pt>
                <c:pt idx="670">
                  <c:v>0.96499999999999997</c:v>
                </c:pt>
                <c:pt idx="671">
                  <c:v>0.91</c:v>
                </c:pt>
                <c:pt idx="672">
                  <c:v>0.91</c:v>
                </c:pt>
                <c:pt idx="673">
                  <c:v>0.90600000000000003</c:v>
                </c:pt>
                <c:pt idx="674">
                  <c:v>0.91</c:v>
                </c:pt>
                <c:pt idx="675">
                  <c:v>0.88700000000000001</c:v>
                </c:pt>
                <c:pt idx="676">
                  <c:v>0.879</c:v>
                </c:pt>
                <c:pt idx="677">
                  <c:v>0.88300000000000001</c:v>
                </c:pt>
                <c:pt idx="678">
                  <c:v>0.91800000000000004</c:v>
                </c:pt>
                <c:pt idx="679">
                  <c:v>0.90200000000000002</c:v>
                </c:pt>
                <c:pt idx="680">
                  <c:v>0.91400000000000003</c:v>
                </c:pt>
                <c:pt idx="681">
                  <c:v>0.94499999999999995</c:v>
                </c:pt>
                <c:pt idx="682">
                  <c:v>0.95699999999999996</c:v>
                </c:pt>
                <c:pt idx="683">
                  <c:v>0.875</c:v>
                </c:pt>
                <c:pt idx="684">
                  <c:v>0.94099999999999995</c:v>
                </c:pt>
                <c:pt idx="685">
                  <c:v>0.99199999999999999</c:v>
                </c:pt>
                <c:pt idx="686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D08-40A6-AADD-54DBDA9C67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45201824"/>
        <c:axId val="-2096381776"/>
      </c:lineChart>
      <c:catAx>
        <c:axId val="-2145201824"/>
        <c:scaling>
          <c:orientation val="minMax"/>
        </c:scaling>
        <c:delete val="1"/>
        <c:axPos val="b"/>
        <c:majorTickMark val="none"/>
        <c:minorTickMark val="none"/>
        <c:tickLblPos val="nextTo"/>
        <c:crossAx val="-2096381776"/>
        <c:crosses val="autoZero"/>
        <c:auto val="1"/>
        <c:lblAlgn val="ctr"/>
        <c:lblOffset val="100"/>
        <c:noMultiLvlLbl val="0"/>
      </c:catAx>
      <c:valAx>
        <c:axId val="-209638177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PCC</a:t>
                </a:r>
              </a:p>
            </c:rich>
          </c:tx>
          <c:layout>
            <c:manualLayout>
              <c:xMode val="edge"/>
              <c:yMode val="edge"/>
              <c:x val="4.6428387628017096E-3"/>
              <c:y val="0.374208655784980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145201824"/>
        <c:crosses val="autoZero"/>
        <c:crossBetween val="between"/>
        <c:minorUnit val="0.2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19894438955260299"/>
          <c:y val="7.3638727461520406E-2"/>
          <c:w val="0.79825957410288495"/>
          <c:h val="7.81255468066491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17268717698899"/>
          <c:y val="4.6686567164179099E-2"/>
          <c:w val="0.71256284330438102"/>
          <c:h val="0.6643488071453760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baseline!$B$28</c:f>
              <c:strCache>
                <c:ptCount val="1"/>
                <c:pt idx="0">
                  <c:v>diff-0</c:v>
                </c:pt>
              </c:strCache>
            </c:strRef>
          </c:tx>
          <c:spPr>
            <a:solidFill>
              <a:srgbClr val="EFF4EC"/>
            </a:solidFill>
            <a:ln w="22225">
              <a:solidFill>
                <a:schemeClr val="tx1"/>
              </a:solidFill>
            </a:ln>
            <a:effectLst/>
          </c:spPr>
          <c:invertIfNegative val="0"/>
          <c:cat>
            <c:strRef>
              <c:f>baseline!$A$29:$A$40</c:f>
              <c:strCache>
                <c:ptCount val="12"/>
                <c:pt idx="0">
                  <c:v>LUH</c:v>
                </c:pt>
                <c:pt idx="1">
                  <c:v>RED </c:v>
                </c:pt>
                <c:pt idx="2">
                  <c:v>SCAN</c:v>
                </c:pt>
                <c:pt idx="3">
                  <c:v>LPS</c:v>
                </c:pt>
                <c:pt idx="4">
                  <c:v>RAY</c:v>
                </c:pt>
                <c:pt idx="5">
                  <c:v>CONS</c:v>
                </c:pt>
                <c:pt idx="6">
                  <c:v>SCP</c:v>
                </c:pt>
                <c:pt idx="7">
                  <c:v>BLK</c:v>
                </c:pt>
                <c:pt idx="8">
                  <c:v>HS</c:v>
                </c:pt>
                <c:pt idx="9">
                  <c:v>CFD</c:v>
                </c:pt>
                <c:pt idx="10">
                  <c:v>GAUSS</c:v>
                </c:pt>
                <c:pt idx="11">
                  <c:v>AVG.</c:v>
                </c:pt>
              </c:strCache>
            </c:strRef>
          </c:cat>
          <c:val>
            <c:numRef>
              <c:f>baseline!$B$29:$B$40</c:f>
              <c:numCache>
                <c:formatCode>General</c:formatCode>
                <c:ptCount val="12"/>
                <c:pt idx="0">
                  <c:v>0.17799999999999999</c:v>
                </c:pt>
                <c:pt idx="1">
                  <c:v>0.122</c:v>
                </c:pt>
                <c:pt idx="2">
                  <c:v>0.188</c:v>
                </c:pt>
                <c:pt idx="3">
                  <c:v>6.0999999999999999E-2</c:v>
                </c:pt>
                <c:pt idx="4">
                  <c:v>0.25600000000000001</c:v>
                </c:pt>
                <c:pt idx="5">
                  <c:v>8.3000000000000004E-2</c:v>
                </c:pt>
                <c:pt idx="6">
                  <c:v>6.3E-2</c:v>
                </c:pt>
                <c:pt idx="7">
                  <c:v>2.3E-2</c:v>
                </c:pt>
                <c:pt idx="8">
                  <c:v>0.161</c:v>
                </c:pt>
                <c:pt idx="9">
                  <c:v>0.78200000000000003</c:v>
                </c:pt>
                <c:pt idx="10">
                  <c:v>0.83099999999999996</c:v>
                </c:pt>
                <c:pt idx="11">
                  <c:v>0.24981818181818199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3A-4FE2-AAD1-A1F0AD9D97F8}"/>
            </c:ext>
          </c:extLst>
        </c:ser>
        <c:ser>
          <c:idx val="1"/>
          <c:order val="1"/>
          <c:tx>
            <c:strRef>
              <c:f>baseline!$C$28</c:f>
              <c:strCache>
                <c:ptCount val="1"/>
                <c:pt idx="0">
                  <c:v>diff-1</c:v>
                </c:pt>
              </c:strCache>
            </c:strRef>
          </c:tx>
          <c:spPr>
            <a:solidFill>
              <a:srgbClr val="C6DBBB"/>
            </a:solidFill>
            <a:ln w="22225">
              <a:solidFill>
                <a:schemeClr val="tx1"/>
              </a:solidFill>
            </a:ln>
            <a:effectLst/>
          </c:spPr>
          <c:invertIfNegative val="0"/>
          <c:cat>
            <c:strRef>
              <c:f>baseline!$A$29:$A$40</c:f>
              <c:strCache>
                <c:ptCount val="12"/>
                <c:pt idx="0">
                  <c:v>LUH</c:v>
                </c:pt>
                <c:pt idx="1">
                  <c:v>RED </c:v>
                </c:pt>
                <c:pt idx="2">
                  <c:v>SCAN</c:v>
                </c:pt>
                <c:pt idx="3">
                  <c:v>LPS</c:v>
                </c:pt>
                <c:pt idx="4">
                  <c:v>RAY</c:v>
                </c:pt>
                <c:pt idx="5">
                  <c:v>CONS</c:v>
                </c:pt>
                <c:pt idx="6">
                  <c:v>SCP</c:v>
                </c:pt>
                <c:pt idx="7">
                  <c:v>BLK</c:v>
                </c:pt>
                <c:pt idx="8">
                  <c:v>HS</c:v>
                </c:pt>
                <c:pt idx="9">
                  <c:v>CFD</c:v>
                </c:pt>
                <c:pt idx="10">
                  <c:v>GAUSS</c:v>
                </c:pt>
                <c:pt idx="11">
                  <c:v>AVG.</c:v>
                </c:pt>
              </c:strCache>
            </c:strRef>
          </c:cat>
          <c:val>
            <c:numRef>
              <c:f>baseline!$C$29:$C$40</c:f>
              <c:numCache>
                <c:formatCode>General</c:formatCode>
                <c:ptCount val="12"/>
                <c:pt idx="0">
                  <c:v>0.13700000000000001</c:v>
                </c:pt>
                <c:pt idx="1">
                  <c:v>0.71599999999999997</c:v>
                </c:pt>
                <c:pt idx="2">
                  <c:v>0.13300000000000001</c:v>
                </c:pt>
                <c:pt idx="3">
                  <c:v>8.3000000000000004E-2</c:v>
                </c:pt>
                <c:pt idx="4">
                  <c:v>7.0999999999999994E-2</c:v>
                </c:pt>
                <c:pt idx="5">
                  <c:v>5.8999999999999997E-2</c:v>
                </c:pt>
                <c:pt idx="6">
                  <c:v>0.38700000000000001</c:v>
                </c:pt>
                <c:pt idx="7">
                  <c:v>9.1999999999999998E-2</c:v>
                </c:pt>
                <c:pt idx="8">
                  <c:v>0.11600000000000001</c:v>
                </c:pt>
                <c:pt idx="9">
                  <c:v>0.06</c:v>
                </c:pt>
                <c:pt idx="10">
                  <c:v>3.9E-2</c:v>
                </c:pt>
                <c:pt idx="11">
                  <c:v>0.17209090909090899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3A-4FE2-AAD1-A1F0AD9D97F8}"/>
            </c:ext>
          </c:extLst>
        </c:ser>
        <c:ser>
          <c:idx val="2"/>
          <c:order val="2"/>
          <c:tx>
            <c:strRef>
              <c:f>baseline!$D$28</c:f>
              <c:strCache>
                <c:ptCount val="1"/>
                <c:pt idx="0">
                  <c:v>diff-2</c:v>
                </c:pt>
              </c:strCache>
            </c:strRef>
          </c:tx>
          <c:spPr>
            <a:solidFill>
              <a:srgbClr val="A0C48E"/>
            </a:solidFill>
            <a:ln w="22225">
              <a:solidFill>
                <a:schemeClr val="tx1"/>
              </a:solidFill>
            </a:ln>
            <a:effectLst/>
          </c:spPr>
          <c:invertIfNegative val="0"/>
          <c:cat>
            <c:strRef>
              <c:f>baseline!$A$29:$A$40</c:f>
              <c:strCache>
                <c:ptCount val="12"/>
                <c:pt idx="0">
                  <c:v>LUH</c:v>
                </c:pt>
                <c:pt idx="1">
                  <c:v>RED </c:v>
                </c:pt>
                <c:pt idx="2">
                  <c:v>SCAN</c:v>
                </c:pt>
                <c:pt idx="3">
                  <c:v>LPS</c:v>
                </c:pt>
                <c:pt idx="4">
                  <c:v>RAY</c:v>
                </c:pt>
                <c:pt idx="5">
                  <c:v>CONS</c:v>
                </c:pt>
                <c:pt idx="6">
                  <c:v>SCP</c:v>
                </c:pt>
                <c:pt idx="7">
                  <c:v>BLK</c:v>
                </c:pt>
                <c:pt idx="8">
                  <c:v>HS</c:v>
                </c:pt>
                <c:pt idx="9">
                  <c:v>CFD</c:v>
                </c:pt>
                <c:pt idx="10">
                  <c:v>GAUSS</c:v>
                </c:pt>
                <c:pt idx="11">
                  <c:v>AVG.</c:v>
                </c:pt>
              </c:strCache>
            </c:strRef>
          </c:cat>
          <c:val>
            <c:numRef>
              <c:f>baseline!$D$29:$D$40</c:f>
              <c:numCache>
                <c:formatCode>General</c:formatCode>
                <c:ptCount val="12"/>
                <c:pt idx="0">
                  <c:v>0.14899999999999999</c:v>
                </c:pt>
                <c:pt idx="1">
                  <c:v>8.2000000000000003E-2</c:v>
                </c:pt>
                <c:pt idx="2">
                  <c:v>4.2999999999999997E-2</c:v>
                </c:pt>
                <c:pt idx="3">
                  <c:v>0.13300000000000001</c:v>
                </c:pt>
                <c:pt idx="4">
                  <c:v>5.7000000000000002E-2</c:v>
                </c:pt>
                <c:pt idx="5">
                  <c:v>6.7000000000000004E-2</c:v>
                </c:pt>
                <c:pt idx="6">
                  <c:v>0.373</c:v>
                </c:pt>
                <c:pt idx="7">
                  <c:v>0.28000000000000003</c:v>
                </c:pt>
                <c:pt idx="8">
                  <c:v>0.108</c:v>
                </c:pt>
                <c:pt idx="9">
                  <c:v>8.3000000000000004E-2</c:v>
                </c:pt>
                <c:pt idx="10">
                  <c:v>2.8000000000000001E-2</c:v>
                </c:pt>
                <c:pt idx="11">
                  <c:v>0.12754545454545499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3A-4FE2-AAD1-A1F0AD9D97F8}"/>
            </c:ext>
          </c:extLst>
        </c:ser>
        <c:ser>
          <c:idx val="3"/>
          <c:order val="3"/>
          <c:tx>
            <c:strRef>
              <c:f>baseline!$E$28</c:f>
              <c:strCache>
                <c:ptCount val="1"/>
                <c:pt idx="0">
                  <c:v>diff-3</c:v>
                </c:pt>
              </c:strCache>
            </c:strRef>
          </c:tx>
          <c:spPr>
            <a:solidFill>
              <a:srgbClr val="89B96F"/>
            </a:solidFill>
            <a:ln w="22225">
              <a:solidFill>
                <a:schemeClr val="tx1"/>
              </a:solidFill>
            </a:ln>
            <a:effectLst/>
          </c:spPr>
          <c:invertIfNegative val="0"/>
          <c:cat>
            <c:strRef>
              <c:f>baseline!$A$29:$A$40</c:f>
              <c:strCache>
                <c:ptCount val="12"/>
                <c:pt idx="0">
                  <c:v>LUH</c:v>
                </c:pt>
                <c:pt idx="1">
                  <c:v>RED </c:v>
                </c:pt>
                <c:pt idx="2">
                  <c:v>SCAN</c:v>
                </c:pt>
                <c:pt idx="3">
                  <c:v>LPS</c:v>
                </c:pt>
                <c:pt idx="4">
                  <c:v>RAY</c:v>
                </c:pt>
                <c:pt idx="5">
                  <c:v>CONS</c:v>
                </c:pt>
                <c:pt idx="6">
                  <c:v>SCP</c:v>
                </c:pt>
                <c:pt idx="7">
                  <c:v>BLK</c:v>
                </c:pt>
                <c:pt idx="8">
                  <c:v>HS</c:v>
                </c:pt>
                <c:pt idx="9">
                  <c:v>CFD</c:v>
                </c:pt>
                <c:pt idx="10">
                  <c:v>GAUSS</c:v>
                </c:pt>
                <c:pt idx="11">
                  <c:v>AVG.</c:v>
                </c:pt>
              </c:strCache>
            </c:strRef>
          </c:cat>
          <c:val>
            <c:numRef>
              <c:f>baseline!$E$29:$E$40</c:f>
              <c:numCache>
                <c:formatCode>General</c:formatCode>
                <c:ptCount val="12"/>
                <c:pt idx="0">
                  <c:v>7.6999999999999999E-2</c:v>
                </c:pt>
                <c:pt idx="1">
                  <c:v>0.02</c:v>
                </c:pt>
                <c:pt idx="2">
                  <c:v>4.2999999999999997E-2</c:v>
                </c:pt>
                <c:pt idx="3">
                  <c:v>0.17</c:v>
                </c:pt>
                <c:pt idx="4">
                  <c:v>3.9E-2</c:v>
                </c:pt>
                <c:pt idx="5">
                  <c:v>8.4000000000000005E-2</c:v>
                </c:pt>
                <c:pt idx="6">
                  <c:v>0.122</c:v>
                </c:pt>
                <c:pt idx="7">
                  <c:v>0.48499999999999999</c:v>
                </c:pt>
                <c:pt idx="8">
                  <c:v>0.13100000000000001</c:v>
                </c:pt>
                <c:pt idx="9">
                  <c:v>4.7E-2</c:v>
                </c:pt>
                <c:pt idx="10">
                  <c:v>1.4999999999999999E-2</c:v>
                </c:pt>
                <c:pt idx="11">
                  <c:v>0.11209090909090901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3A-4FE2-AAD1-A1F0AD9D97F8}"/>
            </c:ext>
          </c:extLst>
        </c:ser>
        <c:ser>
          <c:idx val="4"/>
          <c:order val="4"/>
          <c:tx>
            <c:strRef>
              <c:f>baseline!$F$28</c:f>
              <c:strCache>
                <c:ptCount val="1"/>
                <c:pt idx="0">
                  <c:v>diff-4</c:v>
                </c:pt>
              </c:strCache>
            </c:strRef>
          </c:tx>
          <c:spPr>
            <a:solidFill>
              <a:srgbClr val="6CA744"/>
            </a:solidFill>
            <a:ln w="22225">
              <a:solidFill>
                <a:schemeClr val="tx1"/>
              </a:solidFill>
            </a:ln>
            <a:effectLst/>
          </c:spPr>
          <c:invertIfNegative val="0"/>
          <c:cat>
            <c:strRef>
              <c:f>baseline!$A$29:$A$40</c:f>
              <c:strCache>
                <c:ptCount val="12"/>
                <c:pt idx="0">
                  <c:v>LUH</c:v>
                </c:pt>
                <c:pt idx="1">
                  <c:v>RED </c:v>
                </c:pt>
                <c:pt idx="2">
                  <c:v>SCAN</c:v>
                </c:pt>
                <c:pt idx="3">
                  <c:v>LPS</c:v>
                </c:pt>
                <c:pt idx="4">
                  <c:v>RAY</c:v>
                </c:pt>
                <c:pt idx="5">
                  <c:v>CONS</c:v>
                </c:pt>
                <c:pt idx="6">
                  <c:v>SCP</c:v>
                </c:pt>
                <c:pt idx="7">
                  <c:v>BLK</c:v>
                </c:pt>
                <c:pt idx="8">
                  <c:v>HS</c:v>
                </c:pt>
                <c:pt idx="9">
                  <c:v>CFD</c:v>
                </c:pt>
                <c:pt idx="10">
                  <c:v>GAUSS</c:v>
                </c:pt>
                <c:pt idx="11">
                  <c:v>AVG.</c:v>
                </c:pt>
              </c:strCache>
            </c:strRef>
          </c:cat>
          <c:val>
            <c:numRef>
              <c:f>baseline!$F$29:$F$40</c:f>
              <c:numCache>
                <c:formatCode>General</c:formatCode>
                <c:ptCount val="12"/>
                <c:pt idx="0">
                  <c:v>5.3999999999999999E-2</c:v>
                </c:pt>
                <c:pt idx="1">
                  <c:v>1.9E-2</c:v>
                </c:pt>
                <c:pt idx="2">
                  <c:v>5.6000000000000001E-2</c:v>
                </c:pt>
                <c:pt idx="3">
                  <c:v>0.189</c:v>
                </c:pt>
                <c:pt idx="4">
                  <c:v>5.8000000000000003E-2</c:v>
                </c:pt>
                <c:pt idx="5">
                  <c:v>0.13300000000000001</c:v>
                </c:pt>
                <c:pt idx="6">
                  <c:v>3.7999999999999999E-2</c:v>
                </c:pt>
                <c:pt idx="7">
                  <c:v>0.104</c:v>
                </c:pt>
                <c:pt idx="8">
                  <c:v>0.249</c:v>
                </c:pt>
                <c:pt idx="9">
                  <c:v>1.4999999999999999E-2</c:v>
                </c:pt>
                <c:pt idx="10">
                  <c:v>1.4E-2</c:v>
                </c:pt>
                <c:pt idx="11">
                  <c:v>8.4454545454545504E-2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3A-4FE2-AAD1-A1F0AD9D97F8}"/>
            </c:ext>
          </c:extLst>
        </c:ser>
        <c:ser>
          <c:idx val="5"/>
          <c:order val="5"/>
          <c:tx>
            <c:strRef>
              <c:f>baseline!$G$28</c:f>
              <c:strCache>
                <c:ptCount val="1"/>
                <c:pt idx="0">
                  <c:v>diff-5</c:v>
                </c:pt>
              </c:strCache>
            </c:strRef>
          </c:tx>
          <c:spPr>
            <a:solidFill>
              <a:srgbClr val="5C8E3A"/>
            </a:solidFill>
            <a:ln w="22225">
              <a:solidFill>
                <a:schemeClr val="tx1"/>
              </a:solidFill>
            </a:ln>
            <a:effectLst/>
          </c:spPr>
          <c:invertIfNegative val="0"/>
          <c:cat>
            <c:strRef>
              <c:f>baseline!$A$29:$A$40</c:f>
              <c:strCache>
                <c:ptCount val="12"/>
                <c:pt idx="0">
                  <c:v>LUH</c:v>
                </c:pt>
                <c:pt idx="1">
                  <c:v>RED </c:v>
                </c:pt>
                <c:pt idx="2">
                  <c:v>SCAN</c:v>
                </c:pt>
                <c:pt idx="3">
                  <c:v>LPS</c:v>
                </c:pt>
                <c:pt idx="4">
                  <c:v>RAY</c:v>
                </c:pt>
                <c:pt idx="5">
                  <c:v>CONS</c:v>
                </c:pt>
                <c:pt idx="6">
                  <c:v>SCP</c:v>
                </c:pt>
                <c:pt idx="7">
                  <c:v>BLK</c:v>
                </c:pt>
                <c:pt idx="8">
                  <c:v>HS</c:v>
                </c:pt>
                <c:pt idx="9">
                  <c:v>CFD</c:v>
                </c:pt>
                <c:pt idx="10">
                  <c:v>GAUSS</c:v>
                </c:pt>
                <c:pt idx="11">
                  <c:v>AVG.</c:v>
                </c:pt>
              </c:strCache>
            </c:strRef>
          </c:cat>
          <c:val>
            <c:numRef>
              <c:f>baseline!$G$29:$G$40</c:f>
              <c:numCache>
                <c:formatCode>General</c:formatCode>
                <c:ptCount val="12"/>
                <c:pt idx="0">
                  <c:v>4.8000000000000001E-2</c:v>
                </c:pt>
                <c:pt idx="1">
                  <c:v>1.4999999999999999E-2</c:v>
                </c:pt>
                <c:pt idx="2">
                  <c:v>0.06</c:v>
                </c:pt>
                <c:pt idx="3">
                  <c:v>0.248</c:v>
                </c:pt>
                <c:pt idx="4">
                  <c:v>5.3999999999999999E-2</c:v>
                </c:pt>
                <c:pt idx="5">
                  <c:v>0.216</c:v>
                </c:pt>
                <c:pt idx="6">
                  <c:v>1.2999999999999999E-2</c:v>
                </c:pt>
                <c:pt idx="7">
                  <c:v>5.0000000000000001E-3</c:v>
                </c:pt>
                <c:pt idx="8">
                  <c:v>0.109</c:v>
                </c:pt>
                <c:pt idx="9">
                  <c:v>5.0000000000000001E-3</c:v>
                </c:pt>
                <c:pt idx="10">
                  <c:v>1.2999999999999999E-2</c:v>
                </c:pt>
                <c:pt idx="11">
                  <c:v>7.1454545454545507E-2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C3A-4FE2-AAD1-A1F0AD9D97F8}"/>
            </c:ext>
          </c:extLst>
        </c:ser>
        <c:ser>
          <c:idx val="6"/>
          <c:order val="6"/>
          <c:tx>
            <c:strRef>
              <c:f>baseline!$H$28</c:f>
              <c:strCache>
                <c:ptCount val="1"/>
                <c:pt idx="0">
                  <c:v>diff-6</c:v>
                </c:pt>
              </c:strCache>
            </c:strRef>
          </c:tx>
          <c:spPr>
            <a:solidFill>
              <a:srgbClr val="49712D"/>
            </a:solidFill>
            <a:ln w="22225">
              <a:solidFill>
                <a:schemeClr val="tx1"/>
              </a:solidFill>
            </a:ln>
            <a:effectLst/>
          </c:spPr>
          <c:invertIfNegative val="0"/>
          <c:cat>
            <c:strRef>
              <c:f>baseline!$A$29:$A$40</c:f>
              <c:strCache>
                <c:ptCount val="12"/>
                <c:pt idx="0">
                  <c:v>LUH</c:v>
                </c:pt>
                <c:pt idx="1">
                  <c:v>RED </c:v>
                </c:pt>
                <c:pt idx="2">
                  <c:v>SCAN</c:v>
                </c:pt>
                <c:pt idx="3">
                  <c:v>LPS</c:v>
                </c:pt>
                <c:pt idx="4">
                  <c:v>RAY</c:v>
                </c:pt>
                <c:pt idx="5">
                  <c:v>CONS</c:v>
                </c:pt>
                <c:pt idx="6">
                  <c:v>SCP</c:v>
                </c:pt>
                <c:pt idx="7">
                  <c:v>BLK</c:v>
                </c:pt>
                <c:pt idx="8">
                  <c:v>HS</c:v>
                </c:pt>
                <c:pt idx="9">
                  <c:v>CFD</c:v>
                </c:pt>
                <c:pt idx="10">
                  <c:v>GAUSS</c:v>
                </c:pt>
                <c:pt idx="11">
                  <c:v>AVG.</c:v>
                </c:pt>
              </c:strCache>
            </c:strRef>
          </c:cat>
          <c:val>
            <c:numRef>
              <c:f>baseline!$H$29:$H$40</c:f>
              <c:numCache>
                <c:formatCode>General</c:formatCode>
                <c:ptCount val="12"/>
                <c:pt idx="0">
                  <c:v>0.05</c:v>
                </c:pt>
                <c:pt idx="1">
                  <c:v>4.0000000000000001E-3</c:v>
                </c:pt>
                <c:pt idx="2">
                  <c:v>6.7000000000000004E-2</c:v>
                </c:pt>
                <c:pt idx="3">
                  <c:v>7.9000000000000001E-2</c:v>
                </c:pt>
                <c:pt idx="4">
                  <c:v>6.9000000000000006E-2</c:v>
                </c:pt>
                <c:pt idx="5">
                  <c:v>0.28799999999999998</c:v>
                </c:pt>
                <c:pt idx="6">
                  <c:v>4.0000000000000001E-3</c:v>
                </c:pt>
                <c:pt idx="7">
                  <c:v>4.0000000000000001E-3</c:v>
                </c:pt>
                <c:pt idx="8">
                  <c:v>0.09</c:v>
                </c:pt>
                <c:pt idx="9">
                  <c:v>2E-3</c:v>
                </c:pt>
                <c:pt idx="10">
                  <c:v>1.9E-2</c:v>
                </c:pt>
                <c:pt idx="11">
                  <c:v>6.1454545454545401E-2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C3A-4FE2-AAD1-A1F0AD9D97F8}"/>
            </c:ext>
          </c:extLst>
        </c:ser>
        <c:ser>
          <c:idx val="7"/>
          <c:order val="7"/>
          <c:tx>
            <c:strRef>
              <c:f>baseline!$I$28</c:f>
              <c:strCache>
                <c:ptCount val="1"/>
                <c:pt idx="0">
                  <c:v>diff-7</c:v>
                </c:pt>
              </c:strCache>
            </c:strRef>
          </c:tx>
          <c:spPr>
            <a:solidFill>
              <a:srgbClr val="273C18"/>
            </a:solidFill>
            <a:ln w="22225">
              <a:solidFill>
                <a:schemeClr val="tx1"/>
              </a:solidFill>
            </a:ln>
            <a:effectLst/>
          </c:spPr>
          <c:invertIfNegative val="0"/>
          <c:cat>
            <c:strRef>
              <c:f>baseline!$A$29:$A$40</c:f>
              <c:strCache>
                <c:ptCount val="12"/>
                <c:pt idx="0">
                  <c:v>LUH</c:v>
                </c:pt>
                <c:pt idx="1">
                  <c:v>RED </c:v>
                </c:pt>
                <c:pt idx="2">
                  <c:v>SCAN</c:v>
                </c:pt>
                <c:pt idx="3">
                  <c:v>LPS</c:v>
                </c:pt>
                <c:pt idx="4">
                  <c:v>RAY</c:v>
                </c:pt>
                <c:pt idx="5">
                  <c:v>CONS</c:v>
                </c:pt>
                <c:pt idx="6">
                  <c:v>SCP</c:v>
                </c:pt>
                <c:pt idx="7">
                  <c:v>BLK</c:v>
                </c:pt>
                <c:pt idx="8">
                  <c:v>HS</c:v>
                </c:pt>
                <c:pt idx="9">
                  <c:v>CFD</c:v>
                </c:pt>
                <c:pt idx="10">
                  <c:v>GAUSS</c:v>
                </c:pt>
                <c:pt idx="11">
                  <c:v>AVG.</c:v>
                </c:pt>
              </c:strCache>
            </c:strRef>
          </c:cat>
          <c:val>
            <c:numRef>
              <c:f>baseline!$I$29:$I$40</c:f>
              <c:numCache>
                <c:formatCode>General</c:formatCode>
                <c:ptCount val="12"/>
                <c:pt idx="0">
                  <c:v>0.307</c:v>
                </c:pt>
                <c:pt idx="1">
                  <c:v>2.1999999999999999E-2</c:v>
                </c:pt>
                <c:pt idx="2">
                  <c:v>0.41099999999999998</c:v>
                </c:pt>
                <c:pt idx="3">
                  <c:v>3.7999999999999999E-2</c:v>
                </c:pt>
                <c:pt idx="4">
                  <c:v>0.39700000000000002</c:v>
                </c:pt>
                <c:pt idx="5">
                  <c:v>7.0000000000000007E-2</c:v>
                </c:pt>
                <c:pt idx="6">
                  <c:v>0</c:v>
                </c:pt>
                <c:pt idx="7">
                  <c:v>7.0000000000000001E-3</c:v>
                </c:pt>
                <c:pt idx="8">
                  <c:v>3.5000000000000003E-2</c:v>
                </c:pt>
                <c:pt idx="9">
                  <c:v>5.0000000000000001E-3</c:v>
                </c:pt>
                <c:pt idx="10">
                  <c:v>4.1000000000000002E-2</c:v>
                </c:pt>
                <c:pt idx="11">
                  <c:v>0.121181818181818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C3A-4FE2-AAD1-A1F0AD9D97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03998544"/>
        <c:axId val="-2104371968"/>
      </c:barChart>
      <c:catAx>
        <c:axId val="-2103998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104371968"/>
        <c:crosses val="autoZero"/>
        <c:auto val="1"/>
        <c:lblAlgn val="ctr"/>
        <c:lblOffset val="100"/>
        <c:noMultiLvlLbl val="0"/>
      </c:catAx>
      <c:valAx>
        <c:axId val="-21043719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Percentage</a:t>
                </a:r>
                <a:r>
                  <a:rPr lang="en-US" baseline="0" dirty="0"/>
                  <a:t> of </a:t>
                </a:r>
              </a:p>
              <a:p>
                <a:pPr>
                  <a:defRPr b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baseline="0" dirty="0"/>
                  <a:t>DRAM Cycles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19778391103174E-2"/>
              <c:y val="0.145118110236220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103998544"/>
        <c:crosses val="autoZero"/>
        <c:crossBetween val="between"/>
        <c:majorUnit val="0.2"/>
      </c:valAx>
      <c:spPr>
        <a:noFill/>
        <a:ln w="15875"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87481451416511102"/>
          <c:y val="3.3598671259842498E-2"/>
          <c:w val="0.120429780939143"/>
          <c:h val="0.681146653543306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492640567988"/>
          <c:y val="6.2275421217509098E-2"/>
          <c:w val="0.74867000722894805"/>
          <c:h val="0.678285919905172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baseline!$B$14</c:f>
              <c:strCache>
                <c:ptCount val="1"/>
                <c:pt idx="0">
                  <c:v>rank-1</c:v>
                </c:pt>
              </c:strCache>
            </c:strRef>
          </c:tx>
          <c:spPr>
            <a:solidFill>
              <a:srgbClr val="EFF4EC"/>
            </a:solidFill>
            <a:ln w="22225">
              <a:solidFill>
                <a:schemeClr val="tx1"/>
              </a:solidFill>
            </a:ln>
            <a:effectLst/>
          </c:spPr>
          <c:invertIfNegative val="0"/>
          <c:cat>
            <c:strRef>
              <c:f>baseline!$A$15:$A$26</c:f>
              <c:strCache>
                <c:ptCount val="12"/>
                <c:pt idx="0">
                  <c:v>LUH</c:v>
                </c:pt>
                <c:pt idx="1">
                  <c:v>RED </c:v>
                </c:pt>
                <c:pt idx="2">
                  <c:v>SCAN</c:v>
                </c:pt>
                <c:pt idx="3">
                  <c:v>LPS</c:v>
                </c:pt>
                <c:pt idx="4">
                  <c:v>RAY</c:v>
                </c:pt>
                <c:pt idx="5">
                  <c:v>CONS</c:v>
                </c:pt>
                <c:pt idx="6">
                  <c:v>SCP</c:v>
                </c:pt>
                <c:pt idx="7">
                  <c:v>BLK</c:v>
                </c:pt>
                <c:pt idx="8">
                  <c:v>HS</c:v>
                </c:pt>
                <c:pt idx="9">
                  <c:v>CFD</c:v>
                </c:pt>
                <c:pt idx="10">
                  <c:v>GAUSS</c:v>
                </c:pt>
                <c:pt idx="11">
                  <c:v>AVG.</c:v>
                </c:pt>
              </c:strCache>
            </c:strRef>
          </c:cat>
          <c:val>
            <c:numRef>
              <c:f>baseline!$B$15:$B$26</c:f>
              <c:numCache>
                <c:formatCode>General</c:formatCode>
                <c:ptCount val="12"/>
                <c:pt idx="0">
                  <c:v>0.16200000000000001</c:v>
                </c:pt>
                <c:pt idx="1">
                  <c:v>0.63</c:v>
                </c:pt>
                <c:pt idx="2">
                  <c:v>0.34200000000000003</c:v>
                </c:pt>
                <c:pt idx="3">
                  <c:v>1E-3</c:v>
                </c:pt>
                <c:pt idx="4">
                  <c:v>4.5999999999999999E-2</c:v>
                </c:pt>
                <c:pt idx="5">
                  <c:v>2.5000000000000001E-2</c:v>
                </c:pt>
                <c:pt idx="6">
                  <c:v>0.4</c:v>
                </c:pt>
                <c:pt idx="7">
                  <c:v>0.153</c:v>
                </c:pt>
                <c:pt idx="8">
                  <c:v>8.9999999999999993E-3</c:v>
                </c:pt>
                <c:pt idx="9">
                  <c:v>0.16</c:v>
                </c:pt>
                <c:pt idx="10">
                  <c:v>1.9E-2</c:v>
                </c:pt>
                <c:pt idx="11">
                  <c:v>0.17699999999999999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A9-4AA8-89BB-7F221106EBE6}"/>
            </c:ext>
          </c:extLst>
        </c:ser>
        <c:ser>
          <c:idx val="1"/>
          <c:order val="1"/>
          <c:tx>
            <c:strRef>
              <c:f>baseline!$C$14</c:f>
              <c:strCache>
                <c:ptCount val="1"/>
                <c:pt idx="0">
                  <c:v>rank-2</c:v>
                </c:pt>
              </c:strCache>
            </c:strRef>
          </c:tx>
          <c:spPr>
            <a:solidFill>
              <a:srgbClr val="C6DBBB"/>
            </a:solidFill>
            <a:ln w="22225">
              <a:solidFill>
                <a:schemeClr val="tx1"/>
              </a:solidFill>
            </a:ln>
            <a:effectLst/>
          </c:spPr>
          <c:invertIfNegative val="0"/>
          <c:cat>
            <c:strRef>
              <c:f>baseline!$A$15:$A$26</c:f>
              <c:strCache>
                <c:ptCount val="12"/>
                <c:pt idx="0">
                  <c:v>LUH</c:v>
                </c:pt>
                <c:pt idx="1">
                  <c:v>RED </c:v>
                </c:pt>
                <c:pt idx="2">
                  <c:v>SCAN</c:v>
                </c:pt>
                <c:pt idx="3">
                  <c:v>LPS</c:v>
                </c:pt>
                <c:pt idx="4">
                  <c:v>RAY</c:v>
                </c:pt>
                <c:pt idx="5">
                  <c:v>CONS</c:v>
                </c:pt>
                <c:pt idx="6">
                  <c:v>SCP</c:v>
                </c:pt>
                <c:pt idx="7">
                  <c:v>BLK</c:v>
                </c:pt>
                <c:pt idx="8">
                  <c:v>HS</c:v>
                </c:pt>
                <c:pt idx="9">
                  <c:v>CFD</c:v>
                </c:pt>
                <c:pt idx="10">
                  <c:v>GAUSS</c:v>
                </c:pt>
                <c:pt idx="11">
                  <c:v>AVG.</c:v>
                </c:pt>
              </c:strCache>
            </c:strRef>
          </c:cat>
          <c:val>
            <c:numRef>
              <c:f>baseline!$C$15:$C$26</c:f>
              <c:numCache>
                <c:formatCode>General</c:formatCode>
                <c:ptCount val="12"/>
                <c:pt idx="0">
                  <c:v>0.312</c:v>
                </c:pt>
                <c:pt idx="1">
                  <c:v>0.19700000000000001</c:v>
                </c:pt>
                <c:pt idx="2">
                  <c:v>0.121</c:v>
                </c:pt>
                <c:pt idx="3">
                  <c:v>1.9E-2</c:v>
                </c:pt>
                <c:pt idx="4">
                  <c:v>4.2999999999999997E-2</c:v>
                </c:pt>
                <c:pt idx="5">
                  <c:v>8.6999999999999994E-2</c:v>
                </c:pt>
                <c:pt idx="6">
                  <c:v>0.40100000000000002</c:v>
                </c:pt>
                <c:pt idx="7">
                  <c:v>0.43099999999999999</c:v>
                </c:pt>
                <c:pt idx="8">
                  <c:v>2.9000000000000001E-2</c:v>
                </c:pt>
                <c:pt idx="9">
                  <c:v>0.14799999999999999</c:v>
                </c:pt>
                <c:pt idx="10">
                  <c:v>1.9E-2</c:v>
                </c:pt>
                <c:pt idx="11">
                  <c:v>0.16427272727272699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A9-4AA8-89BB-7F221106EBE6}"/>
            </c:ext>
          </c:extLst>
        </c:ser>
        <c:ser>
          <c:idx val="2"/>
          <c:order val="2"/>
          <c:tx>
            <c:strRef>
              <c:f>baseline!$D$14</c:f>
              <c:strCache>
                <c:ptCount val="1"/>
                <c:pt idx="0">
                  <c:v>rank-3</c:v>
                </c:pt>
              </c:strCache>
            </c:strRef>
          </c:tx>
          <c:spPr>
            <a:solidFill>
              <a:srgbClr val="A0C48E"/>
            </a:solidFill>
            <a:ln w="22225">
              <a:solidFill>
                <a:schemeClr val="tx1"/>
              </a:solidFill>
            </a:ln>
            <a:effectLst/>
          </c:spPr>
          <c:invertIfNegative val="0"/>
          <c:cat>
            <c:strRef>
              <c:f>baseline!$A$15:$A$26</c:f>
              <c:strCache>
                <c:ptCount val="12"/>
                <c:pt idx="0">
                  <c:v>LUH</c:v>
                </c:pt>
                <c:pt idx="1">
                  <c:v>RED </c:v>
                </c:pt>
                <c:pt idx="2">
                  <c:v>SCAN</c:v>
                </c:pt>
                <c:pt idx="3">
                  <c:v>LPS</c:v>
                </c:pt>
                <c:pt idx="4">
                  <c:v>RAY</c:v>
                </c:pt>
                <c:pt idx="5">
                  <c:v>CONS</c:v>
                </c:pt>
                <c:pt idx="6">
                  <c:v>SCP</c:v>
                </c:pt>
                <c:pt idx="7">
                  <c:v>BLK</c:v>
                </c:pt>
                <c:pt idx="8">
                  <c:v>HS</c:v>
                </c:pt>
                <c:pt idx="9">
                  <c:v>CFD</c:v>
                </c:pt>
                <c:pt idx="10">
                  <c:v>GAUSS</c:v>
                </c:pt>
                <c:pt idx="11">
                  <c:v>AVG.</c:v>
                </c:pt>
              </c:strCache>
            </c:strRef>
          </c:cat>
          <c:val>
            <c:numRef>
              <c:f>baseline!$D$15:$D$26</c:f>
              <c:numCache>
                <c:formatCode>General</c:formatCode>
                <c:ptCount val="12"/>
                <c:pt idx="0">
                  <c:v>0.16200000000000001</c:v>
                </c:pt>
                <c:pt idx="1">
                  <c:v>2.9000000000000001E-2</c:v>
                </c:pt>
                <c:pt idx="2">
                  <c:v>6.3E-2</c:v>
                </c:pt>
                <c:pt idx="3">
                  <c:v>0.14299999999999999</c:v>
                </c:pt>
                <c:pt idx="4">
                  <c:v>0.05</c:v>
                </c:pt>
                <c:pt idx="5">
                  <c:v>0.14899999999999999</c:v>
                </c:pt>
                <c:pt idx="6">
                  <c:v>0.127</c:v>
                </c:pt>
                <c:pt idx="7">
                  <c:v>0.30299999999999999</c:v>
                </c:pt>
                <c:pt idx="8">
                  <c:v>4.4999999999999998E-2</c:v>
                </c:pt>
                <c:pt idx="9">
                  <c:v>0.105</c:v>
                </c:pt>
                <c:pt idx="10">
                  <c:v>1.9E-2</c:v>
                </c:pt>
                <c:pt idx="11">
                  <c:v>0.108636363636364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A9-4AA8-89BB-7F221106EBE6}"/>
            </c:ext>
          </c:extLst>
        </c:ser>
        <c:ser>
          <c:idx val="3"/>
          <c:order val="3"/>
          <c:tx>
            <c:strRef>
              <c:f>baseline!$E$14</c:f>
              <c:strCache>
                <c:ptCount val="1"/>
                <c:pt idx="0">
                  <c:v>rank-4</c:v>
                </c:pt>
              </c:strCache>
            </c:strRef>
          </c:tx>
          <c:spPr>
            <a:solidFill>
              <a:srgbClr val="89B96F"/>
            </a:solidFill>
            <a:ln w="22225">
              <a:solidFill>
                <a:schemeClr val="tx1"/>
              </a:solidFill>
            </a:ln>
            <a:effectLst/>
          </c:spPr>
          <c:invertIfNegative val="0"/>
          <c:cat>
            <c:strRef>
              <c:f>baseline!$A$15:$A$26</c:f>
              <c:strCache>
                <c:ptCount val="12"/>
                <c:pt idx="0">
                  <c:v>LUH</c:v>
                </c:pt>
                <c:pt idx="1">
                  <c:v>RED </c:v>
                </c:pt>
                <c:pt idx="2">
                  <c:v>SCAN</c:v>
                </c:pt>
                <c:pt idx="3">
                  <c:v>LPS</c:v>
                </c:pt>
                <c:pt idx="4">
                  <c:v>RAY</c:v>
                </c:pt>
                <c:pt idx="5">
                  <c:v>CONS</c:v>
                </c:pt>
                <c:pt idx="6">
                  <c:v>SCP</c:v>
                </c:pt>
                <c:pt idx="7">
                  <c:v>BLK</c:v>
                </c:pt>
                <c:pt idx="8">
                  <c:v>HS</c:v>
                </c:pt>
                <c:pt idx="9">
                  <c:v>CFD</c:v>
                </c:pt>
                <c:pt idx="10">
                  <c:v>GAUSS</c:v>
                </c:pt>
                <c:pt idx="11">
                  <c:v>AVG.</c:v>
                </c:pt>
              </c:strCache>
            </c:strRef>
          </c:cat>
          <c:val>
            <c:numRef>
              <c:f>baseline!$E$15:$E$26</c:f>
              <c:numCache>
                <c:formatCode>General</c:formatCode>
                <c:ptCount val="12"/>
                <c:pt idx="0">
                  <c:v>6.9000000000000006E-2</c:v>
                </c:pt>
                <c:pt idx="1">
                  <c:v>4.0000000000000001E-3</c:v>
                </c:pt>
                <c:pt idx="2">
                  <c:v>7.9000000000000001E-2</c:v>
                </c:pt>
                <c:pt idx="3">
                  <c:v>0.17799999999999999</c:v>
                </c:pt>
                <c:pt idx="4">
                  <c:v>7.0000000000000007E-2</c:v>
                </c:pt>
                <c:pt idx="5">
                  <c:v>0.186</c:v>
                </c:pt>
                <c:pt idx="6">
                  <c:v>3.5000000000000003E-2</c:v>
                </c:pt>
                <c:pt idx="7">
                  <c:v>8.5999999999999993E-2</c:v>
                </c:pt>
                <c:pt idx="8">
                  <c:v>0.10100000000000001</c:v>
                </c:pt>
                <c:pt idx="9">
                  <c:v>9.4E-2</c:v>
                </c:pt>
                <c:pt idx="10">
                  <c:v>1.4999999999999999E-2</c:v>
                </c:pt>
                <c:pt idx="11">
                  <c:v>8.3363636363636404E-2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CA9-4AA8-89BB-7F221106EBE6}"/>
            </c:ext>
          </c:extLst>
        </c:ser>
        <c:ser>
          <c:idx val="4"/>
          <c:order val="4"/>
          <c:tx>
            <c:strRef>
              <c:f>baseline!$F$14</c:f>
              <c:strCache>
                <c:ptCount val="1"/>
                <c:pt idx="0">
                  <c:v>rank-5</c:v>
                </c:pt>
              </c:strCache>
            </c:strRef>
          </c:tx>
          <c:spPr>
            <a:solidFill>
              <a:srgbClr val="6CA744"/>
            </a:solidFill>
            <a:ln w="22225">
              <a:solidFill>
                <a:schemeClr val="tx1"/>
              </a:solidFill>
            </a:ln>
            <a:effectLst/>
          </c:spPr>
          <c:invertIfNegative val="0"/>
          <c:cat>
            <c:strRef>
              <c:f>baseline!$A$15:$A$26</c:f>
              <c:strCache>
                <c:ptCount val="12"/>
                <c:pt idx="0">
                  <c:v>LUH</c:v>
                </c:pt>
                <c:pt idx="1">
                  <c:v>RED </c:v>
                </c:pt>
                <c:pt idx="2">
                  <c:v>SCAN</c:v>
                </c:pt>
                <c:pt idx="3">
                  <c:v>LPS</c:v>
                </c:pt>
                <c:pt idx="4">
                  <c:v>RAY</c:v>
                </c:pt>
                <c:pt idx="5">
                  <c:v>CONS</c:v>
                </c:pt>
                <c:pt idx="6">
                  <c:v>SCP</c:v>
                </c:pt>
                <c:pt idx="7">
                  <c:v>BLK</c:v>
                </c:pt>
                <c:pt idx="8">
                  <c:v>HS</c:v>
                </c:pt>
                <c:pt idx="9">
                  <c:v>CFD</c:v>
                </c:pt>
                <c:pt idx="10">
                  <c:v>GAUSS</c:v>
                </c:pt>
                <c:pt idx="11">
                  <c:v>AVG.</c:v>
                </c:pt>
              </c:strCache>
            </c:strRef>
          </c:cat>
          <c:val>
            <c:numRef>
              <c:f>baseline!$F$15:$F$26</c:f>
              <c:numCache>
                <c:formatCode>General</c:formatCode>
                <c:ptCount val="12"/>
                <c:pt idx="0">
                  <c:v>3.2000000000000001E-2</c:v>
                </c:pt>
                <c:pt idx="1">
                  <c:v>2.9000000000000001E-2</c:v>
                </c:pt>
                <c:pt idx="2">
                  <c:v>6.2E-2</c:v>
                </c:pt>
                <c:pt idx="3">
                  <c:v>0.193</c:v>
                </c:pt>
                <c:pt idx="4">
                  <c:v>0.05</c:v>
                </c:pt>
                <c:pt idx="5">
                  <c:v>0.16800000000000001</c:v>
                </c:pt>
                <c:pt idx="6">
                  <c:v>1.2999999999999999E-2</c:v>
                </c:pt>
                <c:pt idx="7">
                  <c:v>0.01</c:v>
                </c:pt>
                <c:pt idx="8">
                  <c:v>9.5000000000000001E-2</c:v>
                </c:pt>
                <c:pt idx="9">
                  <c:v>4.1000000000000002E-2</c:v>
                </c:pt>
                <c:pt idx="10">
                  <c:v>1.2E-2</c:v>
                </c:pt>
                <c:pt idx="11">
                  <c:v>6.4090909090909101E-2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A9-4AA8-89BB-7F221106EBE6}"/>
            </c:ext>
          </c:extLst>
        </c:ser>
        <c:ser>
          <c:idx val="5"/>
          <c:order val="5"/>
          <c:tx>
            <c:strRef>
              <c:f>baseline!$G$14</c:f>
              <c:strCache>
                <c:ptCount val="1"/>
                <c:pt idx="0">
                  <c:v>rank-6</c:v>
                </c:pt>
              </c:strCache>
            </c:strRef>
          </c:tx>
          <c:spPr>
            <a:solidFill>
              <a:srgbClr val="5C8E3A"/>
            </a:solidFill>
            <a:ln w="22225">
              <a:solidFill>
                <a:schemeClr val="tx1"/>
              </a:solidFill>
            </a:ln>
            <a:effectLst/>
          </c:spPr>
          <c:invertIfNegative val="0"/>
          <c:cat>
            <c:strRef>
              <c:f>baseline!$A$15:$A$26</c:f>
              <c:strCache>
                <c:ptCount val="12"/>
                <c:pt idx="0">
                  <c:v>LUH</c:v>
                </c:pt>
                <c:pt idx="1">
                  <c:v>RED </c:v>
                </c:pt>
                <c:pt idx="2">
                  <c:v>SCAN</c:v>
                </c:pt>
                <c:pt idx="3">
                  <c:v>LPS</c:v>
                </c:pt>
                <c:pt idx="4">
                  <c:v>RAY</c:v>
                </c:pt>
                <c:pt idx="5">
                  <c:v>CONS</c:v>
                </c:pt>
                <c:pt idx="6">
                  <c:v>SCP</c:v>
                </c:pt>
                <c:pt idx="7">
                  <c:v>BLK</c:v>
                </c:pt>
                <c:pt idx="8">
                  <c:v>HS</c:v>
                </c:pt>
                <c:pt idx="9">
                  <c:v>CFD</c:v>
                </c:pt>
                <c:pt idx="10">
                  <c:v>GAUSS</c:v>
                </c:pt>
                <c:pt idx="11">
                  <c:v>AVG.</c:v>
                </c:pt>
              </c:strCache>
            </c:strRef>
          </c:cat>
          <c:val>
            <c:numRef>
              <c:f>baseline!$G$15:$G$26</c:f>
              <c:numCache>
                <c:formatCode>General</c:formatCode>
                <c:ptCount val="12"/>
                <c:pt idx="0">
                  <c:v>2.7E-2</c:v>
                </c:pt>
                <c:pt idx="1">
                  <c:v>2E-3</c:v>
                </c:pt>
                <c:pt idx="2">
                  <c:v>5.1999999999999998E-2</c:v>
                </c:pt>
                <c:pt idx="3">
                  <c:v>0.17299999999999999</c:v>
                </c:pt>
                <c:pt idx="4">
                  <c:v>6.2E-2</c:v>
                </c:pt>
                <c:pt idx="5">
                  <c:v>0.13700000000000001</c:v>
                </c:pt>
                <c:pt idx="6">
                  <c:v>8.0000000000000002E-3</c:v>
                </c:pt>
                <c:pt idx="7">
                  <c:v>2E-3</c:v>
                </c:pt>
                <c:pt idx="8">
                  <c:v>0.124</c:v>
                </c:pt>
                <c:pt idx="9">
                  <c:v>3.5999999999999997E-2</c:v>
                </c:pt>
                <c:pt idx="10">
                  <c:v>1.9E-2</c:v>
                </c:pt>
                <c:pt idx="11">
                  <c:v>5.8363636363636402E-2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CA9-4AA8-89BB-7F221106EBE6}"/>
            </c:ext>
          </c:extLst>
        </c:ser>
        <c:ser>
          <c:idx val="6"/>
          <c:order val="6"/>
          <c:tx>
            <c:strRef>
              <c:f>baseline!$H$14</c:f>
              <c:strCache>
                <c:ptCount val="1"/>
                <c:pt idx="0">
                  <c:v>rank-7</c:v>
                </c:pt>
              </c:strCache>
            </c:strRef>
          </c:tx>
          <c:spPr>
            <a:solidFill>
              <a:srgbClr val="49712D"/>
            </a:solidFill>
            <a:ln w="22225">
              <a:solidFill>
                <a:schemeClr val="tx1"/>
              </a:solidFill>
            </a:ln>
            <a:effectLst/>
          </c:spPr>
          <c:invertIfNegative val="0"/>
          <c:cat>
            <c:strRef>
              <c:f>baseline!$A$15:$A$26</c:f>
              <c:strCache>
                <c:ptCount val="12"/>
                <c:pt idx="0">
                  <c:v>LUH</c:v>
                </c:pt>
                <c:pt idx="1">
                  <c:v>RED </c:v>
                </c:pt>
                <c:pt idx="2">
                  <c:v>SCAN</c:v>
                </c:pt>
                <c:pt idx="3">
                  <c:v>LPS</c:v>
                </c:pt>
                <c:pt idx="4">
                  <c:v>RAY</c:v>
                </c:pt>
                <c:pt idx="5">
                  <c:v>CONS</c:v>
                </c:pt>
                <c:pt idx="6">
                  <c:v>SCP</c:v>
                </c:pt>
                <c:pt idx="7">
                  <c:v>BLK</c:v>
                </c:pt>
                <c:pt idx="8">
                  <c:v>HS</c:v>
                </c:pt>
                <c:pt idx="9">
                  <c:v>CFD</c:v>
                </c:pt>
                <c:pt idx="10">
                  <c:v>GAUSS</c:v>
                </c:pt>
                <c:pt idx="11">
                  <c:v>AVG.</c:v>
                </c:pt>
              </c:strCache>
            </c:strRef>
          </c:cat>
          <c:val>
            <c:numRef>
              <c:f>baseline!$H$15:$H$26</c:f>
              <c:numCache>
                <c:formatCode>General</c:formatCode>
                <c:ptCount val="12"/>
                <c:pt idx="0">
                  <c:v>1.4E-2</c:v>
                </c:pt>
                <c:pt idx="1">
                  <c:v>1E-3</c:v>
                </c:pt>
                <c:pt idx="2">
                  <c:v>3.7999999999999999E-2</c:v>
                </c:pt>
                <c:pt idx="3">
                  <c:v>0.112</c:v>
                </c:pt>
                <c:pt idx="4">
                  <c:v>6.4000000000000001E-2</c:v>
                </c:pt>
                <c:pt idx="5">
                  <c:v>0.10199999999999999</c:v>
                </c:pt>
                <c:pt idx="6">
                  <c:v>3.0000000000000001E-3</c:v>
                </c:pt>
                <c:pt idx="7">
                  <c:v>3.0000000000000001E-3</c:v>
                </c:pt>
                <c:pt idx="8">
                  <c:v>0.21299999999999999</c:v>
                </c:pt>
                <c:pt idx="9">
                  <c:v>0.01</c:v>
                </c:pt>
                <c:pt idx="10">
                  <c:v>3.1E-2</c:v>
                </c:pt>
                <c:pt idx="11">
                  <c:v>5.37272727272727E-2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CA9-4AA8-89BB-7F221106EBE6}"/>
            </c:ext>
          </c:extLst>
        </c:ser>
        <c:ser>
          <c:idx val="7"/>
          <c:order val="7"/>
          <c:tx>
            <c:strRef>
              <c:f>baseline!$I$14</c:f>
              <c:strCache>
                <c:ptCount val="1"/>
                <c:pt idx="0">
                  <c:v>rank-8</c:v>
                </c:pt>
              </c:strCache>
            </c:strRef>
          </c:tx>
          <c:spPr>
            <a:solidFill>
              <a:srgbClr val="273C18"/>
            </a:solidFill>
            <a:ln w="22225">
              <a:solidFill>
                <a:schemeClr val="tx1"/>
              </a:solidFill>
            </a:ln>
            <a:effectLst/>
          </c:spPr>
          <c:invertIfNegative val="0"/>
          <c:cat>
            <c:strRef>
              <c:f>baseline!$A$15:$A$26</c:f>
              <c:strCache>
                <c:ptCount val="12"/>
                <c:pt idx="0">
                  <c:v>LUH</c:v>
                </c:pt>
                <c:pt idx="1">
                  <c:v>RED </c:v>
                </c:pt>
                <c:pt idx="2">
                  <c:v>SCAN</c:v>
                </c:pt>
                <c:pt idx="3">
                  <c:v>LPS</c:v>
                </c:pt>
                <c:pt idx="4">
                  <c:v>RAY</c:v>
                </c:pt>
                <c:pt idx="5">
                  <c:v>CONS</c:v>
                </c:pt>
                <c:pt idx="6">
                  <c:v>SCP</c:v>
                </c:pt>
                <c:pt idx="7">
                  <c:v>BLK</c:v>
                </c:pt>
                <c:pt idx="8">
                  <c:v>HS</c:v>
                </c:pt>
                <c:pt idx="9">
                  <c:v>CFD</c:v>
                </c:pt>
                <c:pt idx="10">
                  <c:v>GAUSS</c:v>
                </c:pt>
                <c:pt idx="11">
                  <c:v>AVG.</c:v>
                </c:pt>
              </c:strCache>
            </c:strRef>
          </c:cat>
          <c:val>
            <c:numRef>
              <c:f>baseline!$I$15:$I$26</c:f>
              <c:numCache>
                <c:formatCode>General</c:formatCode>
                <c:ptCount val="12"/>
                <c:pt idx="0">
                  <c:v>0.223</c:v>
                </c:pt>
                <c:pt idx="1">
                  <c:v>0.108</c:v>
                </c:pt>
                <c:pt idx="2">
                  <c:v>0.24199999999999999</c:v>
                </c:pt>
                <c:pt idx="3">
                  <c:v>0.18</c:v>
                </c:pt>
                <c:pt idx="4">
                  <c:v>0.61499999999999999</c:v>
                </c:pt>
                <c:pt idx="5">
                  <c:v>0.14499999999999999</c:v>
                </c:pt>
                <c:pt idx="6">
                  <c:v>1.2E-2</c:v>
                </c:pt>
                <c:pt idx="7">
                  <c:v>1.2E-2</c:v>
                </c:pt>
                <c:pt idx="8">
                  <c:v>0.38400000000000001</c:v>
                </c:pt>
                <c:pt idx="9">
                  <c:v>0.40500000000000003</c:v>
                </c:pt>
                <c:pt idx="10">
                  <c:v>0.86399999999999999</c:v>
                </c:pt>
                <c:pt idx="11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CA9-4AA8-89BB-7F221106EB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92941472"/>
        <c:axId val="-2088168560"/>
      </c:barChart>
      <c:catAx>
        <c:axId val="-2092941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088168560"/>
        <c:crosses val="autoZero"/>
        <c:auto val="1"/>
        <c:lblAlgn val="ctr"/>
        <c:lblOffset val="100"/>
        <c:noMultiLvlLbl val="0"/>
      </c:catAx>
      <c:valAx>
        <c:axId val="-208816856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 dirty="0"/>
                  <a:t>Percentage of </a:t>
                </a:r>
              </a:p>
              <a:p>
                <a:pPr>
                  <a:defRPr sz="1400"/>
                </a:pPr>
                <a:r>
                  <a:rPr lang="en-US" sz="1400" dirty="0"/>
                  <a:t>Requests</a:t>
                </a:r>
              </a:p>
            </c:rich>
          </c:tx>
          <c:layout>
            <c:manualLayout>
              <c:xMode val="edge"/>
              <c:yMode val="edge"/>
              <c:x val="1.7799708384807001E-3"/>
              <c:y val="0.210379911964224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2092941472"/>
        <c:crosses val="autoZero"/>
        <c:crossBetween val="between"/>
        <c:majorUnit val="0.2"/>
      </c:valAx>
      <c:spPr>
        <a:noFill/>
        <a:ln w="15875"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86173057359376604"/>
          <c:y val="6.31695030056727E-2"/>
          <c:w val="0.120429780939143"/>
          <c:h val="0.7742236051138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1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9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0.53392</cdr:x>
      <cdr:y>0.7669</cdr:y>
    </cdr:from>
    <cdr:to>
      <cdr:x>0.70267</cdr:x>
      <cdr:y>0.90269</cdr:y>
    </cdr:to>
    <cdr:sp macro="" textlink="">
      <cdr:nvSpPr>
        <cdr:cNvPr id="2" name="TextBox 6"/>
        <cdr:cNvSpPr txBox="1"/>
      </cdr:nvSpPr>
      <cdr:spPr>
        <a:xfrm xmlns:a="http://schemas.openxmlformats.org/drawingml/2006/main">
          <a:off x="2074935" y="1738320"/>
          <a:ext cx="655793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SCP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0.27451</cdr:x>
      <cdr:y>0.78571</cdr:y>
    </cdr:from>
    <cdr:to>
      <cdr:x>0.89534</cdr:x>
      <cdr:y>0.94728</cdr:y>
    </cdr:to>
    <cdr:grpSp>
      <cdr:nvGrpSpPr>
        <cdr:cNvPr id="2" name="Group 1"/>
        <cdr:cNvGrpSpPr/>
      </cdr:nvGrpSpPr>
      <cdr:grpSpPr>
        <a:xfrm xmlns:a="http://schemas.openxmlformats.org/drawingml/2006/main">
          <a:off x="1066801" y="1676391"/>
          <a:ext cx="2412669" cy="344726"/>
          <a:chOff x="1184285" y="2578109"/>
          <a:chExt cx="2838450" cy="443199"/>
        </a:xfrm>
      </cdr:grpSpPr>
      <cdr:sp macro="" textlink="">
        <cdr:nvSpPr>
          <cdr:cNvPr id="3" name="TextBox 6"/>
          <cdr:cNvSpPr txBox="1"/>
        </cdr:nvSpPr>
        <cdr:spPr>
          <a:xfrm xmlns:a="http://schemas.openxmlformats.org/drawingml/2006/main">
            <a:off x="1184285" y="2578109"/>
            <a:ext cx="771525" cy="443199"/>
          </a:xfrm>
          <a:prstGeom xmlns:a="http://schemas.openxmlformats.org/drawingml/2006/main" prst="rect">
            <a:avLst/>
          </a:prstGeom>
          <a:noFill xmlns:a="http://schemas.openxmlformats.org/drawingml/2006/main"/>
        </cdr:spPr>
        <cdr:txBody>
          <a:bodyPr xmlns:a="http://schemas.openxmlformats.org/drawingml/2006/main" wrap="square" rtlCol="0">
            <a:spAutoFit/>
          </a:bodyPr>
          <a:lstStyle xmlns:a="http://schemas.openxmlformats.org/drawingml/2006/main"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cdr:txBody>
      </cdr:sp>
      <cdr:cxnSp macro="">
        <cdr:nvCxnSpPr>
          <cdr:cNvPr id="4" name="Straight Arrow Connector 3"/>
          <cdr:cNvCxnSpPr/>
        </cdr:nvCxnSpPr>
        <cdr:spPr>
          <a:xfrm xmlns:a="http://schemas.openxmlformats.org/drawingml/2006/main" flipV="1">
            <a:off x="1803410" y="2747386"/>
            <a:ext cx="2219325" cy="9525"/>
          </a:xfrm>
          <a:prstGeom xmlns:a="http://schemas.openxmlformats.org/drawingml/2006/main" prst="straightConnector1">
            <a:avLst/>
          </a:prstGeom>
          <a:ln xmlns:a="http://schemas.openxmlformats.org/drawingml/2006/main" w="28575">
            <a:solidFill>
              <a:schemeClr val="tx1"/>
            </a:solidFill>
            <a:tailEnd type="triangle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0.49287</cdr:x>
      <cdr:y>0.85575</cdr:y>
    </cdr:from>
    <cdr:to>
      <cdr:x>0.66162</cdr:x>
      <cdr:y>1</cdr:y>
    </cdr:to>
    <cdr:sp macro="" textlink="">
      <cdr:nvSpPr>
        <cdr:cNvPr id="5" name="TextBox 6"/>
        <cdr:cNvSpPr txBox="1"/>
      </cdr:nvSpPr>
      <cdr:spPr>
        <a:xfrm xmlns:a="http://schemas.openxmlformats.org/drawingml/2006/main">
          <a:off x="1915391" y="1825823"/>
          <a:ext cx="655793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SCP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0.51016</cdr:x>
      <cdr:y>0.84462</cdr:y>
    </cdr:from>
    <cdr:to>
      <cdr:x>0.7101</cdr:x>
      <cdr:y>0.98908</cdr:y>
    </cdr:to>
    <cdr:sp macro="" textlink="">
      <cdr:nvSpPr>
        <cdr:cNvPr id="2" name="TextBox 6"/>
        <cdr:cNvSpPr txBox="1"/>
      </cdr:nvSpPr>
      <cdr:spPr>
        <a:xfrm xmlns:a="http://schemas.openxmlformats.org/drawingml/2006/main">
          <a:off x="1982571" y="1799510"/>
          <a:ext cx="777009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CONS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0.47</cdr:x>
      <cdr:y>0.85554</cdr:y>
    </cdr:from>
    <cdr:to>
      <cdr:x>0.65033</cdr:x>
      <cdr:y>1</cdr:y>
    </cdr:to>
    <cdr:sp macro="" textlink="">
      <cdr:nvSpPr>
        <cdr:cNvPr id="2" name="TextBox 6"/>
        <cdr:cNvSpPr txBox="1"/>
      </cdr:nvSpPr>
      <cdr:spPr>
        <a:xfrm xmlns:a="http://schemas.openxmlformats.org/drawingml/2006/main">
          <a:off x="1826499" y="1822775"/>
          <a:ext cx="700809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CONS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E56D2-2AE1-4AF3-AF97-F7352DD4D6F6}" type="datetimeFigureOut">
              <a:rPr lang="en-US" smtClean="0"/>
              <a:t>7/2/2016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C9FF6-0CF2-4EB7-8E8E-FBED02E93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6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9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know</a:t>
            </a:r>
            <a:r>
              <a:rPr lang="en-US" baseline="0" dirty="0"/>
              <a:t> GPU are scaling both in terms of number of CUDA cores as well peak DRAM</a:t>
            </a:r>
          </a:p>
          <a:p>
            <a:r>
              <a:rPr lang="en-US" baseline="0" dirty="0"/>
              <a:t>Bandwidth. For example, the latest NVIDIA GPU GTX 1080 has more than 2000 cores. </a:t>
            </a:r>
          </a:p>
          <a:p>
            <a:r>
              <a:rPr lang="en-US" baseline="0" dirty="0"/>
              <a:t>Given such powerful GPUs, the question is -- Are we “still” using them efficiently?</a:t>
            </a:r>
          </a:p>
          <a:p>
            <a:r>
              <a:rPr lang="en-US" baseline="0" dirty="0"/>
              <a:t>Memory Bandwidth not increasing fast enough.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23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such variation, the number of stalling warps that belong to the cores that suffer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higher memory access latencies is typically higher than that of other cores, making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former type of cores less latency tolerant, i.e., more critical for overall performance.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because different cores have varying degrees of tolerance to latency during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execution, their corresponding memory requests have varying degrees of criticality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13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2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prioritizes: 1) row-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 requests over all other requests, 2) critical requests over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requests, 3) older requests over younger ones. Hence,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there are no critical requests present, this mode follows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baseline FR-FCFS scheduling policy [74,93], which prioritizes: 1) row-hit requests over all other requests, 2) older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requests over younger ones.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Criticality mode.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mode, CLAMS is criticality-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focused, and optimizes mainly for criticality. It prioritizes: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critical requests over all other requests, 2) row hit requests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other requests, 3) older requests over younger ones.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if there are no critical requests present, this mode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falls back to the baseline FR-FCFS policy.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936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8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19800" y="6248400"/>
            <a:ext cx="1905000" cy="457200"/>
          </a:xfrm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B26C2EE-A28E-C045-95B8-A5C440F212F4}" type="datetime1">
              <a:rPr lang="en-US" smtClean="0"/>
              <a:t>7/2/2016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85800" y="6477000"/>
            <a:ext cx="4876800" cy="457200"/>
          </a:xfrm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Exploiting Core Criticality for Enhanced GPU Performance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1905000" cy="457200"/>
          </a:xfrm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4F7E2C9-555D-41DB-9636-CB4258022159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734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79EAE41-1325-984B-98E7-35A2B0DA1ECF}" type="datetime1">
              <a:rPr lang="en-US" smtClean="0"/>
              <a:t>7/2/2016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85800" y="6477000"/>
            <a:ext cx="48768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Exploiting Core Criticality for Enhanced GPU Performance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57219" y="64770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387A462-2B73-4C54-9FD8-39EE9570994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82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996E7FE-DFE9-9940-BFF0-AD6B5241FA08}" type="datetime1">
              <a:rPr lang="en-US" smtClean="0"/>
              <a:t>7/2/2016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85800" y="6477000"/>
            <a:ext cx="48768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Exploiting Core Criticality for Enhanced GPU Performance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62135" y="64770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9C537AB-43FE-46EC-9684-4FFB50ECC5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941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5E3D53-2786-4F4F-9AC5-58252A6941DF}" type="datetime1">
              <a:rPr lang="en-US" smtClean="0"/>
              <a:t>7/2/2016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8258" y="6477000"/>
            <a:ext cx="48768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Exploiting Core Criticality for Enhanced GPU Performance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330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9A65B-D07E-7644-A04E-200CF202410F}" type="datetime1">
              <a:rPr lang="en-US" smtClean="0"/>
              <a:t>7/2/2016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Exploiting Core Criticality for Enhanced GPU Performance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F8F8C-E7F0-46DE-87B6-61F4D3CDE6B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157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B57D58-ACBE-DD49-A139-506EB3835EB3}" type="datetime1">
              <a:rPr lang="en-US" smtClean="0"/>
              <a:t>7/2/2016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Exploiting Core Criticality for Enhanced GPU Performance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038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363A6-0159-1F4D-9D6A-9DE863860014}" type="datetime1">
              <a:rPr lang="en-US" smtClean="0"/>
              <a:t>7/2/2016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Exploiting Core Criticality for Enhanced GPU Performance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D7562-CC4B-40F0-8542-71569884AFE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318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321D8-3B3D-C44D-9AD7-3FF59A05BE3F}" type="datetime1">
              <a:rPr lang="en-US" smtClean="0"/>
              <a:t>7/2/2016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Exploiting Core Criticality for Enhanced GPU Performance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08A04-4BC0-4013-A473-23AEBD152E9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913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5C4686-1A5C-EF40-9D33-267A267B3022}" type="datetime1">
              <a:rPr lang="en-US" smtClean="0"/>
              <a:t>7/2/2016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58761" y="6494206"/>
            <a:ext cx="4953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Exploiting Core Criticality for Enhanced GPU Performance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94206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E8AB8A2-C46C-42C2-B710-DCC2A3B86E2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789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17844EB-E12C-3A40-ABCB-6A82F72E3F6C}" type="datetime1">
              <a:rPr lang="en-US" smtClean="0"/>
              <a:t>7/2/2016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85800" y="6477000"/>
            <a:ext cx="48768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Exploiting Core Criticality for Enhanced GPU Performance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14F187E-DF91-440E-9B3B-955B6C2B072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463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4280C-B5DC-4449-A3ED-CBB36349B187}" type="datetime1">
              <a:rPr lang="en-US" smtClean="0"/>
              <a:t>7/2/2016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Exploiting Core Criticality for Enhanced GPU Performance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4D75C-CF34-4204-8FE5-43293F8A298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426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5791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2400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fld id="{96B107A2-488A-094A-8D9E-2E406681566C}" type="datetime1">
              <a:rPr lang="en-US" smtClean="0"/>
              <a:t>7/2/2016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Exploiting Core Criticality for Enhanced GPU Performance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F786A0C-93F5-43EC-9B92-D4A5768BAE3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101A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2400" dirty="0"/>
          </a:p>
        </p:txBody>
      </p:sp>
      <p:sp>
        <p:nvSpPr>
          <p:cNvPr id="1031" name="Line 14"/>
          <p:cNvSpPr>
            <a:spLocks noChangeShapeType="1"/>
          </p:cNvSpPr>
          <p:nvPr userDrawn="1"/>
        </p:nvSpPr>
        <p:spPr bwMode="auto">
          <a:xfrm>
            <a:off x="0" y="6122988"/>
            <a:ext cx="9144000" cy="0"/>
          </a:xfrm>
          <a:prstGeom prst="line">
            <a:avLst/>
          </a:prstGeom>
          <a:noFill/>
          <a:ln w="101600">
            <a:solidFill>
              <a:srgbClr val="519A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dirty="0"/>
          </a:p>
        </p:txBody>
      </p:sp>
      <p:pic>
        <p:nvPicPr>
          <p:cNvPr id="1032" name="Picture 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413" y="5921375"/>
            <a:ext cx="25638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7" r:id="rId7"/>
    <p:sldLayoutId id="2147483708" r:id="rId8"/>
    <p:sldLayoutId id="2147483706" r:id="rId9"/>
    <p:sldLayoutId id="2147483709" r:id="rId10"/>
    <p:sldLayoutId id="214748371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ChangeArrowheads="1"/>
          </p:cNvSpPr>
          <p:nvPr/>
        </p:nvSpPr>
        <p:spPr bwMode="auto">
          <a:xfrm>
            <a:off x="0" y="5791200"/>
            <a:ext cx="9144000" cy="1066800"/>
          </a:xfrm>
          <a:prstGeom prst="rect">
            <a:avLst/>
          </a:prstGeom>
          <a:solidFill>
            <a:srgbClr val="101A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6147" name="Line 14"/>
          <p:cNvSpPr>
            <a:spLocks noChangeShapeType="1"/>
          </p:cNvSpPr>
          <p:nvPr/>
        </p:nvSpPr>
        <p:spPr bwMode="auto">
          <a:xfrm>
            <a:off x="0" y="5791200"/>
            <a:ext cx="9144000" cy="0"/>
          </a:xfrm>
          <a:prstGeom prst="line">
            <a:avLst/>
          </a:prstGeom>
          <a:noFill/>
          <a:ln w="101600">
            <a:solidFill>
              <a:srgbClr val="519A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614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697" y="5645490"/>
            <a:ext cx="2711450" cy="125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18"/>
          <p:cNvSpPr>
            <a:spLocks noChangeArrowheads="1"/>
          </p:cNvSpPr>
          <p:nvPr/>
        </p:nvSpPr>
        <p:spPr bwMode="auto">
          <a:xfrm>
            <a:off x="1588" y="0"/>
            <a:ext cx="9144000" cy="5791200"/>
          </a:xfrm>
          <a:prstGeom prst="rect">
            <a:avLst/>
          </a:prstGeom>
          <a:solidFill>
            <a:srgbClr val="182E67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6150" name="Title 1"/>
          <p:cNvSpPr>
            <a:spLocks noGrp="1"/>
          </p:cNvSpPr>
          <p:nvPr/>
        </p:nvSpPr>
        <p:spPr bwMode="auto">
          <a:xfrm>
            <a:off x="457200" y="1006475"/>
            <a:ext cx="8153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4000" b="1" dirty="0">
                <a:solidFill>
                  <a:schemeClr val="bg1"/>
                </a:solidFill>
              </a:rPr>
              <a:t>Exploiting Core Criticality for Enhanced GPU Performance</a:t>
            </a:r>
          </a:p>
        </p:txBody>
      </p:sp>
      <p:sp>
        <p:nvSpPr>
          <p:cNvPr id="6151" name="Subtitle 8"/>
          <p:cNvSpPr>
            <a:spLocks noGrp="1"/>
          </p:cNvSpPr>
          <p:nvPr/>
        </p:nvSpPr>
        <p:spPr bwMode="auto">
          <a:xfrm>
            <a:off x="247650" y="3370262"/>
            <a:ext cx="85725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69925" indent="-3254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22350" indent="-3508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339850" indent="-315913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681163" indent="-3397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1383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955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0527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099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dirty="0">
                <a:solidFill>
                  <a:schemeClr val="bg1"/>
                </a:solidFill>
              </a:rPr>
              <a:t>Adwait Jog, Onur Kay</a:t>
            </a:r>
            <a:r>
              <a:rPr lang="tr-TR" altLang="en-US" dirty="0">
                <a:solidFill>
                  <a:schemeClr val="bg1"/>
                </a:solidFill>
              </a:rPr>
              <a:t>ı</a:t>
            </a:r>
            <a:r>
              <a:rPr lang="en-US" altLang="en-US" dirty="0">
                <a:solidFill>
                  <a:schemeClr val="bg1"/>
                </a:solidFill>
              </a:rPr>
              <a:t>ran, </a:t>
            </a:r>
            <a:r>
              <a:rPr lang="en-US" altLang="en-US" dirty="0">
                <a:solidFill>
                  <a:srgbClr val="FFFF00"/>
                </a:solidFill>
              </a:rPr>
              <a:t>Ashutosh Pattnaik</a:t>
            </a:r>
            <a:r>
              <a:rPr lang="en-US" altLang="en-US" dirty="0">
                <a:solidFill>
                  <a:schemeClr val="bg1"/>
                </a:solidFill>
              </a:rPr>
              <a:t>, </a:t>
            </a:r>
          </a:p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dirty="0">
                <a:solidFill>
                  <a:schemeClr val="bg1"/>
                </a:solidFill>
              </a:rPr>
              <a:t>Mahmut T. Kandemir, Onur Mutlu, </a:t>
            </a:r>
          </a:p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dirty="0">
                <a:solidFill>
                  <a:schemeClr val="bg1"/>
                </a:solidFill>
              </a:rPr>
              <a:t>Ravishankar Iyer, Chita </a:t>
            </a:r>
            <a:r>
              <a:rPr lang="tr-TR" altLang="en-US" dirty="0">
                <a:solidFill>
                  <a:schemeClr val="bg1"/>
                </a:solidFill>
              </a:rPr>
              <a:t>R. </a:t>
            </a:r>
            <a:r>
              <a:rPr lang="en-US" altLang="en-US" dirty="0">
                <a:solidFill>
                  <a:schemeClr val="bg1"/>
                </a:solidFill>
              </a:rPr>
              <a:t>Das. </a:t>
            </a:r>
          </a:p>
        </p:txBody>
      </p:sp>
      <p:pic>
        <p:nvPicPr>
          <p:cNvPr id="6152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100" y="5998765"/>
            <a:ext cx="1066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046790"/>
            <a:ext cx="10033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86" y="6414891"/>
            <a:ext cx="12604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62" y="6474622"/>
            <a:ext cx="1550988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998765"/>
            <a:ext cx="3117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btitle 8"/>
          <p:cNvSpPr>
            <a:spLocks noGrp="1"/>
          </p:cNvSpPr>
          <p:nvPr/>
        </p:nvSpPr>
        <p:spPr bwMode="auto">
          <a:xfrm>
            <a:off x="353291" y="5312997"/>
            <a:ext cx="8572500" cy="45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69925" indent="-3254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22350" indent="-3508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339850" indent="-315913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681163" indent="-3397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1383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955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0527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099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dirty="0">
                <a:solidFill>
                  <a:srgbClr val="FFC000"/>
                </a:solidFill>
              </a:rPr>
              <a:t>SIGMETRICS ‘16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2"/>
            <a:ext cx="8229600" cy="5059363"/>
          </a:xfrm>
        </p:spPr>
        <p:txBody>
          <a:bodyPr/>
          <a:lstStyle/>
          <a:p>
            <a:r>
              <a:rPr lang="en-US" sz="2400" dirty="0"/>
              <a:t>We use </a:t>
            </a:r>
            <a:r>
              <a:rPr lang="en-US" sz="2400" dirty="0">
                <a:solidFill>
                  <a:srgbClr val="0070C0"/>
                </a:solidFill>
              </a:rPr>
              <a:t>Percentage of Critical Requests </a:t>
            </a:r>
            <a:r>
              <a:rPr lang="en-US" sz="2400" dirty="0"/>
              <a:t>(PCR).</a:t>
            </a:r>
          </a:p>
          <a:p>
            <a:pPr lvl="1"/>
            <a:r>
              <a:rPr lang="en-US" sz="2000" dirty="0"/>
              <a:t>Tag memory requests with core’s current rank</a:t>
            </a:r>
          </a:p>
          <a:p>
            <a:pPr lvl="1"/>
            <a:r>
              <a:rPr lang="en-US" sz="2000" dirty="0"/>
              <a:t>Calculate the percentage of critical memory requests present in the MC request buffer</a:t>
            </a:r>
          </a:p>
          <a:p>
            <a:pPr lvl="1"/>
            <a:endParaRPr lang="en-US" sz="2000" dirty="0"/>
          </a:p>
          <a:p>
            <a:r>
              <a:rPr lang="en-US" sz="2400" dirty="0"/>
              <a:t>Eliminates the exchange of global information between GPU cores and MCs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Similar to PCC</a:t>
            </a:r>
            <a:r>
              <a:rPr lang="en-US" sz="2400" dirty="0"/>
              <a:t>, PCR needs to be calculated for a given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CR.</a:t>
            </a:r>
            <a:r>
              <a:rPr lang="en-US" sz="2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kern="0" dirty="0"/>
              <a:t>Core Criticality: Metrics and Analysis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Exploiting Core Criticality for Enhanced GPU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7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2"/>
            <a:ext cx="8229600" cy="5059363"/>
          </a:xfrm>
        </p:spPr>
        <p:txBody>
          <a:bodyPr/>
          <a:lstStyle/>
          <a:p>
            <a:r>
              <a:rPr lang="en-US" sz="2400" dirty="0"/>
              <a:t>PCR patterns for an application similar to PCC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kern="0" dirty="0"/>
              <a:t>Core Criticality: Metrics and Analysis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6964252"/>
              </p:ext>
            </p:extLst>
          </p:nvPr>
        </p:nvGraphicFramePr>
        <p:xfrm>
          <a:off x="4648200" y="1676400"/>
          <a:ext cx="3886200" cy="2266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867400" y="3276602"/>
            <a:ext cx="2128838" cy="276999"/>
            <a:chOff x="1257300" y="2514600"/>
            <a:chExt cx="283845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1257300" y="2514600"/>
              <a:ext cx="771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cs typeface="Arial" panose="020B0604020202020204" pitchFamily="34" charset="0"/>
                </a:rPr>
                <a:t>Time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1876425" y="2683877"/>
              <a:ext cx="2219325" cy="9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557093"/>
              </p:ext>
            </p:extLst>
          </p:nvPr>
        </p:nvGraphicFramePr>
        <p:xfrm>
          <a:off x="152400" y="1600200"/>
          <a:ext cx="38862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2735209"/>
              </p:ext>
            </p:extLst>
          </p:nvPr>
        </p:nvGraphicFramePr>
        <p:xfrm>
          <a:off x="4648200" y="3810000"/>
          <a:ext cx="3886200" cy="2130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030032"/>
              </p:ext>
            </p:extLst>
          </p:nvPr>
        </p:nvGraphicFramePr>
        <p:xfrm>
          <a:off x="152400" y="3733800"/>
          <a:ext cx="3886200" cy="2130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188564" y="5444081"/>
            <a:ext cx="2432151" cy="338554"/>
            <a:chOff x="1257300" y="2514600"/>
            <a:chExt cx="2745382" cy="338554"/>
          </a:xfrm>
        </p:grpSpPr>
        <p:sp>
          <p:nvSpPr>
            <p:cNvPr id="14" name="TextBox 13"/>
            <p:cNvSpPr txBox="1"/>
            <p:nvPr/>
          </p:nvSpPr>
          <p:spPr>
            <a:xfrm>
              <a:off x="1257300" y="2514600"/>
              <a:ext cx="7715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cs typeface="Arial" panose="020B0604020202020204" pitchFamily="34" charset="0"/>
                </a:rPr>
                <a:t>Time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1876425" y="2683877"/>
              <a:ext cx="212625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943600" y="5486402"/>
            <a:ext cx="2128838" cy="276999"/>
            <a:chOff x="1257300" y="2514600"/>
            <a:chExt cx="2838450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1257300" y="2514600"/>
              <a:ext cx="771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cs typeface="Arial" panose="020B0604020202020204" pitchFamily="34" charset="0"/>
                </a:rPr>
                <a:t>Time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876425" y="2683877"/>
              <a:ext cx="2219325" cy="9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ight Arrow 19"/>
          <p:cNvSpPr/>
          <p:nvPr/>
        </p:nvSpPr>
        <p:spPr bwMode="auto">
          <a:xfrm>
            <a:off x="4191000" y="2438400"/>
            <a:ext cx="381000" cy="381000"/>
          </a:xfrm>
          <a:prstGeom prst="rightArrow">
            <a:avLst/>
          </a:prstGeom>
          <a:solidFill>
            <a:srgbClr val="101A3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4191000" y="4572000"/>
            <a:ext cx="381000" cy="381000"/>
          </a:xfrm>
          <a:prstGeom prst="rightArrow">
            <a:avLst/>
          </a:prstGeom>
          <a:solidFill>
            <a:srgbClr val="101A3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6550" y="2465107"/>
            <a:ext cx="8470900" cy="1600200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Similar observations hold for PCR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PCR considers criticality of requests instead of their corresponding cores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Exploiting Core Criticality for Enhanced GPU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0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10" grpId="0">
        <p:bldAsOne/>
      </p:bldGraphic>
      <p:bldGraphic spid="11" grpId="0">
        <p:bldAsOne/>
      </p:bldGraphic>
      <p:bldGraphic spid="12" grpId="0">
        <p:bldAsOne/>
      </p:bldGraphic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2"/>
            <a:ext cx="8229600" cy="5059363"/>
          </a:xfrm>
        </p:spPr>
        <p:txBody>
          <a:bodyPr/>
          <a:lstStyle/>
          <a:p>
            <a:r>
              <a:rPr lang="en-US" sz="2800" dirty="0"/>
              <a:t>Scope of criticality aware memory scheduler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000" dirty="0"/>
              <a:t>Distribution of criticality-rank differences across DRAM requests</a:t>
            </a:r>
          </a:p>
          <a:p>
            <a:pPr lvl="1"/>
            <a:r>
              <a:rPr lang="en-US" sz="1600" dirty="0"/>
              <a:t>criticality-rank differences: difference between highest and lowest criticality-rank of requests in MC at the same time</a:t>
            </a:r>
            <a:endParaRPr lang="en-US" sz="1000" dirty="0"/>
          </a:p>
          <a:p>
            <a:r>
              <a:rPr lang="en-US" sz="2000" dirty="0"/>
              <a:t>diff-0 denotes % of DRAM cycles, all memory requests have same rank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CE8AB8A2-C46C-42C2-B710-DCC2A3B86E2E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kern="0" dirty="0"/>
              <a:t>Core Criticality: Analysis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6679254"/>
              </p:ext>
            </p:extLst>
          </p:nvPr>
        </p:nvGraphicFramePr>
        <p:xfrm>
          <a:off x="838200" y="1676400"/>
          <a:ext cx="73914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/>
          <p:cNvSpPr/>
          <p:nvPr/>
        </p:nvSpPr>
        <p:spPr>
          <a:xfrm>
            <a:off x="381000" y="4038600"/>
            <a:ext cx="8470900" cy="1828800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Significant rank difference in LUH, RAY, SCAN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High scope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Rank difference is 0 for most of the time for CFD, GAUSS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Low scope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Exploiting Core Criticality for Enhanced GPU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0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2"/>
            <a:ext cx="8229600" cy="51355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 and Motivation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Core Criticality: Metrics and Analysis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6"/>
                </a:solidFill>
              </a:rPr>
              <a:t>Design of Criticality Aware Memory Scheduler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Infrastructure Setup and Evaluation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Exploiting Core Criticality for Enhanced GPU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827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2"/>
            <a:ext cx="8458200" cy="4983163"/>
          </a:xfrm>
        </p:spPr>
        <p:txBody>
          <a:bodyPr/>
          <a:lstStyle/>
          <a:p>
            <a:r>
              <a:rPr lang="en-US" sz="2800" dirty="0"/>
              <a:t>Two major challenges</a:t>
            </a:r>
          </a:p>
          <a:p>
            <a:pPr lvl="1"/>
            <a:r>
              <a:rPr lang="en-US" sz="2400" dirty="0"/>
              <a:t>Co-existence of critical and non-critical requests</a:t>
            </a:r>
          </a:p>
          <a:p>
            <a:pPr lvl="2"/>
            <a:r>
              <a:rPr lang="en-US" sz="2000" dirty="0"/>
              <a:t>Finding appropriate value of </a:t>
            </a:r>
            <a:r>
              <a:rPr lang="en-US" sz="2000" b="1" i="1" dirty="0">
                <a:cs typeface="Arial" panose="020B0604020202020204" pitchFamily="34" charset="0"/>
              </a:rPr>
              <a:t>Th</a:t>
            </a:r>
            <a:r>
              <a:rPr lang="en-US" sz="2000" b="1" i="1" baseline="-25000" dirty="0">
                <a:cs typeface="Arial" panose="020B0604020202020204" pitchFamily="34" charset="0"/>
              </a:rPr>
              <a:t>CR</a:t>
            </a:r>
            <a:endParaRPr lang="en-US" sz="2000" dirty="0"/>
          </a:p>
          <a:p>
            <a:pPr lvl="3"/>
            <a:r>
              <a:rPr lang="en-US" sz="1600" dirty="0"/>
              <a:t>Low </a:t>
            </a:r>
            <a:r>
              <a:rPr lang="en-US" sz="1600" b="1" i="1" dirty="0">
                <a:cs typeface="Arial" panose="020B0604020202020204" pitchFamily="34" charset="0"/>
              </a:rPr>
              <a:t>Th</a:t>
            </a:r>
            <a:r>
              <a:rPr lang="en-US" sz="1600" b="1" i="1" baseline="-25000" dirty="0">
                <a:cs typeface="Arial" panose="020B0604020202020204" pitchFamily="34" charset="0"/>
              </a:rPr>
              <a:t>CR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/>
              <a:t>-&gt; less critical cores</a:t>
            </a:r>
          </a:p>
          <a:p>
            <a:pPr lvl="3"/>
            <a:r>
              <a:rPr lang="en-US" sz="1600" dirty="0"/>
              <a:t>High </a:t>
            </a:r>
            <a:r>
              <a:rPr lang="en-US" sz="1600" b="1" i="1" dirty="0">
                <a:cs typeface="Arial" panose="020B0604020202020204" pitchFamily="34" charset="0"/>
              </a:rPr>
              <a:t>Th</a:t>
            </a:r>
            <a:r>
              <a:rPr lang="en-US" sz="1600" b="1" i="1" baseline="-25000" dirty="0">
                <a:cs typeface="Arial" panose="020B0604020202020204" pitchFamily="34" charset="0"/>
              </a:rPr>
              <a:t>CR</a:t>
            </a:r>
            <a:r>
              <a:rPr lang="en-US" sz="1600" dirty="0"/>
              <a:t> -&gt; too many critical cores</a:t>
            </a:r>
          </a:p>
          <a:p>
            <a:pPr lvl="1"/>
            <a:r>
              <a:rPr lang="en-US" sz="2400" dirty="0"/>
              <a:t>Balancing DRAM locality and criticality</a:t>
            </a:r>
          </a:p>
          <a:p>
            <a:pPr lvl="2"/>
            <a:r>
              <a:rPr lang="en-US" sz="2000" dirty="0"/>
              <a:t>Switching between schedulers optimized for criticality or locality</a:t>
            </a:r>
          </a:p>
          <a:p>
            <a:pPr lvl="2"/>
            <a:r>
              <a:rPr lang="en-US" sz="2000" dirty="0"/>
              <a:t>Calculate PCR(</a:t>
            </a:r>
            <a:r>
              <a:rPr lang="en-US" sz="2000" b="1" i="1" dirty="0">
                <a:cs typeface="Arial" panose="020B0604020202020204" pitchFamily="34" charset="0"/>
              </a:rPr>
              <a:t>Th</a:t>
            </a:r>
            <a:r>
              <a:rPr lang="en-US" sz="2000" b="1" i="1" baseline="-25000" dirty="0">
                <a:cs typeface="Arial" panose="020B0604020202020204" pitchFamily="34" charset="0"/>
              </a:rPr>
              <a:t>CR</a:t>
            </a:r>
            <a:r>
              <a:rPr lang="en-US" sz="2000" dirty="0"/>
              <a:t>) periodically and compare with Switching-Mode-Threshold(</a:t>
            </a:r>
            <a:r>
              <a:rPr lang="en-US" sz="2000" b="1" i="1" dirty="0">
                <a:cs typeface="Arial" panose="020B0604020202020204" pitchFamily="34" charset="0"/>
              </a:rPr>
              <a:t>Th</a:t>
            </a:r>
            <a:r>
              <a:rPr lang="en-US" sz="2000" b="1" i="1" baseline="-25000" dirty="0">
                <a:cs typeface="Arial" panose="020B0604020202020204" pitchFamily="34" charset="0"/>
              </a:rPr>
              <a:t>SM</a:t>
            </a:r>
            <a:r>
              <a:rPr lang="en-US" sz="2000" dirty="0"/>
              <a:t>)</a:t>
            </a:r>
          </a:p>
          <a:p>
            <a:pPr lvl="3"/>
            <a:r>
              <a:rPr lang="en-US" sz="1600" dirty="0"/>
              <a:t>PCR(</a:t>
            </a:r>
            <a:r>
              <a:rPr lang="en-US" sz="1600" b="1" i="1" dirty="0">
                <a:cs typeface="Arial" panose="020B0604020202020204" pitchFamily="34" charset="0"/>
              </a:rPr>
              <a:t>Th</a:t>
            </a:r>
            <a:r>
              <a:rPr lang="en-US" sz="1600" b="1" i="1" baseline="-25000" dirty="0">
                <a:cs typeface="Arial" panose="020B0604020202020204" pitchFamily="34" charset="0"/>
              </a:rPr>
              <a:t>CR</a:t>
            </a:r>
            <a:r>
              <a:rPr lang="en-US" sz="1600" dirty="0"/>
              <a:t>) &gt; </a:t>
            </a:r>
            <a:r>
              <a:rPr lang="en-US" sz="1600" b="1" i="1" dirty="0">
                <a:cs typeface="Arial" panose="020B0604020202020204" pitchFamily="34" charset="0"/>
              </a:rPr>
              <a:t>Th</a:t>
            </a:r>
            <a:r>
              <a:rPr lang="en-US" sz="1600" b="1" i="1" baseline="-25000" dirty="0">
                <a:cs typeface="Arial" panose="020B0604020202020204" pitchFamily="34" charset="0"/>
              </a:rPr>
              <a:t>SM</a:t>
            </a:r>
            <a:r>
              <a:rPr lang="en-US" sz="1600" dirty="0"/>
              <a:t>, locality mode</a:t>
            </a:r>
          </a:p>
          <a:p>
            <a:pPr lvl="3"/>
            <a:r>
              <a:rPr lang="en-US" sz="1600" dirty="0"/>
              <a:t>PCR(</a:t>
            </a:r>
            <a:r>
              <a:rPr lang="en-US" sz="1600" b="1" i="1" dirty="0">
                <a:cs typeface="Arial" panose="020B0604020202020204" pitchFamily="34" charset="0"/>
              </a:rPr>
              <a:t>Th</a:t>
            </a:r>
            <a:r>
              <a:rPr lang="en-US" sz="1600" b="1" i="1" baseline="-25000" dirty="0">
                <a:cs typeface="Arial" panose="020B0604020202020204" pitchFamily="34" charset="0"/>
              </a:rPr>
              <a:t>CR</a:t>
            </a:r>
            <a:r>
              <a:rPr lang="en-US" sz="1600" dirty="0"/>
              <a:t>) &lt;= </a:t>
            </a:r>
            <a:r>
              <a:rPr lang="en-US" sz="1600" b="1" i="1" dirty="0">
                <a:cs typeface="Arial" panose="020B0604020202020204" pitchFamily="34" charset="0"/>
              </a:rPr>
              <a:t>Th</a:t>
            </a:r>
            <a:r>
              <a:rPr lang="en-US" sz="1600" b="1" i="1" baseline="-25000" dirty="0">
                <a:cs typeface="Arial" panose="020B0604020202020204" pitchFamily="34" charset="0"/>
              </a:rPr>
              <a:t>SM</a:t>
            </a:r>
            <a:r>
              <a:rPr lang="en-US" sz="1600" dirty="0"/>
              <a:t>, criticality mode</a:t>
            </a:r>
          </a:p>
          <a:p>
            <a:pPr lvl="2"/>
            <a:r>
              <a:rPr lang="en-US" sz="2000" dirty="0"/>
              <a:t>Need to find appropriate value of </a:t>
            </a:r>
            <a:r>
              <a:rPr lang="en-US" sz="2000" b="1" i="1" dirty="0">
                <a:cs typeface="Arial" panose="020B0604020202020204" pitchFamily="34" charset="0"/>
              </a:rPr>
              <a:t>Th</a:t>
            </a:r>
            <a:r>
              <a:rPr lang="en-US" sz="2000" b="1" i="1" baseline="-25000" dirty="0">
                <a:cs typeface="Arial" panose="020B0604020202020204" pitchFamily="34" charset="0"/>
              </a:rPr>
              <a:t>SM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CE8AB8A2-C46C-42C2-B710-DCC2A3B86E2E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6" name="Title 8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600" dirty="0">
                <a:solidFill>
                  <a:schemeClr val="tx1"/>
                </a:solidFill>
              </a:rPr>
              <a:t>Design of CLAMS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Exploiting Core Criticality for Enhanced GPU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4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5"/>
          </a:xfrm>
        </p:spPr>
        <p:txBody>
          <a:bodyPr/>
          <a:lstStyle/>
          <a:p>
            <a:r>
              <a:rPr lang="en-US" sz="2800" dirty="0"/>
              <a:t>Three different approaches</a:t>
            </a:r>
          </a:p>
          <a:p>
            <a:pPr lvl="1"/>
            <a:r>
              <a:rPr lang="en-US" sz="2400" dirty="0"/>
              <a:t>Static-CLAMS</a:t>
            </a:r>
          </a:p>
          <a:p>
            <a:pPr lvl="2"/>
            <a:r>
              <a:rPr lang="en-US" sz="2000" dirty="0"/>
              <a:t>Single and fixed set values for </a:t>
            </a:r>
            <a:r>
              <a:rPr lang="en-US" sz="2000" b="1" i="1" dirty="0">
                <a:cs typeface="Arial" panose="020B0604020202020204" pitchFamily="34" charset="0"/>
              </a:rPr>
              <a:t>Th</a:t>
            </a:r>
            <a:r>
              <a:rPr lang="en-US" sz="2000" b="1" i="1" baseline="-25000" dirty="0">
                <a:cs typeface="Arial" panose="020B0604020202020204" pitchFamily="34" charset="0"/>
              </a:rPr>
              <a:t>CR</a:t>
            </a:r>
            <a:r>
              <a:rPr lang="en-US" sz="2000" b="1" i="1" dirty="0"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and</a:t>
            </a:r>
            <a:r>
              <a:rPr lang="en-US" sz="2000" b="1" i="1" dirty="0">
                <a:cs typeface="Arial" panose="020B0604020202020204" pitchFamily="34" charset="0"/>
              </a:rPr>
              <a:t> Th</a:t>
            </a:r>
            <a:r>
              <a:rPr lang="en-US" sz="2000" b="1" i="1" baseline="-25000" dirty="0">
                <a:cs typeface="Arial" panose="020B0604020202020204" pitchFamily="34" charset="0"/>
              </a:rPr>
              <a:t>SM</a:t>
            </a:r>
            <a:endParaRPr lang="en-US" sz="2000" dirty="0"/>
          </a:p>
          <a:p>
            <a:pPr lvl="1"/>
            <a:r>
              <a:rPr lang="en-US" sz="2400" dirty="0"/>
              <a:t>Semi-Dyn-CLAMS</a:t>
            </a:r>
          </a:p>
          <a:p>
            <a:pPr lvl="2"/>
            <a:r>
              <a:rPr lang="en-US" sz="2000" dirty="0"/>
              <a:t>Dynamically calculates </a:t>
            </a:r>
            <a:r>
              <a:rPr lang="en-US" sz="2000" b="1" i="1" dirty="0">
                <a:cs typeface="Arial" panose="020B0604020202020204" pitchFamily="34" charset="0"/>
              </a:rPr>
              <a:t>Th</a:t>
            </a:r>
            <a:r>
              <a:rPr lang="en-US" sz="2000" b="1" i="1" baseline="-25000" dirty="0">
                <a:cs typeface="Arial" panose="020B0604020202020204" pitchFamily="34" charset="0"/>
              </a:rPr>
              <a:t>CR</a:t>
            </a:r>
            <a:r>
              <a:rPr lang="en-US" sz="2000" dirty="0">
                <a:cs typeface="Arial" panose="020B0604020202020204" pitchFamily="34" charset="0"/>
              </a:rPr>
              <a:t>, based on fixed </a:t>
            </a:r>
            <a:r>
              <a:rPr lang="en-US" sz="2000" b="1" i="1" dirty="0">
                <a:cs typeface="Arial" panose="020B0604020202020204" pitchFamily="34" charset="0"/>
              </a:rPr>
              <a:t>Th</a:t>
            </a:r>
            <a:r>
              <a:rPr lang="en-US" sz="2000" b="1" i="1" baseline="-25000" dirty="0">
                <a:cs typeface="Arial" panose="020B0604020202020204" pitchFamily="34" charset="0"/>
              </a:rPr>
              <a:t>SM </a:t>
            </a:r>
            <a:r>
              <a:rPr lang="en-US" sz="2000" b="1" i="1" dirty="0"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and</a:t>
            </a:r>
            <a:r>
              <a:rPr lang="en-US" sz="2000" b="1" i="1" dirty="0">
                <a:cs typeface="Arial" panose="020B0604020202020204" pitchFamily="34" charset="0"/>
              </a:rPr>
              <a:t> PCR(k)  </a:t>
            </a:r>
            <a:r>
              <a:rPr lang="en-US" sz="2000" dirty="0"/>
              <a:t>∀ </a:t>
            </a:r>
            <a:r>
              <a:rPr lang="en-US" sz="2000" b="1" i="1" dirty="0">
                <a:cs typeface="Arial" panose="020B0604020202020204" pitchFamily="34" charset="0"/>
              </a:rPr>
              <a:t>k </a:t>
            </a:r>
            <a:r>
              <a:rPr lang="en-US" sz="2000" dirty="0">
                <a:cs typeface="Arial" panose="020B0604020202020204" pitchFamily="34" charset="0"/>
              </a:rPr>
              <a:t>information at MC</a:t>
            </a:r>
            <a:endParaRPr lang="en-US" sz="2000" dirty="0"/>
          </a:p>
          <a:p>
            <a:pPr lvl="1"/>
            <a:r>
              <a:rPr lang="en-US" sz="2400" dirty="0"/>
              <a:t>Dyn-CLAMS</a:t>
            </a:r>
          </a:p>
          <a:p>
            <a:pPr lvl="2"/>
            <a:r>
              <a:rPr lang="en-US" sz="2000" dirty="0"/>
              <a:t>Calculates both, </a:t>
            </a:r>
            <a:r>
              <a:rPr lang="en-US" sz="2000" b="1" i="1" dirty="0">
                <a:cs typeface="Arial" panose="020B0604020202020204" pitchFamily="34" charset="0"/>
              </a:rPr>
              <a:t>Th</a:t>
            </a:r>
            <a:r>
              <a:rPr lang="en-US" sz="2000" b="1" i="1" baseline="-25000" dirty="0">
                <a:cs typeface="Arial" panose="020B0604020202020204" pitchFamily="34" charset="0"/>
              </a:rPr>
              <a:t>CR</a:t>
            </a:r>
            <a:r>
              <a:rPr lang="en-US" sz="2000" b="1" i="1" dirty="0"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and</a:t>
            </a:r>
            <a:r>
              <a:rPr lang="en-US" sz="2000" b="1" i="1" dirty="0">
                <a:cs typeface="Arial" panose="020B0604020202020204" pitchFamily="34" charset="0"/>
              </a:rPr>
              <a:t> Th</a:t>
            </a:r>
            <a:r>
              <a:rPr lang="en-US" sz="2000" b="1" i="1" baseline="-25000" dirty="0">
                <a:cs typeface="Arial" panose="020B0604020202020204" pitchFamily="34" charset="0"/>
              </a:rPr>
              <a:t>SM</a:t>
            </a:r>
            <a:r>
              <a:rPr lang="en-US" sz="2000" dirty="0">
                <a:cs typeface="Arial" panose="020B0604020202020204" pitchFamily="34" charset="0"/>
              </a:rPr>
              <a:t>.</a:t>
            </a:r>
            <a:endParaRPr lang="en-US" sz="2000" dirty="0"/>
          </a:p>
          <a:p>
            <a:r>
              <a:rPr lang="en-US" sz="2800" dirty="0"/>
              <a:t>Working modes of CLAMS</a:t>
            </a:r>
          </a:p>
          <a:p>
            <a:pPr lvl="1"/>
            <a:r>
              <a:rPr lang="en-US" sz="2400" dirty="0"/>
              <a:t>Decided based on per bank’s memory requests</a:t>
            </a:r>
          </a:p>
          <a:p>
            <a:pPr lvl="1"/>
            <a:r>
              <a:rPr lang="en-US" sz="2400" dirty="0"/>
              <a:t>Locality mode</a:t>
            </a:r>
          </a:p>
          <a:p>
            <a:pPr lvl="1"/>
            <a:r>
              <a:rPr lang="en-US" sz="2400" dirty="0"/>
              <a:t>Criticality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CE8AB8A2-C46C-42C2-B710-DCC2A3B86E2E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6" name="Title 8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600" dirty="0">
                <a:solidFill>
                  <a:schemeClr val="tx1"/>
                </a:solidFill>
              </a:rPr>
              <a:t>Design of CLAMS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Exploiting Core Criticality for Enhanced GPU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00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2"/>
            <a:ext cx="8229600" cy="4983163"/>
          </a:xfrm>
        </p:spPr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000" dirty="0"/>
              <a:t>rank-4 provides a mix of both, critical and non-critical requests</a:t>
            </a:r>
          </a:p>
          <a:p>
            <a:pPr lvl="1"/>
            <a:r>
              <a:rPr lang="en-US" sz="1600" dirty="0"/>
              <a:t>We choose </a:t>
            </a:r>
            <a:r>
              <a:rPr lang="en-US" sz="1600" b="1" i="1" dirty="0">
                <a:cs typeface="Arial" panose="020B0604020202020204" pitchFamily="34" charset="0"/>
              </a:rPr>
              <a:t>Th</a:t>
            </a:r>
            <a:r>
              <a:rPr lang="en-US" sz="1600" b="1" i="1" baseline="-25000" dirty="0">
                <a:cs typeface="Arial" panose="020B0604020202020204" pitchFamily="34" charset="0"/>
              </a:rPr>
              <a:t>CR </a:t>
            </a:r>
            <a:r>
              <a:rPr lang="en-US" sz="1600" b="1" i="1" dirty="0">
                <a:cs typeface="Arial" panose="020B0604020202020204" pitchFamily="34" charset="0"/>
              </a:rPr>
              <a:t> </a:t>
            </a:r>
            <a:r>
              <a:rPr lang="en-US" sz="1600" dirty="0">
                <a:cs typeface="Arial" panose="020B0604020202020204" pitchFamily="34" charset="0"/>
              </a:rPr>
              <a:t>= 4</a:t>
            </a:r>
            <a:endParaRPr lang="en-US" sz="1600" dirty="0"/>
          </a:p>
          <a:p>
            <a:r>
              <a:rPr lang="en-US" sz="2000" dirty="0"/>
              <a:t>But, many applications have different distribution such as SCP</a:t>
            </a:r>
          </a:p>
          <a:p>
            <a:pPr lvl="1"/>
            <a:r>
              <a:rPr lang="en-US" sz="1600" dirty="0"/>
              <a:t>Assuming </a:t>
            </a:r>
            <a:r>
              <a:rPr lang="en-US" sz="1600" b="1" i="1" dirty="0">
                <a:cs typeface="Arial" panose="020B0604020202020204" pitchFamily="34" charset="0"/>
              </a:rPr>
              <a:t>Th</a:t>
            </a:r>
            <a:r>
              <a:rPr lang="en-US" sz="1600" b="1" i="1" baseline="-25000" dirty="0">
                <a:cs typeface="Arial" panose="020B0604020202020204" pitchFamily="34" charset="0"/>
              </a:rPr>
              <a:t>SM </a:t>
            </a:r>
            <a:r>
              <a:rPr lang="en-US" sz="1600" b="1" i="1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=</a:t>
            </a:r>
            <a:r>
              <a:rPr lang="en-US" sz="1600" b="1" i="1" dirty="0">
                <a:cs typeface="Arial" panose="020B0604020202020204" pitchFamily="34" charset="0"/>
              </a:rPr>
              <a:t> </a:t>
            </a:r>
            <a:r>
              <a:rPr lang="en-US" sz="1600" dirty="0">
                <a:cs typeface="Arial" panose="020B0604020202020204" pitchFamily="34" charset="0"/>
              </a:rPr>
              <a:t>20% -&gt; locality mode most of the time</a:t>
            </a:r>
            <a:endParaRPr lang="en-US" sz="1200" dirty="0">
              <a:cs typeface="Arial" panose="020B0604020202020204" pitchFamily="34" charset="0"/>
            </a:endParaRPr>
          </a:p>
          <a:p>
            <a:pPr lvl="1"/>
            <a:r>
              <a:rPr lang="en-US" sz="1600" dirty="0"/>
              <a:t>Assuming </a:t>
            </a:r>
            <a:r>
              <a:rPr lang="en-US" sz="1600" b="1" i="1" dirty="0">
                <a:cs typeface="Arial" panose="020B0604020202020204" pitchFamily="34" charset="0"/>
              </a:rPr>
              <a:t>Th</a:t>
            </a:r>
            <a:r>
              <a:rPr lang="en-US" sz="1600" b="1" i="1" baseline="-25000" dirty="0">
                <a:cs typeface="Arial" panose="020B0604020202020204" pitchFamily="34" charset="0"/>
              </a:rPr>
              <a:t>SM </a:t>
            </a:r>
            <a:r>
              <a:rPr lang="en-US" sz="1600" b="1" i="1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=</a:t>
            </a:r>
            <a:r>
              <a:rPr lang="en-US" sz="1600" b="1" i="1" dirty="0">
                <a:cs typeface="Arial" panose="020B0604020202020204" pitchFamily="34" charset="0"/>
              </a:rPr>
              <a:t> </a:t>
            </a:r>
            <a:r>
              <a:rPr lang="en-US" sz="1600" dirty="0">
                <a:cs typeface="Arial" panose="020B0604020202020204" pitchFamily="34" charset="0"/>
              </a:rPr>
              <a:t>80% -&gt; criticality mode most of the time</a:t>
            </a:r>
          </a:p>
          <a:p>
            <a:pPr lvl="2"/>
            <a:r>
              <a:rPr lang="en-US" sz="1400" dirty="0">
                <a:cs typeface="Arial" panose="020B0604020202020204" pitchFamily="34" charset="0"/>
              </a:rPr>
              <a:t>Potentially degrade DRAM row buffer locality</a:t>
            </a:r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CE8AB8A2-C46C-42C2-B710-DCC2A3B86E2E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169311"/>
              </p:ext>
            </p:extLst>
          </p:nvPr>
        </p:nvGraphicFramePr>
        <p:xfrm>
          <a:off x="526202" y="1214772"/>
          <a:ext cx="7931998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8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600" dirty="0">
                <a:solidFill>
                  <a:schemeClr val="tx1"/>
                </a:solidFill>
              </a:rPr>
              <a:t>Design of </a:t>
            </a:r>
            <a:r>
              <a:rPr lang="en-US" sz="3600" dirty="0"/>
              <a:t>Static-CLAMS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7033847" y="1981200"/>
            <a:ext cx="342900" cy="34747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8" name="Straight Arrow Connector 7"/>
          <p:cNvCxnSpPr>
            <a:endCxn id="2" idx="3"/>
          </p:cNvCxnSpPr>
          <p:nvPr/>
        </p:nvCxnSpPr>
        <p:spPr bwMode="auto">
          <a:xfrm flipV="1">
            <a:off x="5181600" y="2277786"/>
            <a:ext cx="1902464" cy="14515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739775" y="2395872"/>
            <a:ext cx="7664450" cy="1113900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Take away: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We need to </a:t>
            </a:r>
            <a:r>
              <a:rPr lang="en-US" sz="2000" b="1" dirty="0">
                <a:solidFill>
                  <a:schemeClr val="bg1"/>
                </a:solidFill>
                <a:cs typeface="Arial"/>
              </a:rPr>
              <a:t>adapt </a:t>
            </a:r>
            <a:r>
              <a:rPr lang="en-US" sz="2000" b="1" i="1" dirty="0">
                <a:cs typeface="Arial" panose="020B0604020202020204" pitchFamily="34" charset="0"/>
              </a:rPr>
              <a:t>Th</a:t>
            </a:r>
            <a:r>
              <a:rPr lang="en-US" sz="2000" b="1" i="1" baseline="-25000" dirty="0">
                <a:cs typeface="Arial" panose="020B0604020202020204" pitchFamily="34" charset="0"/>
              </a:rPr>
              <a:t>CR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 based on the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cs typeface="Arial" panose="020B0604020202020204" pitchFamily="34" charset="0"/>
              </a:rPr>
              <a:t>Th</a:t>
            </a:r>
            <a:r>
              <a:rPr lang="en-US" sz="2000" b="1" baseline="-25000" dirty="0">
                <a:cs typeface="Arial" panose="020B0604020202020204" pitchFamily="34" charset="0"/>
              </a:rPr>
              <a:t>CR </a:t>
            </a:r>
            <a:r>
              <a:rPr lang="en-US" sz="2000" b="1" dirty="0">
                <a:cs typeface="Arial" panose="020B0604020202020204" pitchFamily="34" charset="0"/>
              </a:rPr>
              <a:t> and Th</a:t>
            </a:r>
            <a:r>
              <a:rPr lang="en-US" sz="2000" b="1" baseline="-25000" dirty="0">
                <a:cs typeface="Arial" panose="020B0604020202020204" pitchFamily="34" charset="0"/>
              </a:rPr>
              <a:t>SM </a:t>
            </a:r>
            <a:r>
              <a:rPr lang="en-US" sz="2000" b="1" dirty="0">
                <a:cs typeface="Arial" panose="020B0604020202020204" pitchFamily="34" charset="0"/>
              </a:rPr>
              <a:t> should not be determined independently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Exploiting Core Criticality for Enhanced GPU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6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457200" y="1066802"/>
            <a:ext cx="8229600" cy="5059363"/>
          </a:xfrm>
        </p:spPr>
        <p:txBody>
          <a:bodyPr/>
          <a:lstStyle/>
          <a:p>
            <a:pPr marL="342900" lvl="2" indent="-342900"/>
            <a:r>
              <a:rPr lang="en-US" sz="2800" dirty="0"/>
              <a:t>Computes </a:t>
            </a:r>
            <a:r>
              <a:rPr lang="en-US" sz="2800" b="1" i="1" dirty="0">
                <a:cs typeface="Arial" panose="020B0604020202020204" pitchFamily="34" charset="0"/>
              </a:rPr>
              <a:t>Th</a:t>
            </a:r>
            <a:r>
              <a:rPr lang="en-US" sz="2800" b="1" i="1" baseline="-25000" dirty="0">
                <a:cs typeface="Arial" panose="020B0604020202020204" pitchFamily="34" charset="0"/>
              </a:rPr>
              <a:t>CR</a:t>
            </a:r>
            <a:endParaRPr lang="en-US" sz="2800" dirty="0">
              <a:cs typeface="Arial" panose="020B0604020202020204" pitchFamily="34" charset="0"/>
            </a:endParaRPr>
          </a:p>
          <a:p>
            <a:pPr marL="800100" lvl="3" indent="-342900"/>
            <a:r>
              <a:rPr lang="en-US" sz="2400" dirty="0">
                <a:cs typeface="Arial" panose="020B0604020202020204" pitchFamily="34" charset="0"/>
              </a:rPr>
              <a:t>Based on fixed </a:t>
            </a:r>
            <a:r>
              <a:rPr lang="en-US" sz="2400" b="1" i="1" dirty="0">
                <a:cs typeface="Arial" panose="020B0604020202020204" pitchFamily="34" charset="0"/>
              </a:rPr>
              <a:t>Th</a:t>
            </a:r>
            <a:r>
              <a:rPr lang="en-US" sz="2400" b="1" i="1" baseline="-25000" dirty="0">
                <a:cs typeface="Arial" panose="020B0604020202020204" pitchFamily="34" charset="0"/>
              </a:rPr>
              <a:t>SM </a:t>
            </a:r>
            <a:r>
              <a:rPr lang="en-US" sz="2400" b="1" i="1" dirty="0">
                <a:cs typeface="Arial" panose="020B0604020202020204" pitchFamily="34" charset="0"/>
              </a:rPr>
              <a:t> </a:t>
            </a:r>
            <a:r>
              <a:rPr lang="en-US" sz="2400" dirty="0">
                <a:cs typeface="Arial" panose="020B0604020202020204" pitchFamily="34" charset="0"/>
              </a:rPr>
              <a:t>value</a:t>
            </a:r>
            <a:r>
              <a:rPr lang="en-US" sz="2400" b="1" i="1" baseline="-25000" dirty="0">
                <a:cs typeface="Arial" panose="020B0604020202020204" pitchFamily="34" charset="0"/>
              </a:rPr>
              <a:t>, </a:t>
            </a:r>
            <a:r>
              <a:rPr lang="en-US" sz="2400" b="1" i="1" dirty="0">
                <a:cs typeface="Arial" panose="020B0604020202020204" pitchFamily="34" charset="0"/>
              </a:rPr>
              <a:t> </a:t>
            </a:r>
            <a:r>
              <a:rPr lang="en-US" sz="2400" dirty="0">
                <a:cs typeface="Arial" panose="020B0604020202020204" pitchFamily="34" charset="0"/>
              </a:rPr>
              <a:t>and</a:t>
            </a:r>
            <a:r>
              <a:rPr lang="en-US" sz="2400" b="1" i="1" dirty="0">
                <a:cs typeface="Arial" panose="020B0604020202020204" pitchFamily="34" charset="0"/>
              </a:rPr>
              <a:t> PCR(k)  </a:t>
            </a:r>
            <a:r>
              <a:rPr lang="en-US" sz="2400" dirty="0"/>
              <a:t>∀ </a:t>
            </a:r>
            <a:r>
              <a:rPr lang="en-US" sz="2400" b="1" i="1" dirty="0">
                <a:cs typeface="Arial" panose="020B0604020202020204" pitchFamily="34" charset="0"/>
              </a:rPr>
              <a:t>k </a:t>
            </a:r>
            <a:r>
              <a:rPr lang="en-US" sz="2400" dirty="0"/>
              <a:t>∈ {1...8} </a:t>
            </a:r>
            <a:r>
              <a:rPr lang="en-US" sz="2400" dirty="0">
                <a:cs typeface="Arial" panose="020B0604020202020204" pitchFamily="34" charset="0"/>
              </a:rPr>
              <a:t>information at MC</a:t>
            </a:r>
            <a:endParaRPr lang="en-US" dirty="0"/>
          </a:p>
          <a:p>
            <a:pPr lvl="1"/>
            <a:r>
              <a:rPr lang="en-US" sz="2400" dirty="0"/>
              <a:t>We find a value for </a:t>
            </a:r>
            <a:r>
              <a:rPr lang="en-US" sz="2400" b="1" i="1" dirty="0">
                <a:cs typeface="Arial" panose="020B0604020202020204" pitchFamily="34" charset="0"/>
              </a:rPr>
              <a:t>Th</a:t>
            </a:r>
            <a:r>
              <a:rPr lang="en-US" sz="2400" b="1" i="1" baseline="-25000" dirty="0">
                <a:cs typeface="Arial" panose="020B0604020202020204" pitchFamily="34" charset="0"/>
              </a:rPr>
              <a:t>CR</a:t>
            </a:r>
            <a:r>
              <a:rPr lang="en-US" sz="2400" dirty="0"/>
              <a:t> such that PCR(</a:t>
            </a:r>
            <a:r>
              <a:rPr lang="en-US" sz="2400" b="1" i="1" dirty="0">
                <a:cs typeface="Arial" panose="020B0604020202020204" pitchFamily="34" charset="0"/>
              </a:rPr>
              <a:t>Th</a:t>
            </a:r>
            <a:r>
              <a:rPr lang="en-US" sz="2400" b="1" i="1" baseline="-25000" dirty="0">
                <a:cs typeface="Arial" panose="020B0604020202020204" pitchFamily="34" charset="0"/>
              </a:rPr>
              <a:t>CR</a:t>
            </a:r>
            <a:r>
              <a:rPr lang="en-US" sz="2400" dirty="0"/>
              <a:t>) is ≦</a:t>
            </a:r>
            <a:r>
              <a:rPr lang="en-US" sz="2400" b="1" i="1" dirty="0">
                <a:cs typeface="Arial" panose="020B0604020202020204" pitchFamily="34" charset="0"/>
              </a:rPr>
              <a:t>Th</a:t>
            </a:r>
            <a:r>
              <a:rPr lang="en-US" sz="2400" b="1" i="1" baseline="-25000" dirty="0">
                <a:cs typeface="Arial" panose="020B0604020202020204" pitchFamily="34" charset="0"/>
              </a:rPr>
              <a:t>SM</a:t>
            </a:r>
            <a:r>
              <a:rPr lang="en-US" sz="2400" dirty="0"/>
              <a:t> and is as close to it as possible</a:t>
            </a:r>
          </a:p>
          <a:p>
            <a:pPr lvl="1"/>
            <a:endParaRPr lang="en-US" sz="2400" dirty="0"/>
          </a:p>
          <a:p>
            <a:r>
              <a:rPr lang="en-US" sz="2800" dirty="0"/>
              <a:t>This will switch scheduler into criticality mode</a:t>
            </a:r>
          </a:p>
          <a:p>
            <a:endParaRPr lang="en-US" sz="2800" dirty="0"/>
          </a:p>
          <a:p>
            <a:r>
              <a:rPr lang="en-US" sz="2800" dirty="0"/>
              <a:t>In case no such </a:t>
            </a:r>
            <a:r>
              <a:rPr lang="en-US" sz="2800" b="1" i="1" dirty="0">
                <a:cs typeface="Arial" panose="020B0604020202020204" pitchFamily="34" charset="0"/>
              </a:rPr>
              <a:t>Th</a:t>
            </a:r>
            <a:r>
              <a:rPr lang="en-US" sz="2800" b="1" i="1" baseline="-25000" dirty="0">
                <a:cs typeface="Arial" panose="020B0604020202020204" pitchFamily="34" charset="0"/>
              </a:rPr>
              <a:t>CR</a:t>
            </a:r>
            <a:r>
              <a:rPr lang="en-US" sz="2800" dirty="0"/>
              <a:t> can be found, switch to locality mode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CE8AB8A2-C46C-42C2-B710-DCC2A3B86E2E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19" name="Title 8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Design of </a:t>
            </a:r>
            <a:r>
              <a:rPr lang="en-US" sz="3600" kern="0" dirty="0"/>
              <a:t>Semi-Dyn-CLAMS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Exploiting Core Criticality for Enhanced GPU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53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3172"/>
          </a:xfrm>
          <a:prstGeom prst="rect">
            <a:avLst/>
          </a:prstGeom>
        </p:spPr>
        <p:txBody>
          <a:bodyPr/>
          <a:lstStyle/>
          <a:p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</a:rPr>
              <a:t>Design of </a:t>
            </a:r>
            <a:r>
              <a:rPr lang="en-US" sz="4000" dirty="0"/>
              <a:t>Semi-Dyn-CLAMS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2"/>
            <a:ext cx="8229600" cy="5008353"/>
          </a:xfrm>
        </p:spPr>
        <p:txBody>
          <a:bodyPr/>
          <a:lstStyle/>
          <a:p>
            <a:r>
              <a:rPr lang="en-US" sz="1800" dirty="0"/>
              <a:t>Lets look at SCP</a:t>
            </a:r>
          </a:p>
          <a:p>
            <a:r>
              <a:rPr lang="en-US" sz="1800" dirty="0"/>
              <a:t>Assume </a:t>
            </a:r>
            <a:r>
              <a:rPr lang="en-US" sz="1800" b="1" i="1" dirty="0">
                <a:cs typeface="Arial" panose="020B0604020202020204" pitchFamily="34" charset="0"/>
              </a:rPr>
              <a:t>Th</a:t>
            </a:r>
            <a:r>
              <a:rPr lang="en-US" sz="1800" b="1" i="1" baseline="-25000" dirty="0">
                <a:cs typeface="Arial" panose="020B0604020202020204" pitchFamily="34" charset="0"/>
              </a:rPr>
              <a:t>SM </a:t>
            </a:r>
            <a:r>
              <a:rPr lang="en-US" sz="1800" b="1" i="1" dirty="0">
                <a:cs typeface="Arial" panose="020B0604020202020204" pitchFamily="34" charset="0"/>
              </a:rPr>
              <a:t> = 40%, </a:t>
            </a:r>
            <a:r>
              <a:rPr lang="en-US" sz="1800" dirty="0">
                <a:cs typeface="Arial" panose="020B0604020202020204" pitchFamily="34" charset="0"/>
              </a:rPr>
              <a:t>and </a:t>
            </a:r>
            <a:r>
              <a:rPr lang="en-US" sz="1800" b="1" i="1" dirty="0">
                <a:cs typeface="Arial" panose="020B0604020202020204" pitchFamily="34" charset="0"/>
              </a:rPr>
              <a:t>Th</a:t>
            </a:r>
            <a:r>
              <a:rPr lang="en-US" sz="1800" b="1" i="1" baseline="-25000" dirty="0">
                <a:cs typeface="Arial" panose="020B0604020202020204" pitchFamily="34" charset="0"/>
              </a:rPr>
              <a:t>CR</a:t>
            </a:r>
            <a:r>
              <a:rPr lang="en-US" sz="1800" b="1" i="1" dirty="0">
                <a:cs typeface="Arial" panose="020B0604020202020204" pitchFamily="34" charset="0"/>
              </a:rPr>
              <a:t> </a:t>
            </a:r>
            <a:r>
              <a:rPr lang="en-US" sz="1800" dirty="0">
                <a:cs typeface="Arial" panose="020B0604020202020204" pitchFamily="34" charset="0"/>
              </a:rPr>
              <a:t>can take any value in</a:t>
            </a:r>
            <a:r>
              <a:rPr lang="en-US" sz="1800" b="1" i="1" dirty="0">
                <a:cs typeface="Arial" panose="020B0604020202020204" pitchFamily="34" charset="0"/>
              </a:rPr>
              <a:t> </a:t>
            </a:r>
            <a:r>
              <a:rPr lang="en-US" sz="1800" dirty="0">
                <a:cs typeface="Arial" panose="020B0604020202020204" pitchFamily="34" charset="0"/>
              </a:rPr>
              <a:t>{1,4,7}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b="1" i="1" dirty="0">
                <a:cs typeface="Arial" panose="020B0604020202020204" pitchFamily="34" charset="0"/>
              </a:rPr>
              <a:t>Th</a:t>
            </a:r>
            <a:r>
              <a:rPr lang="en-US" sz="1800" b="1" i="1" baseline="-25000" dirty="0">
                <a:cs typeface="Arial" panose="020B0604020202020204" pitchFamily="34" charset="0"/>
              </a:rPr>
              <a:t>CR</a:t>
            </a:r>
            <a:r>
              <a:rPr lang="en-US" sz="1800" b="1" i="1" dirty="0">
                <a:cs typeface="Arial" panose="020B0604020202020204" pitchFamily="34" charset="0"/>
              </a:rPr>
              <a:t> = 1</a:t>
            </a:r>
            <a:r>
              <a:rPr lang="en-US" sz="1800" dirty="0">
                <a:cs typeface="Arial" panose="020B0604020202020204" pitchFamily="34" charset="0"/>
              </a:rPr>
              <a:t>, is chosen for first half of execution as PCR(1) &lt;= 40%. Scheduler works in criticality mode.</a:t>
            </a:r>
          </a:p>
          <a:p>
            <a:r>
              <a:rPr lang="en-US" sz="1800" dirty="0">
                <a:cs typeface="Arial" panose="020B0604020202020204" pitchFamily="34" charset="0"/>
              </a:rPr>
              <a:t>For second half of execution, for no</a:t>
            </a:r>
            <a:r>
              <a:rPr lang="en-US" sz="1800" b="1" i="1" dirty="0">
                <a:cs typeface="Arial" panose="020B0604020202020204" pitchFamily="34" charset="0"/>
              </a:rPr>
              <a:t> Th</a:t>
            </a:r>
            <a:r>
              <a:rPr lang="en-US" sz="1800" b="1" i="1" baseline="-25000" dirty="0">
                <a:cs typeface="Arial" panose="020B0604020202020204" pitchFamily="34" charset="0"/>
              </a:rPr>
              <a:t>CR,</a:t>
            </a:r>
            <a:r>
              <a:rPr lang="en-US" sz="1800" b="1" i="1" dirty="0">
                <a:cs typeface="Arial" panose="020B0604020202020204" pitchFamily="34" charset="0"/>
              </a:rPr>
              <a:t> </a:t>
            </a:r>
            <a:r>
              <a:rPr lang="en-US" sz="1800" dirty="0">
                <a:cs typeface="Arial" panose="020B0604020202020204" pitchFamily="34" charset="0"/>
              </a:rPr>
              <a:t>is PCR(</a:t>
            </a:r>
            <a:r>
              <a:rPr lang="en-US" sz="1800" b="1" i="1" dirty="0">
                <a:cs typeface="Arial" panose="020B0604020202020204" pitchFamily="34" charset="0"/>
              </a:rPr>
              <a:t>Th</a:t>
            </a:r>
            <a:r>
              <a:rPr lang="en-US" sz="1800" b="1" i="1" baseline="-25000" dirty="0">
                <a:cs typeface="Arial" panose="020B0604020202020204" pitchFamily="34" charset="0"/>
              </a:rPr>
              <a:t>CR</a:t>
            </a:r>
            <a:r>
              <a:rPr lang="en-US" sz="1800" dirty="0">
                <a:cs typeface="Arial" panose="020B0604020202020204" pitchFamily="34" charset="0"/>
              </a:rPr>
              <a:t>) &lt;= 40%. Scheduler switches to locality mode.</a:t>
            </a:r>
          </a:p>
          <a:p>
            <a:pPr lvl="1"/>
            <a:r>
              <a:rPr lang="en-US" sz="1600" dirty="0">
                <a:cs typeface="Arial" panose="020B0604020202020204" pitchFamily="34" charset="0"/>
              </a:rPr>
              <a:t>Most of the requests are critical and cannot be prioritized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4596030"/>
              </p:ext>
            </p:extLst>
          </p:nvPr>
        </p:nvGraphicFramePr>
        <p:xfrm>
          <a:off x="2057402" y="1667995"/>
          <a:ext cx="4447289" cy="2315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3742494" y="3581988"/>
            <a:ext cx="2128838" cy="276999"/>
            <a:chOff x="1486739" y="2525751"/>
            <a:chExt cx="283845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1486739" y="2525751"/>
              <a:ext cx="771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cs typeface="Arial" panose="020B0604020202020204" pitchFamily="34" charset="0"/>
                </a:rPr>
                <a:t>Time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2105864" y="2695028"/>
              <a:ext cx="2219325" cy="9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 flipV="1">
            <a:off x="3062723" y="2952227"/>
            <a:ext cx="338231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475183" y="2813913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5399896" y="20614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2</a:t>
            </a:r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 flipH="1">
            <a:off x="5113195" y="2175702"/>
            <a:ext cx="286703" cy="3530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6"/>
          </p:cNvCxnSpPr>
          <p:nvPr/>
        </p:nvCxnSpPr>
        <p:spPr>
          <a:xfrm>
            <a:off x="5628498" y="2175700"/>
            <a:ext cx="302793" cy="2082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429000" y="42672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3581400" y="48768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89132" y="1918093"/>
            <a:ext cx="7664450" cy="2362200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cs typeface="Arial" panose="020B0604020202020204" pitchFamily="34" charset="0"/>
              </a:rPr>
              <a:t>Th</a:t>
            </a:r>
            <a:r>
              <a:rPr lang="en-US" sz="2000" i="1" baseline="-25000" dirty="0">
                <a:cs typeface="Arial" panose="020B0604020202020204" pitchFamily="34" charset="0"/>
              </a:rPr>
              <a:t>CR </a:t>
            </a:r>
            <a:r>
              <a:rPr lang="en-US" sz="2000" i="1" dirty="0"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is obtained using the PCR(k) information at the MC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But, actual working mode of scheduler determined based on the requests to be issued to a particular bank.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Aware of requests destined to each bank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Aware of all requests in the MC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9132" y="2078192"/>
            <a:ext cx="7664450" cy="1981200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Take away: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Semi-Dyn-CLAMS aggressively uses criticality mode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Only goes to locality mode, when too many critical requests present in the MC buffer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Can lead to significant loss in locality and 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No feedback on </a:t>
            </a:r>
            <a:r>
              <a:rPr lang="en-US" sz="2000" b="1" i="1" dirty="0">
                <a:cs typeface="Arial" panose="020B0604020202020204" pitchFamily="34" charset="0"/>
              </a:rPr>
              <a:t>Th</a:t>
            </a:r>
            <a:r>
              <a:rPr lang="en-US" sz="2000" b="1" i="1" baseline="-25000" dirty="0">
                <a:cs typeface="Arial" panose="020B0604020202020204" pitchFamily="34" charset="0"/>
              </a:rPr>
              <a:t>SM </a:t>
            </a:r>
            <a:r>
              <a:rPr lang="en-US" sz="2000" b="1" i="1" dirty="0"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when new value of </a:t>
            </a:r>
            <a:r>
              <a:rPr lang="en-US" sz="2000" b="1" i="1" dirty="0">
                <a:cs typeface="Arial" panose="020B0604020202020204" pitchFamily="34" charset="0"/>
              </a:rPr>
              <a:t>Th</a:t>
            </a:r>
            <a:r>
              <a:rPr lang="en-US" sz="2000" b="1" i="1" baseline="-25000" dirty="0">
                <a:cs typeface="Arial" panose="020B0604020202020204" pitchFamily="34" charset="0"/>
              </a:rPr>
              <a:t>CR</a:t>
            </a:r>
            <a:r>
              <a:rPr lang="en-US" sz="2000" b="1" i="1" dirty="0"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is calculated.</a:t>
            </a:r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Exploiting Core Criticality for Enhanced GPU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9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16" grpId="0" animBg="1"/>
      <p:bldP spid="17" grpId="0" animBg="1"/>
      <p:bldP spid="22" grpId="0" animBg="1"/>
      <p:bldP spid="23" grpId="0" animBg="1"/>
      <p:bldP spid="20" grpId="0" animBg="1"/>
      <p:bldP spid="20" grpId="1" build="allAtOnce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457200" y="1066802"/>
            <a:ext cx="8229600" cy="5059363"/>
          </a:xfrm>
        </p:spPr>
        <p:txBody>
          <a:bodyPr/>
          <a:lstStyle/>
          <a:p>
            <a:r>
              <a:rPr lang="en-US" sz="2800" dirty="0"/>
              <a:t>Even though Semi-Dyn-CLAMS facilitates criticality mode</a:t>
            </a:r>
          </a:p>
          <a:p>
            <a:pPr lvl="1"/>
            <a:r>
              <a:rPr lang="en-US" sz="2400" dirty="0"/>
              <a:t>Actual mode based on requests to each bank</a:t>
            </a:r>
          </a:p>
          <a:p>
            <a:pPr lvl="2"/>
            <a:r>
              <a:rPr lang="en-US" sz="2000" dirty="0"/>
              <a:t>Can be locality mode even though PCR(</a:t>
            </a:r>
            <a:r>
              <a:rPr lang="en-US" sz="2000" b="1" i="1" dirty="0">
                <a:cs typeface="Arial" panose="020B0604020202020204" pitchFamily="34" charset="0"/>
              </a:rPr>
              <a:t>Th</a:t>
            </a:r>
            <a:r>
              <a:rPr lang="en-US" sz="2000" b="1" i="1" baseline="-25000" dirty="0">
                <a:cs typeface="Arial" panose="020B0604020202020204" pitchFamily="34" charset="0"/>
              </a:rPr>
              <a:t>CR</a:t>
            </a:r>
            <a:r>
              <a:rPr lang="en-US" sz="2000" dirty="0"/>
              <a:t>) &lt;= </a:t>
            </a:r>
            <a:r>
              <a:rPr lang="en-US" sz="2000" b="1" i="1" dirty="0">
                <a:cs typeface="Arial" panose="020B0604020202020204" pitchFamily="34" charset="0"/>
              </a:rPr>
              <a:t>Th</a:t>
            </a:r>
            <a:r>
              <a:rPr lang="en-US" sz="2000" b="1" i="1" baseline="-25000" dirty="0">
                <a:cs typeface="Arial" panose="020B0604020202020204" pitchFamily="34" charset="0"/>
              </a:rPr>
              <a:t>SM</a:t>
            </a:r>
            <a:r>
              <a:rPr lang="en-US" sz="2000" b="1" i="1" dirty="0">
                <a:cs typeface="Arial" panose="020B0604020202020204" pitchFamily="34" charset="0"/>
              </a:rPr>
              <a:t> </a:t>
            </a:r>
            <a:endParaRPr lang="en-US" sz="2000" dirty="0"/>
          </a:p>
          <a:p>
            <a:pPr lvl="1"/>
            <a:endParaRPr lang="en-US" sz="2400" dirty="0"/>
          </a:p>
          <a:p>
            <a:r>
              <a:rPr lang="en-US" sz="2800" dirty="0"/>
              <a:t>Dyn-CLAMS attempts to improve the loss in locality.</a:t>
            </a:r>
          </a:p>
          <a:p>
            <a:endParaRPr lang="en-US" sz="2800" dirty="0"/>
          </a:p>
          <a:p>
            <a:r>
              <a:rPr lang="en-US" sz="2800" dirty="0"/>
              <a:t>Dynamically calculates </a:t>
            </a:r>
            <a:r>
              <a:rPr lang="en-US" sz="2800" b="1" i="1" dirty="0">
                <a:cs typeface="Arial" panose="020B0604020202020204" pitchFamily="34" charset="0"/>
              </a:rPr>
              <a:t>Th</a:t>
            </a:r>
            <a:r>
              <a:rPr lang="en-US" sz="2800" b="1" i="1" baseline="-25000" dirty="0">
                <a:cs typeface="Arial" panose="020B0604020202020204" pitchFamily="34" charset="0"/>
              </a:rPr>
              <a:t>CR </a:t>
            </a:r>
            <a:r>
              <a:rPr lang="en-US" sz="2800" b="1" i="1" dirty="0">
                <a:cs typeface="Arial" panose="020B0604020202020204" pitchFamily="34" charset="0"/>
              </a:rPr>
              <a:t> </a:t>
            </a:r>
            <a:r>
              <a:rPr lang="en-US" sz="2800" dirty="0">
                <a:cs typeface="Arial" panose="020B0604020202020204" pitchFamily="34" charset="0"/>
              </a:rPr>
              <a:t>and updates </a:t>
            </a:r>
            <a:r>
              <a:rPr lang="en-US" sz="2800" b="1" i="1" dirty="0">
                <a:cs typeface="Arial" panose="020B0604020202020204" pitchFamily="34" charset="0"/>
              </a:rPr>
              <a:t>Th</a:t>
            </a:r>
            <a:r>
              <a:rPr lang="en-US" sz="2800" b="1" i="1" baseline="-25000" dirty="0">
                <a:cs typeface="Arial" panose="020B0604020202020204" pitchFamily="34" charset="0"/>
              </a:rPr>
              <a:t>SM </a:t>
            </a:r>
            <a:r>
              <a:rPr lang="en-US" sz="2800" dirty="0">
                <a:cs typeface="Arial" panose="020B0604020202020204" pitchFamily="34" charset="0"/>
              </a:rPr>
              <a:t>based on the new value of </a:t>
            </a:r>
            <a:r>
              <a:rPr lang="en-US" sz="2800" b="1" i="1" dirty="0">
                <a:cs typeface="Arial" panose="020B0604020202020204" pitchFamily="34" charset="0"/>
              </a:rPr>
              <a:t>Th</a:t>
            </a:r>
            <a:r>
              <a:rPr lang="en-US" sz="2800" b="1" i="1" baseline="-25000" dirty="0">
                <a:cs typeface="Arial" panose="020B0604020202020204" pitchFamily="34" charset="0"/>
              </a:rPr>
              <a:t>CR</a:t>
            </a:r>
            <a:r>
              <a:rPr lang="en-US" sz="2800" b="1" i="1" dirty="0">
                <a:cs typeface="Arial" panose="020B0604020202020204" pitchFamily="34" charset="0"/>
              </a:rPr>
              <a:t>.</a:t>
            </a:r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CE8AB8A2-C46C-42C2-B710-DCC2A3B86E2E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19" name="Title 8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Design of </a:t>
            </a:r>
            <a:r>
              <a:rPr lang="en-US" sz="3600" kern="0" dirty="0"/>
              <a:t>Dyn-CLAMS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2362200"/>
            <a:ext cx="7664450" cy="1640282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Key Idea: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Gauge the negative effect of loss in row locality on latency tolerance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Mitigate the loss by lowering </a:t>
            </a:r>
            <a:r>
              <a:rPr lang="en-US" sz="2000" b="1" i="1" dirty="0">
                <a:cs typeface="Arial" panose="020B0604020202020204" pitchFamily="34" charset="0"/>
              </a:rPr>
              <a:t>Th</a:t>
            </a:r>
            <a:r>
              <a:rPr lang="en-US" sz="2000" b="1" i="1" baseline="-25000" dirty="0">
                <a:cs typeface="Arial" panose="020B0604020202020204" pitchFamily="34" charset="0"/>
              </a:rPr>
              <a:t>SM  </a:t>
            </a: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while maintaining the value of </a:t>
            </a:r>
            <a:r>
              <a:rPr lang="en-US" sz="2000" b="1" i="1" dirty="0">
                <a:cs typeface="Arial" panose="020B0604020202020204" pitchFamily="34" charset="0"/>
              </a:rPr>
              <a:t>Th</a:t>
            </a:r>
            <a:r>
              <a:rPr lang="en-US" sz="2000" b="1" i="1" baseline="-25000" dirty="0">
                <a:cs typeface="Arial" panose="020B0604020202020204" pitchFamily="34" charset="0"/>
              </a:rPr>
              <a:t>CR.</a:t>
            </a:r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Exploiting Core Criticality for Enhanced GPU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6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Era of Throughput Architectures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280090" y="914400"/>
            <a:ext cx="8711510" cy="1066800"/>
          </a:xfrm>
          <a:prstGeom prst="rightArrow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300" kern="0" dirty="0">
                <a:solidFill>
                  <a:srgbClr val="000000"/>
                </a:solidFill>
              </a:rPr>
              <a:t>GPUs are scaling:  Number of CUDA Cores,  DRAM bandwidth</a:t>
            </a:r>
          </a:p>
        </p:txBody>
      </p:sp>
      <p:sp>
        <p:nvSpPr>
          <p:cNvPr id="18" name="TextBox 7"/>
          <p:cNvSpPr txBox="1"/>
          <p:nvPr/>
        </p:nvSpPr>
        <p:spPr>
          <a:xfrm>
            <a:off x="5867402" y="4343400"/>
            <a:ext cx="38487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/>
                <a:cs typeface="Arial"/>
              </a:rPr>
              <a:t>2016:</a:t>
            </a:r>
          </a:p>
          <a:p>
            <a:pPr algn="ctr"/>
            <a:r>
              <a:rPr lang="en-US" sz="2000" dirty="0">
                <a:latin typeface="Arial"/>
                <a:cs typeface="Arial"/>
              </a:rPr>
              <a:t>GTX 1080</a:t>
            </a:r>
          </a:p>
          <a:p>
            <a:pPr algn="ctr"/>
            <a:r>
              <a:rPr lang="en-US" sz="2000" dirty="0">
                <a:latin typeface="Arial"/>
                <a:cs typeface="Arial"/>
              </a:rPr>
              <a:t>(Pascal) </a:t>
            </a:r>
          </a:p>
          <a:p>
            <a:pPr algn="ctr"/>
            <a:r>
              <a:rPr lang="en-US" sz="2000" dirty="0">
                <a:latin typeface="Arial"/>
                <a:cs typeface="Arial"/>
              </a:rPr>
              <a:t>2560 cores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(320 GB/sec) </a:t>
            </a:r>
          </a:p>
        </p:txBody>
      </p:sp>
      <p:sp>
        <p:nvSpPr>
          <p:cNvPr id="19" name="TextBox 8"/>
          <p:cNvSpPr txBox="1"/>
          <p:nvPr/>
        </p:nvSpPr>
        <p:spPr>
          <a:xfrm>
            <a:off x="-228600" y="4343400"/>
            <a:ext cx="3048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/>
                <a:cs typeface="Arial"/>
              </a:rPr>
              <a:t>2010:</a:t>
            </a:r>
          </a:p>
          <a:p>
            <a:pPr algn="ctr"/>
            <a:r>
              <a:rPr lang="en-US" sz="2000" dirty="0">
                <a:latin typeface="Arial"/>
                <a:cs typeface="Arial"/>
              </a:rPr>
              <a:t>GTX 480 </a:t>
            </a:r>
          </a:p>
          <a:p>
            <a:pPr algn="ctr"/>
            <a:r>
              <a:rPr lang="en-US" sz="2000" dirty="0">
                <a:latin typeface="Arial"/>
                <a:cs typeface="Arial"/>
              </a:rPr>
              <a:t>(Fermi) </a:t>
            </a:r>
          </a:p>
          <a:p>
            <a:pPr algn="ctr"/>
            <a:r>
              <a:rPr lang="en-US" sz="2000" dirty="0">
                <a:latin typeface="Arial"/>
                <a:cs typeface="Arial"/>
              </a:rPr>
              <a:t>448 cores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  (178 GB/sec) </a:t>
            </a:r>
          </a:p>
        </p:txBody>
      </p:sp>
      <p:sp>
        <p:nvSpPr>
          <p:cNvPr id="20" name="TextBox 10"/>
          <p:cNvSpPr txBox="1"/>
          <p:nvPr/>
        </p:nvSpPr>
        <p:spPr>
          <a:xfrm>
            <a:off x="2667000" y="4343400"/>
            <a:ext cx="3581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/>
                <a:cs typeface="Arial"/>
              </a:rPr>
              <a:t>2012:</a:t>
            </a:r>
          </a:p>
          <a:p>
            <a:pPr algn="ctr"/>
            <a:r>
              <a:rPr lang="en-US" sz="2000" dirty="0">
                <a:latin typeface="Arial"/>
                <a:cs typeface="Arial"/>
              </a:rPr>
              <a:t>GTX 680 </a:t>
            </a:r>
          </a:p>
          <a:p>
            <a:pPr algn="ctr"/>
            <a:r>
              <a:rPr lang="en-US" sz="2000" dirty="0">
                <a:latin typeface="Arial"/>
                <a:cs typeface="Arial"/>
              </a:rPr>
              <a:t>(Kepler) </a:t>
            </a:r>
          </a:p>
          <a:p>
            <a:pPr algn="ctr"/>
            <a:r>
              <a:rPr lang="en-US" sz="2000" dirty="0">
                <a:latin typeface="Arial"/>
                <a:cs typeface="Arial"/>
              </a:rPr>
              <a:t>1536 cores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 (192 GB/sec) 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1026" name="Picture 2" descr="http://www.nvidia.co.uk/content/EMEAI/_new_product_page/product_shots/geforce_gtx_480/header_productsho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2"/>
            <a:ext cx="2821328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.bit-tech.net/content_images/2012/03/nvidia-geforce-gtx-680-2gb-review/gtx680-1b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7" b="7317"/>
          <a:stretch/>
        </p:blipFill>
        <p:spPr bwMode="auto">
          <a:xfrm>
            <a:off x="3124200" y="2209802"/>
            <a:ext cx="2667000" cy="195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ages.nvidia.com/pascal/img/gtx1080/GeForce_GTX_1080_3qtr_Front_Lef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86000"/>
            <a:ext cx="2590800" cy="191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444500" y="2565400"/>
            <a:ext cx="8470900" cy="1320800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Number of CUDA Cores are scaling rapidly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Memory bandwidth is scaling at a much slower pace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Exploiting Core Criticality for Enhanced GPU Performance</a:t>
            </a:r>
          </a:p>
        </p:txBody>
      </p:sp>
    </p:spTree>
    <p:extLst>
      <p:ext uri="{BB962C8B-B14F-4D97-AF65-F5344CB8AC3E}">
        <p14:creationId xmlns:p14="http://schemas.microsoft.com/office/powerpoint/2010/main" val="426684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19" grpId="0"/>
      <p:bldP spid="20" grpId="0"/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990602"/>
            <a:ext cx="8229600" cy="5135563"/>
          </a:xfrm>
        </p:spPr>
        <p:txBody>
          <a:bodyPr/>
          <a:lstStyle/>
          <a:p>
            <a:r>
              <a:rPr lang="en-US" sz="2400" dirty="0">
                <a:cs typeface="Arial" panose="020B0604020202020204" pitchFamily="34" charset="0"/>
              </a:rPr>
              <a:t>Initialize </a:t>
            </a:r>
            <a:r>
              <a:rPr lang="en-US" sz="2400" b="1" i="1" dirty="0">
                <a:cs typeface="Arial" panose="020B0604020202020204" pitchFamily="34" charset="0"/>
              </a:rPr>
              <a:t>Th</a:t>
            </a:r>
            <a:r>
              <a:rPr lang="en-US" sz="2400" b="1" i="1" baseline="-25000" dirty="0">
                <a:cs typeface="Arial" panose="020B0604020202020204" pitchFamily="34" charset="0"/>
              </a:rPr>
              <a:t>SM </a:t>
            </a:r>
            <a:r>
              <a:rPr lang="en-US" sz="2400" b="1" i="1" dirty="0">
                <a:cs typeface="Arial" panose="020B0604020202020204" pitchFamily="34" charset="0"/>
              </a:rPr>
              <a:t> = 40%, </a:t>
            </a:r>
            <a:r>
              <a:rPr lang="en-US" sz="2400" dirty="0">
                <a:cs typeface="Arial" panose="020B0604020202020204" pitchFamily="34" charset="0"/>
              </a:rPr>
              <a:t>and </a:t>
            </a:r>
            <a:r>
              <a:rPr lang="en-US" sz="2400" b="1" i="1" dirty="0">
                <a:cs typeface="Arial" panose="020B0604020202020204" pitchFamily="34" charset="0"/>
              </a:rPr>
              <a:t>Th</a:t>
            </a:r>
            <a:r>
              <a:rPr lang="en-US" sz="2400" b="1" i="1" baseline="-25000" dirty="0">
                <a:cs typeface="Arial" panose="020B0604020202020204" pitchFamily="34" charset="0"/>
              </a:rPr>
              <a:t>CR</a:t>
            </a:r>
            <a:r>
              <a:rPr lang="en-US" sz="2400" dirty="0"/>
              <a:t> = 8</a:t>
            </a:r>
          </a:p>
          <a:p>
            <a:r>
              <a:rPr lang="en-US" sz="2400" dirty="0"/>
              <a:t>Calculate </a:t>
            </a:r>
            <a:r>
              <a:rPr lang="en-US" sz="2400" b="1" i="1" dirty="0">
                <a:cs typeface="Arial" panose="020B0604020202020204" pitchFamily="34" charset="0"/>
              </a:rPr>
              <a:t>Th</a:t>
            </a:r>
            <a:r>
              <a:rPr lang="en-US" sz="2400" b="1" i="1" baseline="-25000" dirty="0">
                <a:cs typeface="Arial" panose="020B0604020202020204" pitchFamily="34" charset="0"/>
              </a:rPr>
              <a:t>CR </a:t>
            </a:r>
            <a:r>
              <a:rPr lang="en-US" sz="2400" dirty="0"/>
              <a:t>based on Semi-Dyn-CLAMS</a:t>
            </a:r>
          </a:p>
          <a:p>
            <a:pPr lvl="1"/>
            <a:r>
              <a:rPr lang="en-US" sz="2000" b="1" i="1" dirty="0">
                <a:cs typeface="Arial" panose="020B0604020202020204" pitchFamily="34" charset="0"/>
              </a:rPr>
              <a:t>Th</a:t>
            </a:r>
            <a:r>
              <a:rPr lang="en-US" sz="2000" b="1" i="1" baseline="-25000" dirty="0">
                <a:cs typeface="Arial" panose="020B0604020202020204" pitchFamily="34" charset="0"/>
              </a:rPr>
              <a:t>CR </a:t>
            </a:r>
            <a:r>
              <a:rPr lang="en-US" sz="2000" dirty="0">
                <a:cs typeface="Arial" panose="020B0604020202020204" pitchFamily="34" charset="0"/>
              </a:rPr>
              <a:t> u</a:t>
            </a:r>
            <a:r>
              <a:rPr lang="en-US" sz="2000" dirty="0"/>
              <a:t>pdated to 1</a:t>
            </a:r>
          </a:p>
          <a:p>
            <a:r>
              <a:rPr lang="en-US" sz="2400" dirty="0"/>
              <a:t>Update </a:t>
            </a:r>
            <a:r>
              <a:rPr lang="en-US" sz="2400" b="1" i="1" dirty="0">
                <a:cs typeface="Arial" panose="020B0604020202020204" pitchFamily="34" charset="0"/>
              </a:rPr>
              <a:t>Th</a:t>
            </a:r>
            <a:r>
              <a:rPr lang="en-US" sz="2400" b="1" i="1" baseline="-25000" dirty="0">
                <a:cs typeface="Arial" panose="020B0604020202020204" pitchFamily="34" charset="0"/>
              </a:rPr>
              <a:t>SM</a:t>
            </a:r>
            <a:r>
              <a:rPr lang="en-US" sz="2400" dirty="0"/>
              <a:t> to new value of PCR(</a:t>
            </a:r>
            <a:r>
              <a:rPr lang="en-US" sz="2400" b="1" i="1" dirty="0">
                <a:cs typeface="Arial" panose="020B0604020202020204" pitchFamily="34" charset="0"/>
              </a:rPr>
              <a:t>Th</a:t>
            </a:r>
            <a:r>
              <a:rPr lang="en-US" sz="2400" b="1" i="1" baseline="-25000" dirty="0">
                <a:cs typeface="Arial" panose="020B0604020202020204" pitchFamily="34" charset="0"/>
              </a:rPr>
              <a:t>CR</a:t>
            </a:r>
            <a:r>
              <a:rPr lang="en-US" sz="2400" dirty="0"/>
              <a:t>)</a:t>
            </a:r>
          </a:p>
          <a:p>
            <a:r>
              <a:rPr lang="en-US" sz="2400" dirty="0"/>
              <a:t>In second half of execution</a:t>
            </a:r>
          </a:p>
          <a:p>
            <a:pPr lvl="1"/>
            <a:r>
              <a:rPr lang="en-US" sz="2000" dirty="0"/>
              <a:t>Scheduler goes into locality mode, similar to Semi-Dyn-CLAMS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CE8AB8A2-C46C-42C2-B710-DCC2A3B86E2E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4601519"/>
              </p:ext>
            </p:extLst>
          </p:nvPr>
        </p:nvGraphicFramePr>
        <p:xfrm>
          <a:off x="2438400" y="3810000"/>
          <a:ext cx="4114800" cy="2431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3761760" y="5704187"/>
            <a:ext cx="2128838" cy="276999"/>
            <a:chOff x="1257300" y="2514600"/>
            <a:chExt cx="2838450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1257300" y="2514600"/>
              <a:ext cx="771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cs typeface="Arial" panose="020B0604020202020204" pitchFamily="34" charset="0"/>
                </a:rPr>
                <a:t>Time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1876425" y="2683877"/>
              <a:ext cx="2219325" cy="9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/>
          <p:cNvSpPr/>
          <p:nvPr/>
        </p:nvSpPr>
        <p:spPr>
          <a:xfrm>
            <a:off x="6510807" y="5320864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5482047" y="4295471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255066" y="4422431"/>
            <a:ext cx="226983" cy="219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09030" y="4422429"/>
            <a:ext cx="234262" cy="1143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07022" y="5081836"/>
            <a:ext cx="3310319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510807" y="4967536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6817861" y="5081836"/>
            <a:ext cx="160020" cy="353328"/>
          </a:xfrm>
          <a:prstGeom prst="downArrow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6014755" y="3893041"/>
            <a:ext cx="705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cs typeface="Arial" panose="020B0604020202020204" pitchFamily="34" charset="0"/>
              </a:rPr>
              <a:t>Th</a:t>
            </a:r>
            <a:r>
              <a:rPr lang="en-US" sz="1200" b="1" i="1" baseline="-25000" dirty="0">
                <a:cs typeface="Arial" panose="020B0604020202020204" pitchFamily="34" charset="0"/>
              </a:rPr>
              <a:t>SM</a:t>
            </a:r>
            <a:r>
              <a:rPr lang="en-US" sz="1200" b="1" i="1" dirty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26" name="Title 8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Design of </a:t>
            </a:r>
            <a:r>
              <a:rPr lang="en-US" sz="3600" kern="0" dirty="0"/>
              <a:t>Dyn-CLAMS</a:t>
            </a:r>
          </a:p>
        </p:txBody>
      </p:sp>
      <p:sp>
        <p:nvSpPr>
          <p:cNvPr id="27" name="Oval 26"/>
          <p:cNvSpPr/>
          <p:nvPr/>
        </p:nvSpPr>
        <p:spPr>
          <a:xfrm>
            <a:off x="6553200" y="23622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3</a:t>
            </a:r>
          </a:p>
        </p:txBody>
      </p:sp>
      <p:sp>
        <p:nvSpPr>
          <p:cNvPr id="28" name="Oval 27"/>
          <p:cNvSpPr/>
          <p:nvPr/>
        </p:nvSpPr>
        <p:spPr>
          <a:xfrm>
            <a:off x="5893337" y="1104088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29" name="Oval 28"/>
          <p:cNvSpPr/>
          <p:nvPr/>
        </p:nvSpPr>
        <p:spPr>
          <a:xfrm>
            <a:off x="4724400" y="28194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85800" y="2133600"/>
            <a:ext cx="7664450" cy="1981200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Take away: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Dynamically updating </a:t>
            </a:r>
            <a:r>
              <a:rPr lang="en-US" sz="2000" b="1" i="1" dirty="0">
                <a:cs typeface="Arial" panose="020B0604020202020204" pitchFamily="34" charset="0"/>
              </a:rPr>
              <a:t>Th</a:t>
            </a:r>
            <a:r>
              <a:rPr lang="en-US" sz="2000" b="1" i="1" baseline="-25000" dirty="0">
                <a:cs typeface="Arial" panose="020B0604020202020204" pitchFamily="34" charset="0"/>
              </a:rPr>
              <a:t>CR </a:t>
            </a: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allows scheduler to aggressively work in criticality mode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By reducing </a:t>
            </a:r>
            <a:r>
              <a:rPr lang="en-US" sz="2000" b="1" i="1" dirty="0">
                <a:cs typeface="Arial" panose="020B0604020202020204" pitchFamily="34" charset="0"/>
              </a:rPr>
              <a:t>Th</a:t>
            </a:r>
            <a:r>
              <a:rPr lang="en-US" sz="2000" b="1" i="1" baseline="-25000" dirty="0">
                <a:cs typeface="Arial" panose="020B0604020202020204" pitchFamily="34" charset="0"/>
              </a:rPr>
              <a:t>SM</a:t>
            </a: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, the scheduler’s starts to improve locality by using locality mode for the banks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chances of a bank’s PCR(</a:t>
            </a:r>
            <a:r>
              <a:rPr lang="en-US" sz="2000" b="1" i="1" dirty="0">
                <a:cs typeface="Arial" panose="020B0604020202020204" pitchFamily="34" charset="0"/>
              </a:rPr>
              <a:t>Th</a:t>
            </a:r>
            <a:r>
              <a:rPr lang="en-US" sz="2000" b="1" i="1" baseline="-25000" dirty="0">
                <a:cs typeface="Arial" panose="020B0604020202020204" pitchFamily="34" charset="0"/>
              </a:rPr>
              <a:t>CR</a:t>
            </a: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) &gt;</a:t>
            </a:r>
            <a:r>
              <a:rPr lang="en-US" sz="2000" b="1" i="1" dirty="0">
                <a:cs typeface="Arial" panose="020B0604020202020204" pitchFamily="34" charset="0"/>
              </a:rPr>
              <a:t> Th</a:t>
            </a:r>
            <a:r>
              <a:rPr lang="en-US" sz="2000" b="1" i="1" baseline="-25000" dirty="0">
                <a:cs typeface="Arial" panose="020B0604020202020204" pitchFamily="34" charset="0"/>
              </a:rPr>
              <a:t>SM </a:t>
            </a:r>
            <a:r>
              <a:rPr lang="en-US" sz="2000" b="1" i="1" dirty="0"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increase</a:t>
            </a:r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Exploiting Core Criticality for Enhanced GPU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0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P spid="18" grpId="0" animBg="1"/>
      <p:bldP spid="19" grpId="0" animBg="1"/>
      <p:bldP spid="23" grpId="0" animBg="1"/>
      <p:bldP spid="23" grpId="1" animBg="1"/>
      <p:bldP spid="24" grpId="0" animBg="1"/>
      <p:bldP spid="25" grpId="0"/>
      <p:bldP spid="27" grpId="0" animBg="1"/>
      <p:bldP spid="28" grpId="0" animBg="1"/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2"/>
            <a:ext cx="8229600" cy="51355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 and Motivation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Core Criticality: Metrics and Analysis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Design of Criticality Aware Memory Scheduler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6"/>
                </a:solidFill>
              </a:rPr>
              <a:t>Simulation Setup and Evaluation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Exploiting Core Criticality for Enhanced GPU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38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2"/>
            <a:ext cx="8305800" cy="4983163"/>
          </a:xfrm>
        </p:spPr>
        <p:txBody>
          <a:bodyPr/>
          <a:lstStyle/>
          <a:p>
            <a:r>
              <a:rPr lang="en-US" sz="2400" dirty="0">
                <a:cs typeface="Arial"/>
              </a:rPr>
              <a:t>Evaluated on GPGPU-Sim, a cycle accurate GPU simulator</a:t>
            </a:r>
          </a:p>
          <a:p>
            <a:endParaRPr lang="en-US" sz="2400" dirty="0"/>
          </a:p>
          <a:p>
            <a:r>
              <a:rPr lang="en-US" sz="2400" dirty="0"/>
              <a:t>Baseline configuration similar to scaled-up version of GTX480 </a:t>
            </a:r>
          </a:p>
          <a:p>
            <a:pPr lvl="1"/>
            <a:r>
              <a:rPr lang="en-US" sz="1800" dirty="0"/>
              <a:t>32 SMs, 32-SIMT lanes, 32-threads/warp </a:t>
            </a:r>
          </a:p>
          <a:p>
            <a:pPr lvl="1"/>
            <a:r>
              <a:rPr lang="en-US" sz="1800" dirty="0"/>
              <a:t>16KB L1 (4-way, 128B cache block) + 48KB Shared Mem/SM </a:t>
            </a:r>
          </a:p>
          <a:p>
            <a:pPr lvl="1"/>
            <a:r>
              <a:rPr lang="en-US" sz="1800" dirty="0"/>
              <a:t>6 partitions/channels</a:t>
            </a:r>
          </a:p>
          <a:p>
            <a:endParaRPr lang="en-US" sz="2400" dirty="0"/>
          </a:p>
          <a:p>
            <a:r>
              <a:rPr lang="en-US" sz="2400" dirty="0"/>
              <a:t>Applications classified into 2 groups</a:t>
            </a:r>
          </a:p>
          <a:p>
            <a:pPr lvl="1"/>
            <a:r>
              <a:rPr lang="en-US" sz="2000" dirty="0"/>
              <a:t>Group A: Moderate to High scope</a:t>
            </a:r>
          </a:p>
          <a:p>
            <a:pPr lvl="1"/>
            <a:r>
              <a:rPr lang="en-US" sz="2000" dirty="0"/>
              <a:t>Group B: Low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Exploiting Core Criticality for Enhanced GPU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639762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Performance with CLAMS (Normalized to FR-FCFS)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533400"/>
          </a:xfrm>
        </p:spPr>
        <p:txBody>
          <a:bodyPr numCol="1"/>
          <a:lstStyle/>
          <a:p>
            <a:r>
              <a:rPr lang="en-US" sz="2400" dirty="0"/>
              <a:t>Performance improvement for Group A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0859876"/>
              </p:ext>
            </p:extLst>
          </p:nvPr>
        </p:nvGraphicFramePr>
        <p:xfrm>
          <a:off x="152400" y="762000"/>
          <a:ext cx="878477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 bwMode="auto">
          <a:xfrm>
            <a:off x="914400" y="2667000"/>
            <a:ext cx="7924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533400" y="4724400"/>
            <a:ext cx="7924800" cy="163121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Static-CLAMS = 4.6%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Static-CLAMS-Best = 9.3%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FR-FCFS-Cap-Best = 4%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Semi-Dyn-CLAMS = 6.5%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</a:rPr>
              <a:t>Dyn-CLAMS = 8.4%</a:t>
            </a: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2209800" y="2209800"/>
            <a:ext cx="457200" cy="33528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0" name="Left Brace 9"/>
          <p:cNvSpPr/>
          <p:nvPr/>
        </p:nvSpPr>
        <p:spPr bwMode="auto">
          <a:xfrm rot="16200000">
            <a:off x="5410200" y="2514600"/>
            <a:ext cx="457200" cy="2743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8400" y="3886200"/>
            <a:ext cx="103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Group 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5000" y="38862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Group 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39900" y="2565400"/>
            <a:ext cx="5880100" cy="1320800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More results and detailed description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of Dyn-CLAMS effects in the paper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Exploiting Core Criticality for Enhanced GPU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34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  <p:bldP spid="9" grpId="0" animBg="1"/>
      <p:bldP spid="10" grpId="0" animBg="1"/>
      <p:bldP spid="11" grpId="0"/>
      <p:bldP spid="12" grpId="0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Take Away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2"/>
            <a:ext cx="8305800" cy="5059363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sz="2000" dirty="0">
                <a:solidFill>
                  <a:srgbClr val="FF0000"/>
                </a:solidFill>
              </a:rPr>
              <a:t>Variation in average memory access latencies </a:t>
            </a:r>
            <a:r>
              <a:rPr lang="en-US" sz="2000" dirty="0"/>
              <a:t>across the GPU cores, makes some GPU cores more “</a:t>
            </a:r>
            <a:r>
              <a:rPr lang="en-US" sz="2000" dirty="0">
                <a:solidFill>
                  <a:srgbClr val="FF0000"/>
                </a:solidFill>
              </a:rPr>
              <a:t>critical</a:t>
            </a:r>
            <a:r>
              <a:rPr lang="en-US" sz="2000" dirty="0"/>
              <a:t>” than others.</a:t>
            </a:r>
            <a:endParaRPr lang="en-US" sz="800" dirty="0"/>
          </a:p>
          <a:p>
            <a:pPr lvl="1"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2000" dirty="0"/>
              <a:t>Memory schedulers being agnostic to the criticality of GPU cores can lead to sub-optimal performance</a:t>
            </a:r>
          </a:p>
          <a:p>
            <a:pPr>
              <a:spcAft>
                <a:spcPts val="300"/>
              </a:spcAft>
            </a:pPr>
            <a:endParaRPr lang="en-US" sz="2000" dirty="0"/>
          </a:p>
          <a:p>
            <a:pPr>
              <a:spcAft>
                <a:spcPts val="300"/>
              </a:spcAft>
            </a:pPr>
            <a:r>
              <a:rPr lang="en-US" sz="2000" dirty="0"/>
              <a:t>We need to orchestrate the exploitation of core-criticality and DRAM locality</a:t>
            </a:r>
          </a:p>
          <a:p>
            <a:pPr marL="457200" lvl="1" indent="0">
              <a:spcAft>
                <a:spcPts val="300"/>
              </a:spcAft>
              <a:buNone/>
            </a:pPr>
            <a:endParaRPr lang="en-US" sz="1200" dirty="0"/>
          </a:p>
          <a:p>
            <a:pPr>
              <a:spcAft>
                <a:spcPts val="300"/>
              </a:spcAft>
            </a:pPr>
            <a:r>
              <a:rPr lang="en-US" sz="2000" dirty="0"/>
              <a:t>Dyn-CLAMS provides an average </a:t>
            </a:r>
            <a:r>
              <a:rPr lang="en-US" sz="2000" dirty="0">
                <a:solidFill>
                  <a:srgbClr val="FF0000"/>
                </a:solidFill>
              </a:rPr>
              <a:t>performance improvement of 8.4%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Exploiting Core Criticality for Enhanced GPU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0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ChangeArrowheads="1"/>
          </p:cNvSpPr>
          <p:nvPr/>
        </p:nvSpPr>
        <p:spPr bwMode="auto">
          <a:xfrm>
            <a:off x="0" y="5791200"/>
            <a:ext cx="9144000" cy="1066800"/>
          </a:xfrm>
          <a:prstGeom prst="rect">
            <a:avLst/>
          </a:prstGeom>
          <a:solidFill>
            <a:srgbClr val="101A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6147" name="Line 14"/>
          <p:cNvSpPr>
            <a:spLocks noChangeShapeType="1"/>
          </p:cNvSpPr>
          <p:nvPr/>
        </p:nvSpPr>
        <p:spPr bwMode="auto">
          <a:xfrm>
            <a:off x="0" y="5791200"/>
            <a:ext cx="9144000" cy="0"/>
          </a:xfrm>
          <a:prstGeom prst="line">
            <a:avLst/>
          </a:prstGeom>
          <a:noFill/>
          <a:ln w="101600">
            <a:solidFill>
              <a:srgbClr val="519A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614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697" y="5645490"/>
            <a:ext cx="2711450" cy="125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18"/>
          <p:cNvSpPr>
            <a:spLocks noChangeArrowheads="1"/>
          </p:cNvSpPr>
          <p:nvPr/>
        </p:nvSpPr>
        <p:spPr bwMode="auto">
          <a:xfrm>
            <a:off x="1588" y="0"/>
            <a:ext cx="9144000" cy="5791200"/>
          </a:xfrm>
          <a:prstGeom prst="rect">
            <a:avLst/>
          </a:prstGeom>
          <a:solidFill>
            <a:srgbClr val="182E67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6150" name="Title 1"/>
          <p:cNvSpPr>
            <a:spLocks noGrp="1"/>
          </p:cNvSpPr>
          <p:nvPr/>
        </p:nvSpPr>
        <p:spPr bwMode="auto">
          <a:xfrm>
            <a:off x="457200" y="1006475"/>
            <a:ext cx="8153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4000" b="1" dirty="0">
                <a:solidFill>
                  <a:schemeClr val="bg1"/>
                </a:solidFill>
              </a:rPr>
              <a:t>Exploiting Core Criticality for Enhanced GPU Performance</a:t>
            </a:r>
          </a:p>
        </p:txBody>
      </p:sp>
      <p:sp>
        <p:nvSpPr>
          <p:cNvPr id="6151" name="Subtitle 8"/>
          <p:cNvSpPr>
            <a:spLocks noGrp="1"/>
          </p:cNvSpPr>
          <p:nvPr/>
        </p:nvSpPr>
        <p:spPr bwMode="auto">
          <a:xfrm>
            <a:off x="247650" y="3370262"/>
            <a:ext cx="85725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69925" indent="-3254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22350" indent="-3508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339850" indent="-315913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681163" indent="-3397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1383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955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0527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099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dirty="0">
                <a:solidFill>
                  <a:schemeClr val="bg1"/>
                </a:solidFill>
              </a:rPr>
              <a:t>Adwait Jog, Onur Kay</a:t>
            </a:r>
            <a:r>
              <a:rPr lang="tr-TR" altLang="en-US" dirty="0">
                <a:solidFill>
                  <a:schemeClr val="bg1"/>
                </a:solidFill>
              </a:rPr>
              <a:t>ı</a:t>
            </a:r>
            <a:r>
              <a:rPr lang="en-US" altLang="en-US" dirty="0">
                <a:solidFill>
                  <a:schemeClr val="bg1"/>
                </a:solidFill>
              </a:rPr>
              <a:t>ran, </a:t>
            </a:r>
            <a:r>
              <a:rPr lang="en-US" altLang="en-US" dirty="0">
                <a:solidFill>
                  <a:srgbClr val="FFFF00"/>
                </a:solidFill>
              </a:rPr>
              <a:t>Ashutosh Pattnaik</a:t>
            </a:r>
            <a:r>
              <a:rPr lang="en-US" altLang="en-US" dirty="0">
                <a:solidFill>
                  <a:schemeClr val="bg1"/>
                </a:solidFill>
              </a:rPr>
              <a:t>, </a:t>
            </a:r>
          </a:p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dirty="0">
                <a:solidFill>
                  <a:schemeClr val="bg1"/>
                </a:solidFill>
              </a:rPr>
              <a:t>Mahmut T. Kandemir, Onur Mutlu, </a:t>
            </a:r>
          </a:p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dirty="0">
                <a:solidFill>
                  <a:schemeClr val="bg1"/>
                </a:solidFill>
              </a:rPr>
              <a:t>Ravishankar Iyer, Chita </a:t>
            </a:r>
            <a:r>
              <a:rPr lang="tr-TR" altLang="en-US" dirty="0">
                <a:solidFill>
                  <a:schemeClr val="bg1"/>
                </a:solidFill>
              </a:rPr>
              <a:t>R. </a:t>
            </a:r>
            <a:r>
              <a:rPr lang="en-US" altLang="en-US" dirty="0">
                <a:solidFill>
                  <a:schemeClr val="bg1"/>
                </a:solidFill>
              </a:rPr>
              <a:t>Das. </a:t>
            </a:r>
          </a:p>
        </p:txBody>
      </p:sp>
      <p:pic>
        <p:nvPicPr>
          <p:cNvPr id="6152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100" y="5998765"/>
            <a:ext cx="1066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046790"/>
            <a:ext cx="10033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86" y="6414891"/>
            <a:ext cx="12604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62" y="6474622"/>
            <a:ext cx="1550988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998765"/>
            <a:ext cx="3117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btitle 8"/>
          <p:cNvSpPr>
            <a:spLocks noGrp="1"/>
          </p:cNvSpPr>
          <p:nvPr/>
        </p:nvSpPr>
        <p:spPr bwMode="auto">
          <a:xfrm>
            <a:off x="353291" y="5312997"/>
            <a:ext cx="8572500" cy="45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69925" indent="-3254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22350" indent="-3508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339850" indent="-315913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681163" indent="-3397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1383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955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0527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099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dirty="0">
                <a:solidFill>
                  <a:srgbClr val="FFC000"/>
                </a:solidFill>
              </a:rPr>
              <a:t>SIGMETRICS ‘16</a:t>
            </a:r>
          </a:p>
        </p:txBody>
      </p:sp>
    </p:spTree>
    <p:extLst>
      <p:ext uri="{BB962C8B-B14F-4D97-AF65-F5344CB8AC3E}">
        <p14:creationId xmlns:p14="http://schemas.microsoft.com/office/powerpoint/2010/main" val="1233622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96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3172"/>
          </a:xfrm>
          <a:prstGeom prst="rect">
            <a:avLst/>
          </a:prstGeom>
        </p:spPr>
        <p:txBody>
          <a:bodyPr/>
          <a:lstStyle/>
          <a:p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</a:rPr>
              <a:t>Design of </a:t>
            </a:r>
            <a:r>
              <a:rPr lang="en-US" sz="4000" dirty="0"/>
              <a:t>Semi-Dyn-CLAMS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2"/>
            <a:ext cx="8229600" cy="5008353"/>
          </a:xfrm>
        </p:spPr>
        <p:txBody>
          <a:bodyPr/>
          <a:lstStyle/>
          <a:p>
            <a:r>
              <a:rPr lang="en-US" sz="1800" dirty="0"/>
              <a:t>Lets look at CONS</a:t>
            </a:r>
          </a:p>
          <a:p>
            <a:r>
              <a:rPr lang="en-US" sz="1800" dirty="0"/>
              <a:t>Assume </a:t>
            </a:r>
            <a:r>
              <a:rPr lang="en-US" sz="1800" b="1" i="1" dirty="0">
                <a:cs typeface="Arial" panose="020B0604020202020204" pitchFamily="34" charset="0"/>
              </a:rPr>
              <a:t>Th</a:t>
            </a:r>
            <a:r>
              <a:rPr lang="en-US" sz="1800" b="1" i="1" baseline="-25000" dirty="0">
                <a:cs typeface="Arial" panose="020B0604020202020204" pitchFamily="34" charset="0"/>
              </a:rPr>
              <a:t>SM </a:t>
            </a:r>
            <a:r>
              <a:rPr lang="en-US" sz="1800" b="1" i="1" dirty="0">
                <a:cs typeface="Arial" panose="020B0604020202020204" pitchFamily="34" charset="0"/>
              </a:rPr>
              <a:t> = 40%, </a:t>
            </a:r>
            <a:r>
              <a:rPr lang="en-US" sz="1800" dirty="0">
                <a:cs typeface="Arial" panose="020B0604020202020204" pitchFamily="34" charset="0"/>
              </a:rPr>
              <a:t>and </a:t>
            </a:r>
            <a:r>
              <a:rPr lang="en-US" sz="1800" b="1" i="1" dirty="0">
                <a:cs typeface="Arial" panose="020B0604020202020204" pitchFamily="34" charset="0"/>
              </a:rPr>
              <a:t>Th</a:t>
            </a:r>
            <a:r>
              <a:rPr lang="en-US" sz="1800" b="1" i="1" baseline="-25000" dirty="0">
                <a:cs typeface="Arial" panose="020B0604020202020204" pitchFamily="34" charset="0"/>
              </a:rPr>
              <a:t>CR</a:t>
            </a:r>
            <a:r>
              <a:rPr lang="en-US" sz="1800" b="1" i="1" dirty="0">
                <a:cs typeface="Arial" panose="020B0604020202020204" pitchFamily="34" charset="0"/>
              </a:rPr>
              <a:t> </a:t>
            </a:r>
            <a:r>
              <a:rPr lang="en-US" sz="1800" dirty="0">
                <a:cs typeface="Arial" panose="020B0604020202020204" pitchFamily="34" charset="0"/>
              </a:rPr>
              <a:t>can take any value in</a:t>
            </a:r>
            <a:r>
              <a:rPr lang="en-US" sz="1800" b="1" i="1" dirty="0">
                <a:cs typeface="Arial" panose="020B0604020202020204" pitchFamily="34" charset="0"/>
              </a:rPr>
              <a:t> </a:t>
            </a:r>
            <a:r>
              <a:rPr lang="en-US" sz="1800" dirty="0">
                <a:cs typeface="Arial" panose="020B0604020202020204" pitchFamily="34" charset="0"/>
              </a:rPr>
              <a:t>{1,4,7}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b="1" i="1" dirty="0">
                <a:cs typeface="Arial" panose="020B0604020202020204" pitchFamily="34" charset="0"/>
              </a:rPr>
              <a:t>Th</a:t>
            </a:r>
            <a:r>
              <a:rPr lang="en-US" sz="1800" b="1" i="1" baseline="-25000" dirty="0">
                <a:cs typeface="Arial" panose="020B0604020202020204" pitchFamily="34" charset="0"/>
              </a:rPr>
              <a:t>CR</a:t>
            </a:r>
            <a:r>
              <a:rPr lang="en-US" sz="1800" b="1" i="1" dirty="0">
                <a:cs typeface="Arial" panose="020B0604020202020204" pitchFamily="34" charset="0"/>
              </a:rPr>
              <a:t> = 4</a:t>
            </a:r>
            <a:r>
              <a:rPr lang="en-US" sz="1800" dirty="0">
                <a:cs typeface="Arial" panose="020B0604020202020204" pitchFamily="34" charset="0"/>
              </a:rPr>
              <a:t>, is chosen. Scheduler works in criticality mode most of the time.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2286000" y="1752602"/>
          <a:ext cx="4114800" cy="2367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636086" y="3671104"/>
            <a:ext cx="2128838" cy="276999"/>
            <a:chOff x="1257300" y="2514597"/>
            <a:chExt cx="283845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1257300" y="2514597"/>
              <a:ext cx="771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cs typeface="Arial" panose="020B0604020202020204" pitchFamily="34" charset="0"/>
                </a:rPr>
                <a:t>Time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876425" y="2683877"/>
              <a:ext cx="2219325" cy="9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 flipV="1">
            <a:off x="3205854" y="3039205"/>
            <a:ext cx="314427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418071" y="2928158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Exploiting Core Criticality for Enhanced GPU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3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457200" y="1066802"/>
            <a:ext cx="8229600" cy="5059363"/>
          </a:xfrm>
        </p:spPr>
        <p:txBody>
          <a:bodyPr/>
          <a:lstStyle/>
          <a:p>
            <a:r>
              <a:rPr lang="en-US" sz="2400" dirty="0">
                <a:cs typeface="Arial" panose="020B0604020202020204" pitchFamily="34" charset="0"/>
              </a:rPr>
              <a:t>Initialize </a:t>
            </a:r>
            <a:r>
              <a:rPr lang="en-US" sz="2400" b="1" i="1" dirty="0">
                <a:cs typeface="Arial" panose="020B0604020202020204" pitchFamily="34" charset="0"/>
              </a:rPr>
              <a:t>Th</a:t>
            </a:r>
            <a:r>
              <a:rPr lang="en-US" sz="2400" b="1" i="1" baseline="-25000" dirty="0">
                <a:cs typeface="Arial" panose="020B0604020202020204" pitchFamily="34" charset="0"/>
              </a:rPr>
              <a:t>SM </a:t>
            </a:r>
            <a:r>
              <a:rPr lang="en-US" sz="2400" b="1" i="1" dirty="0">
                <a:cs typeface="Arial" panose="020B0604020202020204" pitchFamily="34" charset="0"/>
              </a:rPr>
              <a:t> = 40%, </a:t>
            </a:r>
            <a:r>
              <a:rPr lang="en-US" sz="2400" dirty="0">
                <a:cs typeface="Arial" panose="020B0604020202020204" pitchFamily="34" charset="0"/>
              </a:rPr>
              <a:t>and </a:t>
            </a:r>
            <a:r>
              <a:rPr lang="en-US" sz="2400" b="1" i="1" dirty="0">
                <a:cs typeface="Arial" panose="020B0604020202020204" pitchFamily="34" charset="0"/>
              </a:rPr>
              <a:t>Th</a:t>
            </a:r>
            <a:r>
              <a:rPr lang="en-US" sz="2400" b="1" i="1" baseline="-25000" dirty="0">
                <a:cs typeface="Arial" panose="020B0604020202020204" pitchFamily="34" charset="0"/>
              </a:rPr>
              <a:t>CR</a:t>
            </a:r>
            <a:r>
              <a:rPr lang="en-US" sz="2400" dirty="0"/>
              <a:t> = 8</a:t>
            </a:r>
          </a:p>
          <a:p>
            <a:r>
              <a:rPr lang="en-US" sz="2400" dirty="0"/>
              <a:t>Calculate </a:t>
            </a:r>
            <a:r>
              <a:rPr lang="en-US" sz="2400" b="1" i="1" dirty="0">
                <a:cs typeface="Arial" panose="020B0604020202020204" pitchFamily="34" charset="0"/>
              </a:rPr>
              <a:t>Th</a:t>
            </a:r>
            <a:r>
              <a:rPr lang="en-US" sz="2400" b="1" i="1" baseline="-25000" dirty="0">
                <a:cs typeface="Arial" panose="020B0604020202020204" pitchFamily="34" charset="0"/>
              </a:rPr>
              <a:t>CR </a:t>
            </a:r>
            <a:r>
              <a:rPr lang="en-US" sz="2400" dirty="0"/>
              <a:t>based on Semi-Dyn-CLAMS</a:t>
            </a:r>
          </a:p>
          <a:p>
            <a:pPr lvl="1"/>
            <a:r>
              <a:rPr lang="en-US" sz="2000" b="1" i="1" dirty="0">
                <a:cs typeface="Arial" panose="020B0604020202020204" pitchFamily="34" charset="0"/>
              </a:rPr>
              <a:t>Th</a:t>
            </a:r>
            <a:r>
              <a:rPr lang="en-US" sz="2000" b="1" i="1" baseline="-25000" dirty="0">
                <a:cs typeface="Arial" panose="020B0604020202020204" pitchFamily="34" charset="0"/>
              </a:rPr>
              <a:t>CR </a:t>
            </a:r>
            <a:r>
              <a:rPr lang="en-US" sz="2000" dirty="0">
                <a:cs typeface="Arial" panose="020B0604020202020204" pitchFamily="34" charset="0"/>
              </a:rPr>
              <a:t> u</a:t>
            </a:r>
            <a:r>
              <a:rPr lang="en-US" sz="2000" dirty="0"/>
              <a:t>pdated to 4</a:t>
            </a:r>
          </a:p>
          <a:p>
            <a:r>
              <a:rPr lang="en-US" sz="2400" dirty="0"/>
              <a:t>Update </a:t>
            </a:r>
            <a:r>
              <a:rPr lang="en-US" sz="2400" b="1" i="1" dirty="0">
                <a:cs typeface="Arial" panose="020B0604020202020204" pitchFamily="34" charset="0"/>
              </a:rPr>
              <a:t>Th</a:t>
            </a:r>
            <a:r>
              <a:rPr lang="en-US" sz="2400" b="1" i="1" baseline="-25000" dirty="0">
                <a:cs typeface="Arial" panose="020B0604020202020204" pitchFamily="34" charset="0"/>
              </a:rPr>
              <a:t>SM</a:t>
            </a:r>
            <a:r>
              <a:rPr lang="en-US" sz="2400" dirty="0"/>
              <a:t> to new value of PCR(</a:t>
            </a:r>
            <a:r>
              <a:rPr lang="en-US" sz="2400" b="1" i="1" dirty="0">
                <a:cs typeface="Arial" panose="020B0604020202020204" pitchFamily="34" charset="0"/>
              </a:rPr>
              <a:t>Th</a:t>
            </a:r>
            <a:r>
              <a:rPr lang="en-US" sz="2400" b="1" i="1" baseline="-25000" dirty="0">
                <a:cs typeface="Arial" panose="020B0604020202020204" pitchFamily="34" charset="0"/>
              </a:rPr>
              <a:t>CR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Similar to the curve of PCR(4)</a:t>
            </a:r>
          </a:p>
          <a:p>
            <a:pPr lvl="1"/>
            <a:r>
              <a:rPr lang="en-US" sz="2000" dirty="0"/>
              <a:t>With the reduction of </a:t>
            </a:r>
            <a:r>
              <a:rPr lang="en-US" sz="2000" b="1" i="1" dirty="0">
                <a:cs typeface="Arial" panose="020B0604020202020204" pitchFamily="34" charset="0"/>
              </a:rPr>
              <a:t>Th</a:t>
            </a:r>
            <a:r>
              <a:rPr lang="en-US" sz="2000" b="1" i="1" baseline="-25000" dirty="0">
                <a:cs typeface="Arial" panose="020B0604020202020204" pitchFamily="34" charset="0"/>
              </a:rPr>
              <a:t>SM</a:t>
            </a:r>
            <a:r>
              <a:rPr lang="en-US" sz="2000" dirty="0"/>
              <a:t>, chances of scheduler going to locality mode increase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CE8AB8A2-C46C-42C2-B710-DCC2A3B86E2E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  <p:sp>
        <p:nvSpPr>
          <p:cNvPr id="19" name="Title 8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Design of </a:t>
            </a:r>
            <a:r>
              <a:rPr lang="en-US" sz="3600" kern="0" dirty="0"/>
              <a:t>Dyn-CLAMS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2438400" y="3810000"/>
          <a:ext cx="4114800" cy="2466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815174" y="5698261"/>
            <a:ext cx="2128838" cy="276999"/>
            <a:chOff x="1257300" y="2514600"/>
            <a:chExt cx="2838450" cy="369332"/>
          </a:xfrm>
          <a:noFill/>
        </p:grpSpPr>
        <p:sp>
          <p:nvSpPr>
            <p:cNvPr id="7" name="TextBox 6"/>
            <p:cNvSpPr txBox="1"/>
            <p:nvPr/>
          </p:nvSpPr>
          <p:spPr>
            <a:xfrm>
              <a:off x="1257300" y="2514600"/>
              <a:ext cx="77152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cs typeface="Arial" panose="020B0604020202020204" pitchFamily="34" charset="0"/>
                </a:rPr>
                <a:t>Time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876425" y="2683877"/>
              <a:ext cx="2219325" cy="952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/>
          <p:nvPr/>
        </p:nvCxnSpPr>
        <p:spPr>
          <a:xfrm>
            <a:off x="3220133" y="5083795"/>
            <a:ext cx="3288723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09198" y="3893678"/>
            <a:ext cx="705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cs typeface="Arial" panose="020B0604020202020204" pitchFamily="34" charset="0"/>
              </a:rPr>
              <a:t>Th</a:t>
            </a:r>
            <a:r>
              <a:rPr lang="en-US" sz="1600" b="1" i="1" baseline="-25000" dirty="0">
                <a:cs typeface="Arial" panose="020B0604020202020204" pitchFamily="34" charset="0"/>
              </a:rPr>
              <a:t>SM</a:t>
            </a:r>
            <a:r>
              <a:rPr lang="en-US" sz="1600" b="1" i="1" dirty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Oval 11"/>
          <p:cNvSpPr/>
          <p:nvPr/>
        </p:nvSpPr>
        <p:spPr>
          <a:xfrm>
            <a:off x="6547673" y="494432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6545736" y="532597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3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6817456" y="5076098"/>
            <a:ext cx="160020" cy="353328"/>
          </a:xfrm>
          <a:prstGeom prst="downArrow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Oval 14"/>
          <p:cNvSpPr/>
          <p:nvPr/>
        </p:nvSpPr>
        <p:spPr>
          <a:xfrm>
            <a:off x="5972784" y="1180289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6629400" y="24384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Exploiting Core Criticality for Enhanced GPU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7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11" grpId="0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Take Away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2"/>
            <a:ext cx="8305800" cy="5059363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sz="2000" dirty="0"/>
              <a:t>Memory schedulers being </a:t>
            </a:r>
            <a:r>
              <a:rPr lang="en-US" sz="2000" dirty="0">
                <a:solidFill>
                  <a:srgbClr val="FF0000"/>
                </a:solidFill>
              </a:rPr>
              <a:t>agnostic to the criticality </a:t>
            </a:r>
            <a:r>
              <a:rPr lang="en-US" sz="2000" dirty="0"/>
              <a:t>of GPU cores can lead to sub-optimal performance</a:t>
            </a:r>
          </a:p>
          <a:p>
            <a:pPr lvl="1">
              <a:spcAft>
                <a:spcPts val="300"/>
              </a:spcAft>
            </a:pPr>
            <a:r>
              <a:rPr lang="en-US" sz="1800" dirty="0"/>
              <a:t>Variation in average memory access latencies across the GPU cores, makes some GPU cores more “critical” than others.</a:t>
            </a:r>
          </a:p>
          <a:p>
            <a:pPr marL="457200" lvl="1" indent="0">
              <a:spcAft>
                <a:spcPts val="300"/>
              </a:spcAft>
              <a:buNone/>
            </a:pPr>
            <a:endParaRPr lang="en-US" sz="1200" dirty="0"/>
          </a:p>
          <a:p>
            <a:pPr>
              <a:spcAft>
                <a:spcPts val="300"/>
              </a:spcAft>
            </a:pPr>
            <a:r>
              <a:rPr lang="en-US" sz="2000" dirty="0"/>
              <a:t>Core criticality aware memory system is required for enhanced GPU performance</a:t>
            </a:r>
          </a:p>
          <a:p>
            <a:pPr lvl="1">
              <a:spcAft>
                <a:spcPts val="300"/>
              </a:spcAft>
            </a:pPr>
            <a:r>
              <a:rPr lang="en-US" sz="1800" dirty="0"/>
              <a:t>Percentage of Critical Cores (PCC) is a good proxy to measure Percentage of Critical Requests (PCR) which defines the criticality of a GPU core.</a:t>
            </a:r>
          </a:p>
          <a:p>
            <a:pPr lvl="1">
              <a:spcAft>
                <a:spcPts val="300"/>
              </a:spcAft>
            </a:pPr>
            <a:r>
              <a:rPr lang="en-US" sz="1800" dirty="0"/>
              <a:t>Dynamically choosing between either exploiting core-criticality or DRAM locality</a:t>
            </a:r>
          </a:p>
          <a:p>
            <a:pPr marL="457200" lvl="1" indent="0">
              <a:spcAft>
                <a:spcPts val="300"/>
              </a:spcAft>
              <a:buNone/>
            </a:pPr>
            <a:endParaRPr lang="en-US" sz="1200" dirty="0"/>
          </a:p>
          <a:p>
            <a:pPr>
              <a:spcAft>
                <a:spcPts val="300"/>
              </a:spcAft>
            </a:pPr>
            <a:r>
              <a:rPr lang="en-US" sz="2000" dirty="0"/>
              <a:t>Dyn-CLAMS provides an average performance improvement of 8.4% across Group-A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Exploiting Core Criticality for Enhanced GPU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2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z="4000" dirty="0"/>
              <a:t>Current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2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1200" dirty="0"/>
          </a:p>
          <a:p>
            <a:r>
              <a:rPr lang="en-US" sz="2800" dirty="0"/>
              <a:t>Modern Schedulers (e.g., FR-FCFS)</a:t>
            </a:r>
          </a:p>
          <a:p>
            <a:pPr lvl="1"/>
            <a:r>
              <a:rPr lang="en-US" sz="2400" dirty="0"/>
              <a:t>assume that all memory requests are </a:t>
            </a:r>
            <a:r>
              <a:rPr lang="en-US" sz="2400" i="1" dirty="0">
                <a:solidFill>
                  <a:srgbClr val="0070C0"/>
                </a:solidFill>
              </a:rPr>
              <a:t>equally critical </a:t>
            </a:r>
            <a:r>
              <a:rPr lang="en-US" sz="2400" dirty="0">
                <a:solidFill>
                  <a:srgbClr val="0070C0"/>
                </a:solidFill>
              </a:rPr>
              <a:t>towards performance</a:t>
            </a:r>
            <a:r>
              <a:rPr lang="en-US" sz="2400" dirty="0"/>
              <a:t>.</a:t>
            </a:r>
          </a:p>
          <a:p>
            <a:pPr lvl="1"/>
            <a:r>
              <a:rPr lang="en-US" sz="2400" i="1" dirty="0">
                <a:solidFill>
                  <a:srgbClr val="0070C0"/>
                </a:solidFill>
              </a:rPr>
              <a:t>maximize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memory data throughput.</a:t>
            </a:r>
          </a:p>
          <a:p>
            <a:pPr marL="457200" lvl="1" indent="0">
              <a:buNone/>
            </a:pPr>
            <a:endParaRPr lang="en-US" sz="1050" dirty="0"/>
          </a:p>
          <a:p>
            <a:r>
              <a:rPr lang="en-US" sz="2800" dirty="0"/>
              <a:t>Inability of FR-FCFS to distinguish memory requests from different GPU cores lead to</a:t>
            </a:r>
          </a:p>
          <a:p>
            <a:pPr lvl="1"/>
            <a:r>
              <a:rPr lang="en-US" sz="2400" dirty="0"/>
              <a:t>GPU cores experiencing </a:t>
            </a:r>
            <a:r>
              <a:rPr lang="en-US" sz="2400" dirty="0">
                <a:latin typeface="Arial" panose="020B0604020202020204" pitchFamily="34" charset="0"/>
              </a:rPr>
              <a:t>significant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variation in average memory access latencies</a:t>
            </a:r>
          </a:p>
          <a:p>
            <a:pPr lvl="1"/>
            <a:r>
              <a:rPr lang="en-US" sz="2400" dirty="0">
                <a:latin typeface="Arial" panose="020B0604020202020204" pitchFamily="34" charset="0"/>
              </a:rPr>
              <a:t>some GPU cores becoming more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“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</a:rPr>
              <a:t>critical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” </a:t>
            </a:r>
            <a:r>
              <a:rPr lang="en-US" sz="2400" dirty="0">
                <a:latin typeface="Arial" panose="020B0604020202020204" pitchFamily="34" charset="0"/>
              </a:rPr>
              <a:t>than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Exploiting Core Criticality for Enhanced GPU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1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Scheme Runtime Plots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92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-199748" y="857252"/>
          <a:ext cx="4114800" cy="2077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074832" y="2468167"/>
            <a:ext cx="2128838" cy="276999"/>
            <a:chOff x="1486739" y="2525751"/>
            <a:chExt cx="2838450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1486739" y="2525751"/>
              <a:ext cx="771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cs typeface="Arial" panose="020B0604020202020204" pitchFamily="34" charset="0"/>
                </a:rPr>
                <a:t>Time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2105864" y="2695028"/>
              <a:ext cx="2219325" cy="9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93763" y="972587"/>
            <a:ext cx="1340822" cy="311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25" b="1" i="1" dirty="0">
                <a:cs typeface="Arial" panose="020B0604020202020204" pitchFamily="34" charset="0"/>
              </a:rPr>
              <a:t>Th</a:t>
            </a:r>
            <a:r>
              <a:rPr lang="en-US" sz="1425" b="1" i="1" baseline="-25000" dirty="0">
                <a:cs typeface="Arial" panose="020B0604020202020204" pitchFamily="34" charset="0"/>
              </a:rPr>
              <a:t>SM</a:t>
            </a:r>
            <a:r>
              <a:rPr lang="en-US" sz="1425" b="1" baseline="-25000" dirty="0">
                <a:cs typeface="Arial" panose="020B0604020202020204" pitchFamily="34" charset="0"/>
              </a:rPr>
              <a:t> </a:t>
            </a:r>
            <a:r>
              <a:rPr lang="en-US" sz="1425" b="1" dirty="0">
                <a:cs typeface="Arial" panose="020B0604020202020204" pitchFamily="34" charset="0"/>
              </a:rPr>
              <a:t>= 40%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9059" y="972587"/>
            <a:ext cx="1340822" cy="311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25" b="1" i="1" dirty="0">
                <a:cs typeface="Arial" panose="020B0604020202020204" pitchFamily="34" charset="0"/>
              </a:rPr>
              <a:t>Th</a:t>
            </a:r>
            <a:r>
              <a:rPr lang="en-US" sz="1425" b="1" i="1" baseline="-25000" dirty="0">
                <a:cs typeface="Arial" panose="020B0604020202020204" pitchFamily="34" charset="0"/>
              </a:rPr>
              <a:t>SM</a:t>
            </a:r>
            <a:r>
              <a:rPr lang="en-US" sz="1425" b="1" baseline="-25000" dirty="0">
                <a:cs typeface="Arial" panose="020B0604020202020204" pitchFamily="34" charset="0"/>
              </a:rPr>
              <a:t> </a:t>
            </a:r>
            <a:r>
              <a:rPr lang="en-US" sz="1425" b="1" dirty="0">
                <a:cs typeface="Arial" panose="020B0604020202020204" pitchFamily="34" charset="0"/>
              </a:rPr>
              <a:t>= 80%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8AB8A2-C46C-42C2-B710-DCC2A3B86E2E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/>
          </p:nvPr>
        </p:nvGraphicFramePr>
        <p:xfrm>
          <a:off x="4191000" y="762000"/>
          <a:ext cx="4114800" cy="2651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5439278" y="2650696"/>
            <a:ext cx="2128838" cy="276999"/>
            <a:chOff x="1486739" y="2525751"/>
            <a:chExt cx="283845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1486739" y="2525751"/>
              <a:ext cx="771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cs typeface="Arial" panose="020B0604020202020204" pitchFamily="34" charset="0"/>
                </a:rPr>
                <a:t>Time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2105864" y="2695028"/>
              <a:ext cx="2219325" cy="9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5524860" y="885845"/>
            <a:ext cx="1340822" cy="311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25" b="1" i="1" dirty="0">
                <a:cs typeface="Arial" panose="020B0604020202020204" pitchFamily="34" charset="0"/>
              </a:rPr>
              <a:t>Th</a:t>
            </a:r>
            <a:r>
              <a:rPr lang="en-US" sz="1425" b="1" i="1" baseline="-25000" dirty="0">
                <a:cs typeface="Arial" panose="020B0604020202020204" pitchFamily="34" charset="0"/>
              </a:rPr>
              <a:t>SMinit</a:t>
            </a:r>
            <a:r>
              <a:rPr lang="en-US" sz="1425" b="1" baseline="-25000" dirty="0">
                <a:cs typeface="Arial" panose="020B0604020202020204" pitchFamily="34" charset="0"/>
              </a:rPr>
              <a:t> </a:t>
            </a:r>
            <a:r>
              <a:rPr lang="en-US" sz="1425" b="1" dirty="0">
                <a:cs typeface="Arial" panose="020B0604020202020204" pitchFamily="34" charset="0"/>
              </a:rPr>
              <a:t>= 40%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70368" y="885845"/>
            <a:ext cx="1340822" cy="311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25" b="1" i="1" dirty="0">
                <a:cs typeface="Arial" panose="020B0604020202020204" pitchFamily="34" charset="0"/>
              </a:rPr>
              <a:t>Th</a:t>
            </a:r>
            <a:r>
              <a:rPr lang="en-US" sz="1425" b="1" i="1" baseline="-25000" dirty="0">
                <a:cs typeface="Arial" panose="020B0604020202020204" pitchFamily="34" charset="0"/>
              </a:rPr>
              <a:t>SMinit</a:t>
            </a:r>
            <a:r>
              <a:rPr lang="en-US" sz="1425" b="1" baseline="-25000" dirty="0">
                <a:cs typeface="Arial" panose="020B0604020202020204" pitchFamily="34" charset="0"/>
              </a:rPr>
              <a:t> </a:t>
            </a:r>
            <a:r>
              <a:rPr lang="en-US" sz="1425" b="1" dirty="0">
                <a:cs typeface="Arial" panose="020B0604020202020204" pitchFamily="34" charset="0"/>
              </a:rPr>
              <a:t>= 80% </a:t>
            </a: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/>
          </p:nvPr>
        </p:nvGraphicFramePr>
        <p:xfrm>
          <a:off x="0" y="3429000"/>
          <a:ext cx="41148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873960" y="5092118"/>
            <a:ext cx="2128838" cy="276999"/>
            <a:chOff x="1486739" y="2525751"/>
            <a:chExt cx="2838450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1486739" y="2525751"/>
              <a:ext cx="771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cs typeface="Arial" panose="020B0604020202020204" pitchFamily="34" charset="0"/>
                </a:rPr>
                <a:t>Time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2105864" y="2695028"/>
              <a:ext cx="2219325" cy="9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998689" y="4567064"/>
            <a:ext cx="226300" cy="2335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</a:t>
            </a:r>
          </a:p>
        </p:txBody>
      </p:sp>
      <p:sp>
        <p:nvSpPr>
          <p:cNvPr id="21" name="Oval 20"/>
          <p:cNvSpPr/>
          <p:nvPr/>
        </p:nvSpPr>
        <p:spPr>
          <a:xfrm>
            <a:off x="2057401" y="3895811"/>
            <a:ext cx="226300" cy="2335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B</a:t>
            </a:r>
          </a:p>
        </p:txBody>
      </p:sp>
      <p:sp>
        <p:nvSpPr>
          <p:cNvPr id="22" name="Oval 21"/>
          <p:cNvSpPr/>
          <p:nvPr/>
        </p:nvSpPr>
        <p:spPr>
          <a:xfrm>
            <a:off x="2570118" y="3895811"/>
            <a:ext cx="226300" cy="2335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39686" y="3422213"/>
            <a:ext cx="1340822" cy="311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25" b="1" i="1" dirty="0">
                <a:cs typeface="Arial" panose="020B0604020202020204" pitchFamily="34" charset="0"/>
              </a:rPr>
              <a:t>Th</a:t>
            </a:r>
            <a:r>
              <a:rPr lang="en-US" sz="1425" b="1" i="1" baseline="-25000" dirty="0">
                <a:cs typeface="Arial" panose="020B0604020202020204" pitchFamily="34" charset="0"/>
              </a:rPr>
              <a:t>SM</a:t>
            </a:r>
            <a:r>
              <a:rPr lang="en-US" sz="1425" b="1" baseline="-25000" dirty="0">
                <a:cs typeface="Arial" panose="020B0604020202020204" pitchFamily="34" charset="0"/>
              </a:rPr>
              <a:t> </a:t>
            </a:r>
            <a:r>
              <a:rPr lang="en-US" sz="1425" b="1" dirty="0">
                <a:cs typeface="Arial" panose="020B0604020202020204" pitchFamily="34" charset="0"/>
              </a:rPr>
              <a:t>= 40%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13389" y="3422213"/>
            <a:ext cx="1340822" cy="311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25" b="1" i="1" dirty="0">
                <a:cs typeface="Arial" panose="020B0604020202020204" pitchFamily="34" charset="0"/>
              </a:rPr>
              <a:t>Th</a:t>
            </a:r>
            <a:r>
              <a:rPr lang="en-US" sz="1425" b="1" i="1" baseline="-25000" dirty="0">
                <a:cs typeface="Arial" panose="020B0604020202020204" pitchFamily="34" charset="0"/>
              </a:rPr>
              <a:t>SM</a:t>
            </a:r>
            <a:r>
              <a:rPr lang="en-US" sz="1425" b="1" baseline="-25000" dirty="0">
                <a:cs typeface="Arial" panose="020B0604020202020204" pitchFamily="34" charset="0"/>
              </a:rPr>
              <a:t> </a:t>
            </a:r>
            <a:r>
              <a:rPr lang="en-US" sz="1425" b="1" dirty="0">
                <a:cs typeface="Arial" panose="020B0604020202020204" pitchFamily="34" charset="0"/>
              </a:rPr>
              <a:t>= 80% 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31906" y="3864726"/>
            <a:ext cx="652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>
                <a:cs typeface="Arial" panose="020B0604020202020204" pitchFamily="34" charset="0"/>
              </a:rPr>
              <a:t>(Th</a:t>
            </a:r>
            <a:r>
              <a:rPr lang="en-US" sz="1200" b="1" i="1" baseline="-25000" dirty="0">
                <a:cs typeface="Arial" panose="020B0604020202020204" pitchFamily="34" charset="0"/>
              </a:rPr>
              <a:t>CR </a:t>
            </a:r>
            <a:r>
              <a:rPr lang="en-US" sz="1200" b="1" dirty="0"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26" name="Chart 25"/>
          <p:cNvGraphicFramePr>
            <a:graphicFrameLocks/>
          </p:cNvGraphicFramePr>
          <p:nvPr>
            <p:extLst/>
          </p:nvPr>
        </p:nvGraphicFramePr>
        <p:xfrm>
          <a:off x="4399066" y="3373931"/>
          <a:ext cx="4209178" cy="2617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5614917" y="5285083"/>
            <a:ext cx="2128838" cy="276999"/>
            <a:chOff x="1486739" y="2525751"/>
            <a:chExt cx="283845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1486739" y="2525751"/>
              <a:ext cx="771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cs typeface="Arial" panose="020B0604020202020204" pitchFamily="34" charset="0"/>
                </a:rPr>
                <a:t>Time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2105864" y="2695028"/>
              <a:ext cx="2219325" cy="9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/>
          <p:cNvSpPr/>
          <p:nvPr/>
        </p:nvSpPr>
        <p:spPr>
          <a:xfrm>
            <a:off x="7082154" y="4998254"/>
            <a:ext cx="226300" cy="2335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7676513" y="4998254"/>
            <a:ext cx="226300" cy="2335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86057" y="3416793"/>
            <a:ext cx="1340822" cy="311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25" b="1" i="1" dirty="0">
                <a:cs typeface="Arial" panose="020B0604020202020204" pitchFamily="34" charset="0"/>
              </a:rPr>
              <a:t>Th</a:t>
            </a:r>
            <a:r>
              <a:rPr lang="en-US" sz="1425" b="1" i="1" baseline="-25000" dirty="0">
                <a:cs typeface="Arial" panose="020B0604020202020204" pitchFamily="34" charset="0"/>
              </a:rPr>
              <a:t>SMinit</a:t>
            </a:r>
            <a:r>
              <a:rPr lang="en-US" sz="1425" b="1" baseline="-25000" dirty="0">
                <a:cs typeface="Arial" panose="020B0604020202020204" pitchFamily="34" charset="0"/>
              </a:rPr>
              <a:t> </a:t>
            </a:r>
            <a:r>
              <a:rPr lang="en-US" sz="1425" b="1" dirty="0">
                <a:cs typeface="Arial" panose="020B0604020202020204" pitchFamily="34" charset="0"/>
              </a:rPr>
              <a:t>= 40%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44347" y="3416793"/>
            <a:ext cx="1340822" cy="311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25" b="1" i="1" dirty="0">
                <a:cs typeface="Arial" panose="020B0604020202020204" pitchFamily="34" charset="0"/>
              </a:rPr>
              <a:t>Th</a:t>
            </a:r>
            <a:r>
              <a:rPr lang="en-US" sz="1425" b="1" i="1" baseline="-25000" dirty="0">
                <a:cs typeface="Arial" panose="020B0604020202020204" pitchFamily="34" charset="0"/>
              </a:rPr>
              <a:t>SMinit</a:t>
            </a:r>
            <a:r>
              <a:rPr lang="en-US" sz="1425" b="1" baseline="-25000" dirty="0">
                <a:cs typeface="Arial" panose="020B0604020202020204" pitchFamily="34" charset="0"/>
              </a:rPr>
              <a:t> </a:t>
            </a:r>
            <a:r>
              <a:rPr lang="en-US" sz="1425" b="1" dirty="0">
                <a:cs typeface="Arial" panose="020B0604020202020204" pitchFamily="34" charset="0"/>
              </a:rPr>
              <a:t>= 80% </a:t>
            </a:r>
          </a:p>
        </p:txBody>
      </p:sp>
      <p:sp>
        <p:nvSpPr>
          <p:cNvPr id="34" name="Rectangle 33"/>
          <p:cNvSpPr/>
          <p:nvPr/>
        </p:nvSpPr>
        <p:spPr>
          <a:xfrm rot="16200000">
            <a:off x="4362265" y="3915793"/>
            <a:ext cx="6591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>
                <a:cs typeface="Arial" panose="020B0604020202020204" pitchFamily="34" charset="0"/>
              </a:rPr>
              <a:t>(Th</a:t>
            </a:r>
            <a:r>
              <a:rPr lang="en-US" sz="1200" b="1" i="1" baseline="-25000" dirty="0">
                <a:cs typeface="Arial" panose="020B0604020202020204" pitchFamily="34" charset="0"/>
              </a:rPr>
              <a:t>SM </a:t>
            </a:r>
            <a:r>
              <a:rPr lang="en-US" sz="1200" b="1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Exploiting Core Criticality for Enhanced GPU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48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CE8AB8A2-C46C-42C2-B710-DCC2A3B86E2E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-1" y="857252"/>
          <a:ext cx="4192732" cy="2143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4495800" y="1066800"/>
          <a:ext cx="4169352" cy="2080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/>
          </p:nvPr>
        </p:nvGraphicFramePr>
        <p:xfrm>
          <a:off x="2286002" y="3657602"/>
          <a:ext cx="4241307" cy="2127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Exploiting Core Criticality for Enhanced GPU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26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8AB8A2-C46C-42C2-B710-DCC2A3B86E2E}" type="slidenum">
              <a:rPr lang="en-US" altLang="en-US" smtClean="0"/>
              <a:pPr>
                <a:defRPr/>
              </a:pPr>
              <a:t>34</a:t>
            </a:fld>
            <a:endParaRPr lang="en-US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62000" y="1471180"/>
            <a:ext cx="6951520" cy="2719820"/>
            <a:chOff x="-2" y="857250"/>
            <a:chExt cx="6951520" cy="2719820"/>
          </a:xfrm>
        </p:grpSpPr>
        <p:graphicFrame>
          <p:nvGraphicFramePr>
            <p:cNvPr id="2" name="Chart 1"/>
            <p:cNvGraphicFramePr>
              <a:graphicFrameLocks/>
            </p:cNvGraphicFramePr>
            <p:nvPr>
              <p:extLst/>
            </p:nvPr>
          </p:nvGraphicFramePr>
          <p:xfrm>
            <a:off x="-2" y="857250"/>
            <a:ext cx="6951520" cy="27198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" name="TextBox 2"/>
            <p:cNvSpPr txBox="1"/>
            <p:nvPr/>
          </p:nvSpPr>
          <p:spPr>
            <a:xfrm>
              <a:off x="2007930" y="1029718"/>
              <a:ext cx="777457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b="1" dirty="0">
                  <a:cs typeface="Arial" panose="020B0604020202020204" pitchFamily="34" charset="0"/>
                </a:rPr>
                <a:t>Useful-BW</a:t>
              </a:r>
            </a:p>
          </p:txBody>
        </p:sp>
        <p:sp>
          <p:nvSpPr>
            <p:cNvPr id="6" name="TextBox 2"/>
            <p:cNvSpPr txBox="1"/>
            <p:nvPr/>
          </p:nvSpPr>
          <p:spPr>
            <a:xfrm>
              <a:off x="3611880" y="1036320"/>
              <a:ext cx="84869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Wasted-BW</a:t>
              </a: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Exploiting Core Criticality for Enhanced GPU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3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/>
              <a:t>Coefficient of Variation (COV) in </a:t>
            </a:r>
            <a:br>
              <a:rPr lang="en-US" altLang="en-US" sz="3200" dirty="0"/>
            </a:br>
            <a:r>
              <a:rPr lang="en-US" altLang="en-US" sz="3200" dirty="0"/>
              <a:t>Average Memory Access Latencies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95402"/>
            <a:ext cx="8229600" cy="2392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1800" dirty="0"/>
              <a:t>To understand further, </a:t>
            </a:r>
          </a:p>
          <a:p>
            <a:pPr lvl="1" algn="just"/>
            <a:r>
              <a:rPr lang="en-US" sz="1600" dirty="0"/>
              <a:t>consider the </a:t>
            </a:r>
            <a:r>
              <a:rPr lang="en-US" sz="1600" dirty="0">
                <a:solidFill>
                  <a:srgbClr val="0070C0"/>
                </a:solidFill>
              </a:rPr>
              <a:t>COV</a:t>
            </a:r>
            <a:r>
              <a:rPr lang="en-US" sz="1600" dirty="0"/>
              <a:t> (ratio of Standard Deviation over Arithmetic Mean) in memory access latencies</a:t>
            </a:r>
          </a:p>
          <a:p>
            <a:pPr lvl="1" algn="just"/>
            <a:endParaRPr lang="en-US" sz="1600" dirty="0"/>
          </a:p>
          <a:p>
            <a:pPr lvl="1" algn="just"/>
            <a:endParaRPr lang="en-US" sz="1600" dirty="0"/>
          </a:p>
          <a:p>
            <a:pPr lvl="1" algn="just"/>
            <a:endParaRPr lang="en-US" sz="1600" dirty="0"/>
          </a:p>
          <a:p>
            <a:pPr lvl="1" algn="just"/>
            <a:endParaRPr lang="en-US" sz="1600" dirty="0"/>
          </a:p>
          <a:p>
            <a:pPr lvl="1" algn="just"/>
            <a:endParaRPr lang="en-US" sz="1600" dirty="0"/>
          </a:p>
          <a:p>
            <a:pPr lvl="1" algn="just"/>
            <a:endParaRPr lang="en-US" sz="1600" dirty="0"/>
          </a:p>
          <a:p>
            <a:pPr lvl="1" algn="just"/>
            <a:endParaRPr lang="en-US" sz="1600" dirty="0"/>
          </a:p>
          <a:p>
            <a:pPr lvl="1" algn="just"/>
            <a:endParaRPr lang="en-US" sz="1600" dirty="0"/>
          </a:p>
          <a:p>
            <a:pPr lvl="1" algn="just"/>
            <a:endParaRPr lang="en-US" sz="1600" dirty="0"/>
          </a:p>
          <a:p>
            <a:pPr lvl="1" algn="just"/>
            <a:r>
              <a:rPr lang="en-US" sz="1600" dirty="0">
                <a:solidFill>
                  <a:srgbClr val="0070C0"/>
                </a:solidFill>
              </a:rPr>
              <a:t>some</a:t>
            </a:r>
            <a:r>
              <a:rPr lang="en-US" sz="1600" dirty="0"/>
              <a:t> GPU cores experience </a:t>
            </a:r>
            <a:r>
              <a:rPr lang="en-US" sz="1600" dirty="0">
                <a:solidFill>
                  <a:srgbClr val="0070C0"/>
                </a:solidFill>
              </a:rPr>
              <a:t>higher avg. memory latency </a:t>
            </a:r>
            <a:r>
              <a:rPr lang="en-US" sz="1600" dirty="0"/>
              <a:t>than others</a:t>
            </a:r>
          </a:p>
          <a:p>
            <a:pPr lvl="1" algn="just"/>
            <a:r>
              <a:rPr lang="en-US" sz="1600" dirty="0"/>
              <a:t>these cores are </a:t>
            </a:r>
            <a:r>
              <a:rPr lang="en-US" sz="1600" dirty="0">
                <a:solidFill>
                  <a:srgbClr val="0070C0"/>
                </a:solidFill>
              </a:rPr>
              <a:t>less latency tolerant </a:t>
            </a:r>
            <a:r>
              <a:rPr lang="en-US" sz="1600" dirty="0"/>
              <a:t>(“critical”)</a:t>
            </a:r>
          </a:p>
          <a:p>
            <a:pPr lvl="1" algn="just"/>
            <a:r>
              <a:rPr lang="en-US" sz="1600" dirty="0"/>
              <a:t>latency variations correlate with IPC variation</a:t>
            </a:r>
          </a:p>
          <a:p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5983050"/>
              </p:ext>
            </p:extLst>
          </p:nvPr>
        </p:nvGraphicFramePr>
        <p:xfrm>
          <a:off x="228600" y="2133600"/>
          <a:ext cx="80772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36550" y="1969873"/>
            <a:ext cx="8470900" cy="2616200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We need to take core criticality into account.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Prioritize requests from GPU cores with less latency tolerance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Contention is present in entire memory hierarchy.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In this work, we only consider main memory contention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We propose CLAMS, a criticality aware memory scheduling mechanism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Exploiting Core Criticality for Enhanced GPU Performance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Chart bld="series"/>
        </p:bldSub>
      </p:bldGraphic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2"/>
            <a:ext cx="8229600" cy="51355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 and Motivation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Core Criticality: Metrics and Analysis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Design of Criticality Aware Memory Scheduler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Infrastructure Setup and Evaluation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Exploiting Core Criticality for Enhanced GPU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43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914402"/>
            <a:ext cx="8382000" cy="5211763"/>
          </a:xfrm>
        </p:spPr>
        <p:txBody>
          <a:bodyPr/>
          <a:lstStyle/>
          <a:p>
            <a:r>
              <a:rPr lang="en-US" sz="2800" dirty="0"/>
              <a:t>We need to quantify core criticality.</a:t>
            </a:r>
          </a:p>
          <a:p>
            <a:r>
              <a:rPr lang="en-US" sz="2800" dirty="0"/>
              <a:t>Use latency tolerance as a measure of core criticality.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Classify warps into </a:t>
            </a:r>
            <a:r>
              <a:rPr lang="en-US" sz="2400" i="1" dirty="0"/>
              <a:t>short-</a:t>
            </a:r>
            <a:r>
              <a:rPr lang="en-US" sz="2400" dirty="0"/>
              <a:t> and </a:t>
            </a:r>
            <a:r>
              <a:rPr lang="en-US" sz="2400" i="1" dirty="0"/>
              <a:t>long-latency</a:t>
            </a:r>
            <a:r>
              <a:rPr lang="en-US" sz="2400" dirty="0"/>
              <a:t> warp</a:t>
            </a:r>
          </a:p>
          <a:p>
            <a:pPr lvl="2"/>
            <a:r>
              <a:rPr lang="en-US" sz="2000" dirty="0">
                <a:solidFill>
                  <a:srgbClr val="C00000"/>
                </a:solidFill>
              </a:rPr>
              <a:t>Short-latency</a:t>
            </a:r>
            <a:r>
              <a:rPr lang="en-US" sz="2000" dirty="0"/>
              <a:t>: compute instruction/data in private cache </a:t>
            </a:r>
          </a:p>
          <a:p>
            <a:pPr lvl="2"/>
            <a:r>
              <a:rPr lang="en-US" sz="2000" dirty="0">
                <a:solidFill>
                  <a:srgbClr val="C00000"/>
                </a:solidFill>
              </a:rPr>
              <a:t>Long-latency</a:t>
            </a:r>
            <a:r>
              <a:rPr lang="en-US" sz="2000" dirty="0"/>
              <a:t>: stalled due to pending memory requests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Calculate </a:t>
            </a:r>
            <a:r>
              <a:rPr lang="en-US" sz="2400" i="1" dirty="0">
                <a:solidFill>
                  <a:srgbClr val="C00000"/>
                </a:solidFill>
              </a:rPr>
              <a:t>short-latency ratio</a:t>
            </a:r>
          </a:p>
          <a:p>
            <a:pPr lvl="2"/>
            <a:r>
              <a:rPr lang="en-US" sz="2000" dirty="0"/>
              <a:t>Ratio of short-latency warps over total issued warps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Assign </a:t>
            </a:r>
            <a:r>
              <a:rPr lang="en-US" sz="2400" dirty="0">
                <a:solidFill>
                  <a:srgbClr val="C00000"/>
                </a:solidFill>
              </a:rPr>
              <a:t>criticality rank</a:t>
            </a:r>
          </a:p>
          <a:p>
            <a:pPr lvl="2"/>
            <a:r>
              <a:rPr lang="en-US" sz="2000" dirty="0"/>
              <a:t>Quantize short-latency ratio</a:t>
            </a:r>
          </a:p>
          <a:p>
            <a:pPr lvl="3"/>
            <a:r>
              <a:rPr lang="en-US" sz="1800" dirty="0"/>
              <a:t>8 discrete steps, with step size of 1/8.</a:t>
            </a:r>
          </a:p>
          <a:p>
            <a:pPr lvl="3"/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rank-1</a:t>
            </a:r>
            <a:r>
              <a:rPr lang="en-US" sz="1800" dirty="0"/>
              <a:t>: </a:t>
            </a:r>
            <a:r>
              <a:rPr lang="en-US" sz="1800" i="1" dirty="0"/>
              <a:t>short-latency ratio &lt; 1/8, </a:t>
            </a:r>
            <a:r>
              <a:rPr lang="en-US" sz="1800" dirty="0"/>
              <a:t>Most critical</a:t>
            </a:r>
          </a:p>
          <a:p>
            <a:pPr lvl="3"/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rank-8</a:t>
            </a:r>
            <a:r>
              <a:rPr lang="en-US" sz="1800" dirty="0"/>
              <a:t>: </a:t>
            </a:r>
            <a:r>
              <a:rPr lang="en-US" sz="1800" i="1" dirty="0"/>
              <a:t>short-latency ratio &gt; 7/8,</a:t>
            </a:r>
            <a:r>
              <a:rPr lang="en-US" sz="1800" dirty="0"/>
              <a:t> Least critical</a:t>
            </a:r>
            <a:endParaRPr lang="en-US" sz="28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Core Criticality: Metrics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CE8AB8A2-C46C-42C2-B710-DCC2A3B86E2E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Exploiting Core Criticality for Enhanced GPU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4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2"/>
            <a:ext cx="8229600" cy="5059363"/>
          </a:xfrm>
        </p:spPr>
        <p:txBody>
          <a:bodyPr/>
          <a:lstStyle/>
          <a:p>
            <a:r>
              <a:rPr lang="en-US" sz="2400" b="1" i="1" dirty="0">
                <a:cs typeface="Arial" panose="020B0604020202020204" pitchFamily="34" charset="0"/>
              </a:rPr>
              <a:t>Th</a:t>
            </a:r>
            <a:r>
              <a:rPr lang="en-US" sz="2400" b="1" i="1" baseline="-25000" dirty="0">
                <a:cs typeface="Arial" panose="020B0604020202020204" pitchFamily="34" charset="0"/>
              </a:rPr>
              <a:t>CR</a:t>
            </a:r>
            <a:r>
              <a:rPr lang="en-US" sz="2400" b="1" baseline="-25000" dirty="0">
                <a:cs typeface="Arial" panose="020B0604020202020204" pitchFamily="34" charset="0"/>
              </a:rPr>
              <a:t> </a:t>
            </a:r>
            <a:r>
              <a:rPr lang="en-US" sz="2400" i="1" dirty="0"/>
              <a:t>: Criticality-Rank-Threshold</a:t>
            </a:r>
            <a:endParaRPr lang="en-US" sz="2400" dirty="0"/>
          </a:p>
          <a:p>
            <a:pPr marL="1092200" lvl="1"/>
            <a:r>
              <a:rPr lang="en-US" sz="2000" dirty="0"/>
              <a:t>Core is critical if </a:t>
            </a:r>
            <a:r>
              <a:rPr lang="en-US" sz="2000" dirty="0">
                <a:solidFill>
                  <a:srgbClr val="C00000"/>
                </a:solidFill>
              </a:rPr>
              <a:t>current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en-US" sz="2000" dirty="0">
                <a:solidFill>
                  <a:srgbClr val="C00000"/>
                </a:solidFill>
              </a:rPr>
              <a:t> &lt;= </a:t>
            </a:r>
            <a:r>
              <a:rPr lang="en-US" sz="2000" b="1" i="1" dirty="0">
                <a:solidFill>
                  <a:srgbClr val="C00000"/>
                </a:solidFill>
                <a:cs typeface="Arial" panose="020B0604020202020204" pitchFamily="34" charset="0"/>
              </a:rPr>
              <a:t>Th</a:t>
            </a:r>
            <a:r>
              <a:rPr lang="en-US" sz="2000" b="1" i="1" baseline="-25000" dirty="0">
                <a:solidFill>
                  <a:srgbClr val="C00000"/>
                </a:solidFill>
                <a:cs typeface="Arial" panose="020B0604020202020204" pitchFamily="34" charset="0"/>
              </a:rPr>
              <a:t>CR</a:t>
            </a:r>
            <a:r>
              <a:rPr lang="en-US" sz="2000" b="1" baseline="-250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</a:p>
          <a:p>
            <a:pPr marL="1092200" lvl="1"/>
            <a:r>
              <a:rPr lang="en-US" sz="2000" dirty="0">
                <a:cs typeface="Arial" panose="020B0604020202020204" pitchFamily="34" charset="0"/>
              </a:rPr>
              <a:t>Takes any integer value from 1 to 8.</a:t>
            </a:r>
            <a:endParaRPr lang="en-US" sz="2000" dirty="0"/>
          </a:p>
          <a:p>
            <a:r>
              <a:rPr lang="en-US" sz="2400" b="1" i="1" dirty="0"/>
              <a:t>PCC(</a:t>
            </a:r>
            <a:r>
              <a:rPr lang="en-US" sz="2400" b="1" i="1" dirty="0">
                <a:cs typeface="Arial" panose="020B0604020202020204" pitchFamily="34" charset="0"/>
              </a:rPr>
              <a:t>Th</a:t>
            </a:r>
            <a:r>
              <a:rPr lang="en-US" sz="2400" b="1" i="1" baseline="-25000" dirty="0">
                <a:cs typeface="Arial" panose="020B0604020202020204" pitchFamily="34" charset="0"/>
              </a:rPr>
              <a:t>CR</a:t>
            </a:r>
            <a:r>
              <a:rPr lang="en-US" sz="2400" b="1" baseline="-25000" dirty="0">
                <a:cs typeface="Arial" panose="020B0604020202020204" pitchFamily="34" charset="0"/>
              </a:rPr>
              <a:t> </a:t>
            </a:r>
            <a:r>
              <a:rPr lang="en-US" sz="2400" b="1" i="1" dirty="0"/>
              <a:t>)</a:t>
            </a:r>
            <a:r>
              <a:rPr lang="en-US" sz="2400" i="1" dirty="0"/>
              <a:t>: Percentage of critical cores for given </a:t>
            </a:r>
            <a:r>
              <a:rPr lang="en-US" sz="2400" b="1" i="1" dirty="0">
                <a:cs typeface="Arial" panose="020B0604020202020204" pitchFamily="34" charset="0"/>
              </a:rPr>
              <a:t>Th</a:t>
            </a:r>
            <a:r>
              <a:rPr lang="en-US" sz="2400" b="1" i="1" baseline="-25000" dirty="0">
                <a:cs typeface="Arial" panose="020B0604020202020204" pitchFamily="34" charset="0"/>
              </a:rPr>
              <a:t>CR</a:t>
            </a:r>
            <a:r>
              <a:rPr lang="en-US" sz="2400" b="1" baseline="-25000" dirty="0"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2000" b="1" i="1" dirty="0">
                <a:cs typeface="Arial" panose="020B0604020202020204" pitchFamily="34" charset="0"/>
              </a:rPr>
              <a:t>PCC(Th</a:t>
            </a:r>
            <a:r>
              <a:rPr lang="en-US" sz="2000" b="1" i="1" baseline="-25000" dirty="0">
                <a:cs typeface="Arial" panose="020B0604020202020204" pitchFamily="34" charset="0"/>
              </a:rPr>
              <a:t>CR </a:t>
            </a:r>
            <a:r>
              <a:rPr lang="en-US" sz="2000" b="1" i="1" dirty="0">
                <a:cs typeface="Arial" panose="020B0604020202020204" pitchFamily="34" charset="0"/>
              </a:rPr>
              <a:t>)</a:t>
            </a:r>
            <a:r>
              <a:rPr lang="en-US" sz="2000" i="1" dirty="0"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of 100%, all cores critical</a:t>
            </a:r>
          </a:p>
          <a:p>
            <a:pPr lvl="1"/>
            <a:r>
              <a:rPr lang="en-US" sz="2000" b="1" i="1" dirty="0">
                <a:cs typeface="Arial" panose="020B0604020202020204" pitchFamily="34" charset="0"/>
              </a:rPr>
              <a:t>PCC(Th</a:t>
            </a:r>
            <a:r>
              <a:rPr lang="en-US" sz="2000" b="1" i="1" baseline="-25000" dirty="0">
                <a:cs typeface="Arial" panose="020B0604020202020204" pitchFamily="34" charset="0"/>
              </a:rPr>
              <a:t>CR </a:t>
            </a:r>
            <a:r>
              <a:rPr lang="en-US" sz="2000" b="1" i="1" dirty="0">
                <a:cs typeface="Arial" panose="020B0604020202020204" pitchFamily="34" charset="0"/>
              </a:rPr>
              <a:t>)</a:t>
            </a:r>
            <a:r>
              <a:rPr lang="en-US" sz="2000" i="1" dirty="0"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of 0%, all cores non-critical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819400" y="3352800"/>
            <a:ext cx="4419600" cy="3180334"/>
            <a:chOff x="0" y="857250"/>
            <a:chExt cx="3429000" cy="2266950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28064115"/>
                </p:ext>
              </p:extLst>
            </p:nvPr>
          </p:nvGraphicFramePr>
          <p:xfrm>
            <a:off x="0" y="857250"/>
            <a:ext cx="3429000" cy="22669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7" name="Straight Connector 6"/>
            <p:cNvCxnSpPr/>
            <p:nvPr/>
          </p:nvCxnSpPr>
          <p:spPr>
            <a:xfrm>
              <a:off x="601980" y="2244725"/>
              <a:ext cx="130302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98248" y="1752600"/>
              <a:ext cx="130302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01980" y="1228725"/>
              <a:ext cx="130302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80563" y="1028700"/>
              <a:ext cx="1328534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25" b="1" i="1" dirty="0">
                  <a:cs typeface="Arial" panose="020B0604020202020204" pitchFamily="34" charset="0"/>
                </a:rPr>
                <a:t>Th</a:t>
              </a:r>
              <a:r>
                <a:rPr lang="en-US" sz="825" b="1" i="1" baseline="-25000" dirty="0">
                  <a:cs typeface="Arial" panose="020B0604020202020204" pitchFamily="34" charset="0"/>
                </a:rPr>
                <a:t>CR</a:t>
              </a:r>
              <a:r>
                <a:rPr lang="en-US" sz="825" b="1" baseline="-25000" dirty="0">
                  <a:cs typeface="Arial" panose="020B0604020202020204" pitchFamily="34" charset="0"/>
                </a:rPr>
                <a:t> </a:t>
              </a:r>
              <a:r>
                <a:rPr lang="en-US" sz="825" b="1" dirty="0">
                  <a:cs typeface="Arial" panose="020B0604020202020204" pitchFamily="34" charset="0"/>
                </a:rPr>
                <a:t>= 7, PCC(7)=100%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51571" y="1240916"/>
              <a:ext cx="82963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i="1" dirty="0">
                  <a:cs typeface="Arial" panose="020B0604020202020204" pitchFamily="34" charset="0"/>
                </a:rPr>
                <a:t>Th</a:t>
              </a:r>
              <a:r>
                <a:rPr lang="en-US" sz="825" b="1" i="1" baseline="-25000" dirty="0">
                  <a:cs typeface="Arial" panose="020B0604020202020204" pitchFamily="34" charset="0"/>
                </a:rPr>
                <a:t>CR</a:t>
              </a:r>
              <a:r>
                <a:rPr lang="en-US" sz="825" b="1" baseline="-25000" dirty="0">
                  <a:cs typeface="Arial" panose="020B0604020202020204" pitchFamily="34" charset="0"/>
                </a:rPr>
                <a:t> </a:t>
              </a:r>
              <a:r>
                <a:rPr lang="en-US" sz="825" b="1" dirty="0">
                  <a:cs typeface="Arial" panose="020B0604020202020204" pitchFamily="34" charset="0"/>
                </a:rPr>
                <a:t>= 4, PCC(4)=33%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35075" y="1774825"/>
              <a:ext cx="7620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i="1" dirty="0">
                  <a:cs typeface="Arial" panose="020B0604020202020204" pitchFamily="34" charset="0"/>
                </a:rPr>
                <a:t>Th</a:t>
              </a:r>
              <a:r>
                <a:rPr lang="en-US" sz="825" b="1" i="1" baseline="-25000" dirty="0">
                  <a:cs typeface="Arial" panose="020B0604020202020204" pitchFamily="34" charset="0"/>
                </a:rPr>
                <a:t>CR</a:t>
              </a:r>
              <a:r>
                <a:rPr lang="en-US" sz="825" b="1" baseline="-25000" dirty="0">
                  <a:cs typeface="Arial" panose="020B0604020202020204" pitchFamily="34" charset="0"/>
                </a:rPr>
                <a:t> </a:t>
              </a:r>
              <a:r>
                <a:rPr lang="en-US" sz="825" b="1" dirty="0">
                  <a:cs typeface="Arial" panose="020B0604020202020204" pitchFamily="34" charset="0"/>
                </a:rPr>
                <a:t>= 1,</a:t>
              </a:r>
            </a:p>
            <a:p>
              <a:pPr algn="ctr"/>
              <a:r>
                <a:rPr lang="en-US" sz="825" b="1" dirty="0">
                  <a:cs typeface="Arial" panose="020B0604020202020204" pitchFamily="34" charset="0"/>
                </a:rPr>
                <a:t>PCC(1)=0% 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1371600" y="2070100"/>
              <a:ext cx="59529" cy="1577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1371600" y="1578991"/>
              <a:ext cx="59531" cy="1577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-420000" flipH="1">
              <a:off x="613209" y="1150363"/>
              <a:ext cx="124930" cy="668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Core Criticality: Metrics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Exploiting Core Criticality for Enhanced GPU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4572000"/>
            <a:ext cx="8001000" cy="1371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PCC is dependent on the chosen criticality-rank threshold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PCC varies within an application over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PCC varies across 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PCC reduces significantly as main memory bandwidth increases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CE8AB8A2-C46C-42C2-B710-DCC2A3B86E2E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31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Core Criticality: Metrics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580" y="867384"/>
            <a:ext cx="6059694" cy="195201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171" y="2743200"/>
            <a:ext cx="5876512" cy="1878918"/>
          </a:xfrm>
          <a:prstGeom prst="rect">
            <a:avLst/>
          </a:prstGeom>
        </p:spPr>
      </p:pic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064630"/>
              </p:ext>
            </p:extLst>
          </p:nvPr>
        </p:nvGraphicFramePr>
        <p:xfrm>
          <a:off x="1622512" y="1883834"/>
          <a:ext cx="5486400" cy="2175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Exploiting Core Criticality for Enhanced GPU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066802"/>
            <a:ext cx="8229600" cy="5059363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PCC(Th</a:t>
            </a:r>
            <a:r>
              <a:rPr lang="en-US" sz="24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CR</a:t>
            </a:r>
            <a:r>
              <a:rPr lang="en-US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for any given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CR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then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GPU cores have similar latency tolerance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Memory scheduler should preserve locality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PCC(Th</a:t>
            </a:r>
            <a:r>
              <a:rPr lang="en-US" sz="24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CR</a:t>
            </a:r>
            <a:r>
              <a:rPr lang="en-US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calculated periodically and requires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Exchange of global information across cores and MCs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Hardware overhead of calculation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Expensive approach!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need a metric which can be calculated at the MCs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CE8AB8A2-C46C-42C2-B710-DCC2A3B86E2E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16" name="Slide Number Placeholder 3"/>
          <p:cNvSpPr txBox="1">
            <a:spLocks/>
          </p:cNvSpPr>
          <p:nvPr/>
        </p:nvSpPr>
        <p:spPr bwMode="auto">
          <a:xfrm>
            <a:off x="6692080" y="8729816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CE8AB8A2-C46C-42C2-B710-DCC2A3B86E2E}" type="slidenum">
              <a:rPr lang="en-US" altLang="en-US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21" name="Title 8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kern="0" dirty="0"/>
              <a:t>Core Criticality: Metrics and Analysis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Exploiting Core Criticality for Enhanced GPU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1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Blank Presentation">
    <a:majorFont>
      <a:latin typeface="Arial"/>
      <a:ea typeface="ＭＳ Ｐゴシック"/>
      <a:cs typeface="ＭＳ Ｐゴシック"/>
    </a:majorFont>
    <a:minorFont>
      <a:latin typeface="Arial"/>
      <a:ea typeface="ＭＳ Ｐゴシック"/>
      <a:cs typeface="ＭＳ Ｐゴシック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7087</TotalTime>
  <Words>2393</Words>
  <Application>Microsoft Office PowerPoint</Application>
  <PresentationFormat>On-screen Show (4:3)</PresentationFormat>
  <Paragraphs>472</Paragraphs>
  <Slides>34</Slides>
  <Notes>6</Notes>
  <HiddenSlides>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ＭＳ Ｐゴシック</vt:lpstr>
      <vt:lpstr>ＭＳ Ｐゴシック</vt:lpstr>
      <vt:lpstr>Arial</vt:lpstr>
      <vt:lpstr>Calibri</vt:lpstr>
      <vt:lpstr>Times New Roman</vt:lpstr>
      <vt:lpstr>Wingdings</vt:lpstr>
      <vt:lpstr>Blank Presentation</vt:lpstr>
      <vt:lpstr>PowerPoint Presentation</vt:lpstr>
      <vt:lpstr>Era of Throughput Architectures</vt:lpstr>
      <vt:lpstr>Current Trend</vt:lpstr>
      <vt:lpstr>Coefficient of Variation (COV) in  Average Memory Access Latencies</vt:lpstr>
      <vt:lpstr>Outline</vt:lpstr>
      <vt:lpstr>Core Criticality: Metrics</vt:lpstr>
      <vt:lpstr>Core Criticality: Metrics</vt:lpstr>
      <vt:lpstr>Core Criticality: Metrics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Design of Semi-Dyn-CLAMS</vt:lpstr>
      <vt:lpstr>PowerPoint Presentation</vt:lpstr>
      <vt:lpstr>PowerPoint Presentation</vt:lpstr>
      <vt:lpstr>Outline</vt:lpstr>
      <vt:lpstr>Simulation Setup</vt:lpstr>
      <vt:lpstr>Performance with CLAMS (Normalized to FR-FCFS)</vt:lpstr>
      <vt:lpstr>Take Away Messages</vt:lpstr>
      <vt:lpstr>PowerPoint Presentation</vt:lpstr>
      <vt:lpstr>Backup Slides</vt:lpstr>
      <vt:lpstr>Design of Semi-Dyn-CLAMS</vt:lpstr>
      <vt:lpstr>PowerPoint Presentation</vt:lpstr>
      <vt:lpstr>Take Away Messages</vt:lpstr>
      <vt:lpstr>Scheme Runtime Plots</vt:lpstr>
      <vt:lpstr>PowerPoint Presentation</vt:lpstr>
      <vt:lpstr>Results</vt:lpstr>
      <vt:lpstr>PowerPoint Presentation</vt:lpstr>
      <vt:lpstr>PowerPoint Presentation</vt:lpstr>
    </vt:vector>
  </TitlesOfParts>
  <Company>Penn State Harrisburg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 Department</dc:creator>
  <cp:lastModifiedBy>Ashu</cp:lastModifiedBy>
  <cp:revision>199</cp:revision>
  <dcterms:created xsi:type="dcterms:W3CDTF">2008-11-20T14:40:58Z</dcterms:created>
  <dcterms:modified xsi:type="dcterms:W3CDTF">2016-07-02T15:32:48Z</dcterms:modified>
</cp:coreProperties>
</file>