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12CE-7B80-BAE7-DB9A-FFE19BAE2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330F0-7039-571A-9DE3-88C1471DF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Ashutosh </a:t>
            </a:r>
            <a:r>
              <a:rPr lang="en-US" dirty="0" err="1"/>
              <a:t>sangle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36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F81E-0303-54A9-DEC3-D7034A73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E91-D9F9-5FC6-841E-F923CF92F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Sentiment analysis also referred as opinion mining</a:t>
            </a:r>
          </a:p>
          <a:p>
            <a:r>
              <a:rPr lang="en-US" dirty="0"/>
              <a:t>Identifies emotional tone behind a body of text</a:t>
            </a:r>
          </a:p>
          <a:p>
            <a:r>
              <a:rPr lang="en-US" dirty="0"/>
              <a:t>Dataset is based on Famous youtuber Kabita Singh Channel on the cooking videos.</a:t>
            </a:r>
          </a:p>
          <a:p>
            <a:r>
              <a:rPr lang="en-US" dirty="0"/>
              <a:t>Popular way for organizations to determine and categorize opinions about a product, service or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81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E31-A2F7-93B6-46FD-EFE50F07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58F0-8F6B-5F9E-3E44-C1FF1A8E3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Libraries (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nltk</a:t>
            </a:r>
            <a:r>
              <a:rPr lang="en-US" dirty="0"/>
              <a:t>]</a:t>
            </a:r>
          </a:p>
          <a:p>
            <a:r>
              <a:rPr lang="en-US" dirty="0"/>
              <a:t>Text processing [removing stop words, tokenization, stemming, pos tagging]</a:t>
            </a:r>
          </a:p>
          <a:p>
            <a:r>
              <a:rPr lang="en-US" dirty="0"/>
              <a:t>Model [random forest classifier]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8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B472-1A71-B90A-7863-AF6C433A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0BA5-0F31-CEF2-3116-8CD627BA0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accuracy of the model after implementing is 0.06.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84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BB90-A834-4DD8-74F0-1D0505E6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1BA-08DC-0656-3C85-DD6462777B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By using sentiment It makes easy for business to separate their large amount of data.</a:t>
            </a:r>
          </a:p>
          <a:p>
            <a:r>
              <a:rPr lang="en-US" dirty="0"/>
              <a:t>Random forest classifier is used for the calculating the accuracy of </a:t>
            </a:r>
            <a:r>
              <a:rPr lang="en-US"/>
              <a:t>the dataset.,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1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48</TotalTime>
  <Words>121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Sentiment analysis</vt:lpstr>
      <vt:lpstr>introduction</vt:lpstr>
      <vt:lpstr>techniques</vt:lpstr>
      <vt:lpstr>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31-sksc-260</dc:creator>
  <cp:lastModifiedBy>31-sksc-260</cp:lastModifiedBy>
  <cp:revision>1</cp:revision>
  <dcterms:created xsi:type="dcterms:W3CDTF">2023-04-15T03:36:29Z</dcterms:created>
  <dcterms:modified xsi:type="dcterms:W3CDTF">2023-04-15T04:24:43Z</dcterms:modified>
</cp:coreProperties>
</file>