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6" r:id="rId2"/>
    <p:sldId id="261" r:id="rId3"/>
    <p:sldId id="270" r:id="rId4"/>
    <p:sldId id="260" r:id="rId5"/>
    <p:sldId id="259" r:id="rId6"/>
    <p:sldId id="262" r:id="rId7"/>
    <p:sldId id="263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1A4-7582-42FF-A97E-D7DD211AE50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0C46-5259-4355-A2AA-97871F21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1A4-7582-42FF-A97E-D7DD211AE50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0C46-5259-4355-A2AA-97871F21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3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1A4-7582-42FF-A97E-D7DD211AE50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0C46-5259-4355-A2AA-97871F213D3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449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1A4-7582-42FF-A97E-D7DD211AE50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0C46-5259-4355-A2AA-97871F21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42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1A4-7582-42FF-A97E-D7DD211AE50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0C46-5259-4355-A2AA-97871F213D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844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1A4-7582-42FF-A97E-D7DD211AE50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0C46-5259-4355-A2AA-97871F21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87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1A4-7582-42FF-A97E-D7DD211AE50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0C46-5259-4355-A2AA-97871F21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1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1A4-7582-42FF-A97E-D7DD211AE50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0C46-5259-4355-A2AA-97871F21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7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1A4-7582-42FF-A97E-D7DD211AE50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0C46-5259-4355-A2AA-97871F21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1A4-7582-42FF-A97E-D7DD211AE50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0C46-5259-4355-A2AA-97871F21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8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1A4-7582-42FF-A97E-D7DD211AE50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0C46-5259-4355-A2AA-97871F21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9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1A4-7582-42FF-A97E-D7DD211AE50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0C46-5259-4355-A2AA-97871F21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1A4-7582-42FF-A97E-D7DD211AE50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0C46-5259-4355-A2AA-97871F21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1A4-7582-42FF-A97E-D7DD211AE50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0C46-5259-4355-A2AA-97871F21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7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1A4-7582-42FF-A97E-D7DD211AE50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0C46-5259-4355-A2AA-97871F21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4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1A4-7582-42FF-A97E-D7DD211AE50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0C46-5259-4355-A2AA-97871F21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0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E51A4-7582-42FF-A97E-D7DD211AE50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A90C46-5259-4355-A2AA-97871F21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9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cepoint.com/cyber-edu/packet-loss" TargetMode="External"/><Relationship Id="rId2" Type="http://schemas.openxmlformats.org/officeDocument/2006/relationships/hyperlink" Target="https://www.forcepoint.com/cyber-edu/network-secur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BACFC9-FF85-448C-99AD-DA8B932642AD}"/>
              </a:ext>
            </a:extLst>
          </p:cNvPr>
          <p:cNvSpPr/>
          <p:nvPr/>
        </p:nvSpPr>
        <p:spPr>
          <a:xfrm>
            <a:off x="390617" y="301841"/>
            <a:ext cx="11416684" cy="62321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BA6FE-D566-4409-B911-8B10966A0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1613" y="1276671"/>
            <a:ext cx="8791575" cy="23876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Layer-2 Firewall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A4BAA-C233-46D0-98B7-2789FCD5F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629" y="4639101"/>
            <a:ext cx="11695463" cy="1655762"/>
          </a:xfrm>
        </p:spPr>
        <p:txBody>
          <a:bodyPr>
            <a:noAutofit/>
          </a:bodyPr>
          <a:lstStyle/>
          <a:p>
            <a:pPr algn="ctr"/>
            <a:endParaRPr lang="en-US" u="sng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u="sng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Asma Sadat,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Aroop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Nanda, Ashutosh Senapati</a:t>
            </a:r>
            <a:endParaRPr lang="en-US" u="sng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6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5F8994-161F-4341-A6AB-5859923A8985}"/>
              </a:ext>
            </a:extLst>
          </p:cNvPr>
          <p:cNvSpPr/>
          <p:nvPr/>
        </p:nvSpPr>
        <p:spPr>
          <a:xfrm>
            <a:off x="390617" y="301841"/>
            <a:ext cx="11416684" cy="62321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0175A-3DBA-490A-97EC-F9929507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F6E52-59E9-45BF-B7EE-6C83297FF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implemented a layer-2 firewall using the POX controller.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rules specifying Layer-2 characteristics we were able to control the switches using POX to either permit traffic between hosts or restrict it.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00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C199-7FD9-4D3D-8B1A-B32AF356C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7709"/>
            <a:ext cx="10515600" cy="6425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88017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15ED1B-200E-4808-B339-517D8EF14485}"/>
              </a:ext>
            </a:extLst>
          </p:cNvPr>
          <p:cNvSpPr/>
          <p:nvPr/>
        </p:nvSpPr>
        <p:spPr>
          <a:xfrm>
            <a:off x="390617" y="301841"/>
            <a:ext cx="11416684" cy="62321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3064D-1D9D-46A8-A28C-5199AF64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66EC-0AD0-404B-81AF-226C0E417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Layer-2 SDN Firewall.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Python based POX OpenFlow controller instead of the default Mininet Controller.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what an SDN based Firewall does and implement it from scratch using POX.</a:t>
            </a:r>
          </a:p>
        </p:txBody>
      </p:sp>
    </p:spTree>
    <p:extLst>
      <p:ext uri="{BB962C8B-B14F-4D97-AF65-F5344CB8AC3E}">
        <p14:creationId xmlns:p14="http://schemas.microsoft.com/office/powerpoint/2010/main" val="65630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BE1D-24EF-EA4C-96CC-0950741C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SDN 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56543-1466-B74D-AFD9-075D1661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firewall is a </a:t>
            </a:r>
            <a:r>
              <a:rPr lang="en-US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 security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device that monitors incoming and outgoing network traffic and permits or blocks data </a:t>
            </a:r>
            <a:r>
              <a:rPr lang="en-US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packets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based on a set of security rules. Its purpose is to establish a barrier between your internal network and incoming traffic from external sources (such as the internet) in order to block malicious traffic like viruses and hackers.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SDN based Firewall, we are going to use the OpenFlow controller to filter traffic between hosts according to some rules and accordingly let it pass through or not.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we will do this is by using the POX controller to establish our required policies or rules and filter traffic between hosts using the switches.</a:t>
            </a:r>
          </a:p>
        </p:txBody>
      </p:sp>
    </p:spTree>
    <p:extLst>
      <p:ext uri="{BB962C8B-B14F-4D97-AF65-F5344CB8AC3E}">
        <p14:creationId xmlns:p14="http://schemas.microsoft.com/office/powerpoint/2010/main" val="379523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05E8D3-BBFE-4029-9E85-6F8A5EFCD1B6}"/>
              </a:ext>
            </a:extLst>
          </p:cNvPr>
          <p:cNvSpPr/>
          <p:nvPr/>
        </p:nvSpPr>
        <p:spPr>
          <a:xfrm>
            <a:off x="390617" y="301841"/>
            <a:ext cx="11416684" cy="62321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E589D-0482-4E91-898A-29029D05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0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6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EA689-5764-4199-BA8E-0D5CA5EBB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3775" cy="435133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to create a virtual network topology of choice</a:t>
            </a:r>
          </a:p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POX Controller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 platform written in Python, which communicates with OpenFlow 1.0 and includes support for Open vSwitch.</a:t>
            </a:r>
          </a:p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firewall rules are applied through Python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69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05E8D3-BBFE-4029-9E85-6F8A5EFCD1B6}"/>
              </a:ext>
            </a:extLst>
          </p:cNvPr>
          <p:cNvSpPr/>
          <p:nvPr/>
        </p:nvSpPr>
        <p:spPr>
          <a:xfrm>
            <a:off x="390617" y="301841"/>
            <a:ext cx="11416684" cy="62321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E589D-0482-4E91-898A-29029D05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0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6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TOPOLOGY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F2B3BCE-E988-424C-BDD4-0594F2962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50" y="1581150"/>
            <a:ext cx="6083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4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711EF-5B20-4F0A-9952-716FD5BFDD57}"/>
              </a:ext>
            </a:extLst>
          </p:cNvPr>
          <p:cNvSpPr/>
          <p:nvPr/>
        </p:nvSpPr>
        <p:spPr>
          <a:xfrm>
            <a:off x="390617" y="301841"/>
            <a:ext cx="11416684" cy="62321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8A773-7D13-4E58-9DFB-47336E5E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05C5-04C2-485D-AC97-A4120B9E5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 Set up in Mininet: We will be adding MAC addresses while initializing the hosts so that we can easily define the Layer-2 rules for our Firewall.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our Firewall, we will have the 4 following rules: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1) h1 and h2 are mutually blocked.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2) h2 and h4 are mutually blocked.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3) h2 and h7 are mutually blocked.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4) h3 and h8 are mutually blocked.</a:t>
            </a:r>
          </a:p>
        </p:txBody>
      </p:sp>
    </p:spTree>
    <p:extLst>
      <p:ext uri="{BB962C8B-B14F-4D97-AF65-F5344CB8AC3E}">
        <p14:creationId xmlns:p14="http://schemas.microsoft.com/office/powerpoint/2010/main" val="168863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1DD63F5-32FF-4F4F-80B0-33F6EFBAFE8A}"/>
              </a:ext>
            </a:extLst>
          </p:cNvPr>
          <p:cNvSpPr/>
          <p:nvPr/>
        </p:nvSpPr>
        <p:spPr>
          <a:xfrm>
            <a:off x="390617" y="301841"/>
            <a:ext cx="11416684" cy="62321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06AA-360A-453E-BEB5-AB97134C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447"/>
            <a:ext cx="10515600" cy="261215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our SDNFirewall class in which the controller is going to be accessing and checking flows and modifying flowtables accordingly.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_handle_ConnectionUp will fire up each time a host tries to reach another through the switches.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POX requires a launch function where we pass our SDNFirewall class to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8BB81-BBC2-4CDC-88E6-AEC5117F6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734" y="3753445"/>
            <a:ext cx="4172532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2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7B699A-1696-472C-B6FF-B19B58C92AD7}"/>
              </a:ext>
            </a:extLst>
          </p:cNvPr>
          <p:cNvSpPr/>
          <p:nvPr/>
        </p:nvSpPr>
        <p:spPr>
          <a:xfrm>
            <a:off x="390617" y="301841"/>
            <a:ext cx="11416684" cy="62321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CF5D2-E494-453C-97A6-468A3736F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88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start the Mininet emulation is simple. Run: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mn –custom Custom_topo.py –topo mytopo controller=remote, ip=127.0.0.1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mininet CLI, we type pingall to see if our Firewall actually works.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our rules, h1 &amp; h2 were never able to connect, neither were h2 &amp; h4, h3 &amp; h8, h2 &amp; h7 able to connect respectively too!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see that there is a packet loss of 14%, which is the expected behavior.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CC2099-D518-FC4D-AA2A-C0F28A3E690E}"/>
              </a:ext>
            </a:extLst>
          </p:cNvPr>
          <p:cNvSpPr txBox="1"/>
          <p:nvPr/>
        </p:nvSpPr>
        <p:spPr>
          <a:xfrm>
            <a:off x="1416205" y="873779"/>
            <a:ext cx="885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all works….</a:t>
            </a:r>
          </a:p>
        </p:txBody>
      </p:sp>
    </p:spTree>
    <p:extLst>
      <p:ext uri="{BB962C8B-B14F-4D97-AF65-F5344CB8AC3E}">
        <p14:creationId xmlns:p14="http://schemas.microsoft.com/office/powerpoint/2010/main" val="287464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3E97AD-CAB0-484A-B87A-69D69DAE457F}"/>
              </a:ext>
            </a:extLst>
          </p:cNvPr>
          <p:cNvSpPr/>
          <p:nvPr/>
        </p:nvSpPr>
        <p:spPr>
          <a:xfrm>
            <a:off x="390617" y="301841"/>
            <a:ext cx="11416684" cy="62321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DF88F5F5-CDC8-4EFD-A5A3-A01165358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99" y="301841"/>
            <a:ext cx="11416684" cy="6232123"/>
          </a:xfrm>
        </p:spPr>
      </p:pic>
    </p:spTree>
    <p:extLst>
      <p:ext uri="{BB962C8B-B14F-4D97-AF65-F5344CB8AC3E}">
        <p14:creationId xmlns:p14="http://schemas.microsoft.com/office/powerpoint/2010/main" val="39165238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2667</TotalTime>
  <Words>491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Layer-2 Firewall</vt:lpstr>
      <vt:lpstr>Goal</vt:lpstr>
      <vt:lpstr>Introduction to SDN FIREWALL</vt:lpstr>
      <vt:lpstr>Tools Used</vt:lpstr>
      <vt:lpstr>TOPOLOGY</vt:lpstr>
      <vt:lpstr>Implementation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 2 Firewall</dc:title>
  <dc:creator>Prabhune, Neha Milind</dc:creator>
  <cp:lastModifiedBy>Sadat, Asma</cp:lastModifiedBy>
  <cp:revision>50</cp:revision>
  <dcterms:created xsi:type="dcterms:W3CDTF">2019-12-04T16:59:00Z</dcterms:created>
  <dcterms:modified xsi:type="dcterms:W3CDTF">2020-11-24T16:42:34Z</dcterms:modified>
</cp:coreProperties>
</file>