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58" r:id="rId3"/>
    <p:sldId id="268" r:id="rId4"/>
    <p:sldId id="271" r:id="rId5"/>
    <p:sldId id="269" r:id="rId6"/>
    <p:sldId id="270" r:id="rId7"/>
    <p:sldId id="262" r:id="rId8"/>
    <p:sldId id="263" r:id="rId9"/>
    <p:sldId id="260" r:id="rId10"/>
    <p:sldId id="261" r:id="rId11"/>
    <p:sldId id="264" r:id="rId12"/>
    <p:sldId id="265" r:id="rId13"/>
    <p:sldId id="266" r:id="rId14"/>
    <p:sldId id="267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1A717-A0F4-488F-B4D2-DD6D5D9545FA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2BC0-CD53-482B-8FAA-E0610D1DA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129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https://www.nhp.gov.in/Immunization_ms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2BC0-CD53-482B-8FAA-E0610D1DA8E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362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http://unicef.in/Whatwedo/3/Immunization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2BC0-CD53-482B-8FAA-E0610D1DA8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734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http://ns.umich.edu/new/releases/23958-most-kids-in-india-lack-timely-vaccinations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2BC0-CD53-482B-8FAA-E0610D1DA8E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54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10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95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5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42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926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6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730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77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664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826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45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4078546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86200" y="609600"/>
            <a:ext cx="48768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Baby</a:t>
            </a:r>
            <a:r>
              <a:rPr kumimoji="0" lang="en-US" sz="1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0" b="1" baseline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Care</a:t>
            </a:r>
            <a:endParaRPr kumimoji="0" lang="en-US" sz="1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68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 general downloadable vaccine schedule containing the general duration of vaccines with their specific doses or get a specific vaccine schedule for your infant depending on her/his date of birth without any registration.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way parents can easily track the vaccine requirements for their infants.  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764"/>
            <a:ext cx="1676400" cy="14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708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 service provides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with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either, the nearest vaccination points near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GPS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location, or of vaccination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anywhere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city where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children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vaccinated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545"/>
            <a:ext cx="1600200" cy="158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338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Message Reminder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message Reminder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 provides user an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reminder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and helps them to make sure their children get all necessary vaccinations by sending them reminder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their registered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no.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to the scheduled vaccination date.</a:t>
            </a:r>
          </a:p>
          <a:p>
            <a:pPr algn="just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way children will not miss the essential timely vaccines. 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37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Doc Talk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458200" cy="513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feature allows Parents to chat with doctors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their Baby’s Vaccines.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Get personalized advice from verified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doctors anytime.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feature is built upon Telegram Bot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56"/>
            <a:ext cx="1600200" cy="14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528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Section	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281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 abreast with latest news related to vaccines and immunization. Learn about latest disease outbreaks around the globe and also the miraculous vaccine discoveries from around the world.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1600200" cy="17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705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495800"/>
            <a:ext cx="67818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5334000"/>
            <a:ext cx="8001000" cy="838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births in India annually : 27 million</a:t>
            </a:r>
          </a:p>
          <a:p>
            <a:pPr algn="just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Infant Mortality Rate (India):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40.5 deaths/1,000 live births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Infant Mortality Rate (World ): 32 deaths/1,000 live births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five mortality rate : 5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 due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vaccine preventable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diseases : 1 million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unimmunized or partially immunized against vaccine-preventable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diseases : 8.9 million</a:t>
            </a:r>
          </a:p>
          <a:p>
            <a:pPr algn="just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87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Children (Age 12-23 Months) Not Received Any Vaccination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98" t="6094" r="2098" b="2713"/>
          <a:stretch/>
        </p:blipFill>
        <p:spPr bwMode="auto">
          <a:xfrm>
            <a:off x="990600" y="533399"/>
            <a:ext cx="7181962" cy="624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52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85709"/>
            <a:chOff x="0" y="0"/>
            <a:chExt cx="9144000" cy="6885709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68857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75488"/>
              <a:ext cx="6858000" cy="6410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Vaccine-preventable diseases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03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-34636"/>
            <a:ext cx="802503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396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0"/>
            <a:ext cx="8991600" cy="689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979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are people not immunizing their children?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unaware of need for immunization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Place/time of vaccination unknown/inconvenient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for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vaccines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Fear of side effects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faith in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immunization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 of vaccines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vaccination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55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are here?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forget/miss the date of vaccination.</a:t>
            </a:r>
          </a:p>
          <a:p>
            <a:pPr algn="just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unable to locate vaccination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near them.</a:t>
            </a:r>
          </a:p>
          <a:p>
            <a:pPr algn="just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are unaware about the vaccine requirements for their child.</a:t>
            </a:r>
          </a:p>
          <a:p>
            <a:pPr algn="just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missing follow-up vaccination 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caught up in work and cannot take child for vaccination during the day.</a:t>
            </a:r>
          </a:p>
        </p:txBody>
      </p:sp>
    </p:spTree>
    <p:extLst>
      <p:ext uri="{BB962C8B-B14F-4D97-AF65-F5344CB8AC3E}">
        <p14:creationId xmlns="" xmlns:p14="http://schemas.microsoft.com/office/powerpoint/2010/main" val="11939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Reminder System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Reminder system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provides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Email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reminder service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children get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necessary vaccinations by sending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reminder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their registered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prior to the scheduled vaccination date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way children will not miss the essential timely vaccines.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411"/>
            <a:ext cx="1600200" cy="141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547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275</Words>
  <Application>Microsoft Office PowerPoint</Application>
  <PresentationFormat>On-screen Show (4:3)</PresentationFormat>
  <Paragraphs>68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Problem</vt:lpstr>
      <vt:lpstr>Percentage of Children (Age 12-23 Months) Not Received Any Vaccination</vt:lpstr>
      <vt:lpstr>Vaccine-preventable diseases</vt:lpstr>
      <vt:lpstr>Slide 5</vt:lpstr>
      <vt:lpstr>Slide 6</vt:lpstr>
      <vt:lpstr>Why are people not immunizing their children?</vt:lpstr>
      <vt:lpstr>Why we are here?</vt:lpstr>
      <vt:lpstr>Reminder System</vt:lpstr>
      <vt:lpstr>Scheduler</vt:lpstr>
      <vt:lpstr>Locator</vt:lpstr>
      <vt:lpstr>Phone Message Reminder</vt:lpstr>
      <vt:lpstr>Live Doc Talk</vt:lpstr>
      <vt:lpstr>News Section 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VARDAAN </dc:title>
  <dc:creator>Aniruddha Bhandari</dc:creator>
  <cp:lastModifiedBy>upendra</cp:lastModifiedBy>
  <cp:revision>114</cp:revision>
  <dcterms:created xsi:type="dcterms:W3CDTF">2006-08-16T00:00:00Z</dcterms:created>
  <dcterms:modified xsi:type="dcterms:W3CDTF">2018-10-27T18:10:15Z</dcterms:modified>
</cp:coreProperties>
</file>