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1704638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94"/>
  </p:normalViewPr>
  <p:slideViewPr>
    <p:cSldViewPr snapToGrid="0">
      <p:cViewPr varScale="1">
        <p:scale>
          <a:sx n="140" d="100"/>
          <a:sy n="14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00870-8314-DF4B-99CE-BC700DD98BF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1143000"/>
            <a:ext cx="6076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7BF5-AB68-8547-8393-A99167D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07BF5-AB68-8547-8393-A99167D2C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972715"/>
            <a:ext cx="8778479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3121766"/>
            <a:ext cx="8778479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316442"/>
            <a:ext cx="252381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316442"/>
            <a:ext cx="742513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481773"/>
            <a:ext cx="100952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3977535"/>
            <a:ext cx="100952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582208"/>
            <a:ext cx="4974471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582208"/>
            <a:ext cx="4974471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16442"/>
            <a:ext cx="1009525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457008"/>
            <a:ext cx="495161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2171065"/>
            <a:ext cx="495161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457008"/>
            <a:ext cx="497599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2171065"/>
            <a:ext cx="497599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96240"/>
            <a:ext cx="37750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855769"/>
            <a:ext cx="5925473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783080"/>
            <a:ext cx="37750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96240"/>
            <a:ext cx="37750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855769"/>
            <a:ext cx="5925473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783080"/>
            <a:ext cx="37750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316442"/>
            <a:ext cx="100952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582208"/>
            <a:ext cx="100952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5508837"/>
            <a:ext cx="263354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22DF-51A0-1448-97F9-04C3FB98B6E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5508837"/>
            <a:ext cx="395031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5508837"/>
            <a:ext cx="263354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FE75-61B0-904B-AEAE-845078E4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02474FE-A4A2-D8D5-5B44-9C5402765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6"/>
          <a:stretch/>
        </p:blipFill>
        <p:spPr>
          <a:xfrm>
            <a:off x="121331" y="98807"/>
            <a:ext cx="6901149" cy="5759865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AD4940FA-367A-FD2C-225C-D6D628D38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062" y="89737"/>
            <a:ext cx="4421990" cy="5614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55A724-30EF-86F2-F3B7-F7DB0F637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31" y="5444570"/>
            <a:ext cx="6901149" cy="4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Shukla</dc:creator>
  <cp:lastModifiedBy>Ashutosh Shukla</cp:lastModifiedBy>
  <cp:revision>4</cp:revision>
  <dcterms:created xsi:type="dcterms:W3CDTF">2022-10-04T19:05:57Z</dcterms:created>
  <dcterms:modified xsi:type="dcterms:W3CDTF">2023-01-24T04:48:44Z</dcterms:modified>
</cp:coreProperties>
</file>