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11430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7"/>
    <p:restoredTop sz="94719"/>
  </p:normalViewPr>
  <p:slideViewPr>
    <p:cSldViewPr snapToGrid="0">
      <p:cViewPr varScale="1">
        <p:scale>
          <a:sx n="161" d="100"/>
          <a:sy n="161" d="100"/>
        </p:scale>
        <p:origin x="216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748242"/>
            <a:ext cx="85725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2401359"/>
            <a:ext cx="85725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1F17-4CF1-E34C-A9DA-CE55F6DE551A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3CD1-07C9-9D4F-99CB-2100EE46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3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1F17-4CF1-E34C-A9DA-CE55F6DE551A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3CD1-07C9-9D4F-99CB-2100EE46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7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243417"/>
            <a:ext cx="2464594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243417"/>
            <a:ext cx="7250906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1F17-4CF1-E34C-A9DA-CE55F6DE551A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3CD1-07C9-9D4F-99CB-2100EE46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6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1F17-4CF1-E34C-A9DA-CE55F6DE551A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3CD1-07C9-9D4F-99CB-2100EE46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7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1139826"/>
            <a:ext cx="9858375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3059642"/>
            <a:ext cx="9858375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1F17-4CF1-E34C-A9DA-CE55F6DE551A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3CD1-07C9-9D4F-99CB-2100EE46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217083"/>
            <a:ext cx="485775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217083"/>
            <a:ext cx="485775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1F17-4CF1-E34C-A9DA-CE55F6DE551A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3CD1-07C9-9D4F-99CB-2100EE46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7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243417"/>
            <a:ext cx="9858375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1120775"/>
            <a:ext cx="4835425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1670050"/>
            <a:ext cx="4835425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1120775"/>
            <a:ext cx="4859239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1670050"/>
            <a:ext cx="4859239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1F17-4CF1-E34C-A9DA-CE55F6DE551A}" type="datetimeFigureOut">
              <a:rPr lang="en-US" smtClean="0"/>
              <a:t>1/18/23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3CD1-07C9-9D4F-99CB-2100EE46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7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1F17-4CF1-E34C-A9DA-CE55F6DE551A}" type="datetimeFigureOut">
              <a:rPr lang="en-US" smtClean="0"/>
              <a:t>1/18/23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3CD1-07C9-9D4F-99CB-2100EE46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7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1F17-4CF1-E34C-A9DA-CE55F6DE551A}" type="datetimeFigureOut">
              <a:rPr lang="en-US" smtClean="0"/>
              <a:t>1/18/23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3CD1-07C9-9D4F-99CB-2100EE46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304800"/>
            <a:ext cx="3686472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658284"/>
            <a:ext cx="5786438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371600"/>
            <a:ext cx="3686472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1F17-4CF1-E34C-A9DA-CE55F6DE551A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3CD1-07C9-9D4F-99CB-2100EE46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6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304800"/>
            <a:ext cx="3686472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658284"/>
            <a:ext cx="5786438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371600"/>
            <a:ext cx="3686472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1F17-4CF1-E34C-A9DA-CE55F6DE551A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3CD1-07C9-9D4F-99CB-2100EE46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243417"/>
            <a:ext cx="985837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217083"/>
            <a:ext cx="985837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4237567"/>
            <a:ext cx="25717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21F17-4CF1-E34C-A9DA-CE55F6DE551A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4237567"/>
            <a:ext cx="385762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4237567"/>
            <a:ext cx="25717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D3CD1-07C9-9D4F-99CB-2100EE46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EA6FD1-1C08-95A6-3F18-55497EFD02E6}"/>
              </a:ext>
            </a:extLst>
          </p:cNvPr>
          <p:cNvGrpSpPr/>
          <p:nvPr/>
        </p:nvGrpSpPr>
        <p:grpSpPr>
          <a:xfrm>
            <a:off x="98657" y="171073"/>
            <a:ext cx="11232686" cy="4255806"/>
            <a:chOff x="-122725" y="105003"/>
            <a:chExt cx="11232686" cy="4255806"/>
          </a:xfrm>
        </p:grpSpPr>
        <p:pic>
          <p:nvPicPr>
            <p:cNvPr id="5" name="Picture 4" descr="A picture containing tree, outdoor, mountain, nature&#10;&#10;Description automatically generated">
              <a:extLst>
                <a:ext uri="{FF2B5EF4-FFF2-40B4-BE49-F238E27FC236}">
                  <a16:creationId xmlns:a16="http://schemas.microsoft.com/office/drawing/2014/main" id="{1185D5F5-6900-53E0-6D9C-6651190EC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5584" y="105003"/>
              <a:ext cx="4684377" cy="4255806"/>
            </a:xfrm>
            <a:prstGeom prst="rect">
              <a:avLst/>
            </a:prstGeom>
          </p:spPr>
        </p:pic>
        <p:pic>
          <p:nvPicPr>
            <p:cNvPr id="7" name="Picture 6" descr="A high angle view of a construction site&#10;&#10;Description automatically generated with medium confidence">
              <a:extLst>
                <a:ext uri="{FF2B5EF4-FFF2-40B4-BE49-F238E27FC236}">
                  <a16:creationId xmlns:a16="http://schemas.microsoft.com/office/drawing/2014/main" id="{DC4CCEC6-B66B-6346-4926-E080C4019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22725" y="105003"/>
              <a:ext cx="6436122" cy="42558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407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Ashutosh Shukla</dc:creator>
  <cp:lastModifiedBy>Ashutosh Shukla</cp:lastModifiedBy>
  <cp:revision>4</cp:revision>
  <dcterms:created xsi:type="dcterms:W3CDTF">2022-10-04T18:15:28Z</dcterms:created>
  <dcterms:modified xsi:type="dcterms:W3CDTF">2023-01-19T00:57:50Z</dcterms:modified>
</cp:coreProperties>
</file>