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10360025" cy="457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52"/>
    <p:restoredTop sz="97030"/>
  </p:normalViewPr>
  <p:slideViewPr>
    <p:cSldViewPr snapToGrid="0">
      <p:cViewPr>
        <p:scale>
          <a:sx n="164" d="100"/>
          <a:sy n="164" d="100"/>
        </p:scale>
        <p:origin x="552" y="1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003" y="748242"/>
            <a:ext cx="7770019" cy="1591733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003" y="2401359"/>
            <a:ext cx="7770019" cy="1103841"/>
          </a:xfrm>
        </p:spPr>
        <p:txBody>
          <a:bodyPr/>
          <a:lstStyle>
            <a:lvl1pPr marL="0" indent="0" algn="ctr">
              <a:buNone/>
              <a:defRPr sz="1600"/>
            </a:lvl1pPr>
            <a:lvl2pPr marL="304815" indent="0" algn="ctr">
              <a:buNone/>
              <a:defRPr sz="1333"/>
            </a:lvl2pPr>
            <a:lvl3pPr marL="609630" indent="0" algn="ctr">
              <a:buNone/>
              <a:defRPr sz="1200"/>
            </a:lvl3pPr>
            <a:lvl4pPr marL="914446" indent="0" algn="ctr">
              <a:buNone/>
              <a:defRPr sz="1067"/>
            </a:lvl4pPr>
            <a:lvl5pPr marL="1219261" indent="0" algn="ctr">
              <a:buNone/>
              <a:defRPr sz="1067"/>
            </a:lvl5pPr>
            <a:lvl6pPr marL="1524076" indent="0" algn="ctr">
              <a:buNone/>
              <a:defRPr sz="1067"/>
            </a:lvl6pPr>
            <a:lvl7pPr marL="1828891" indent="0" algn="ctr">
              <a:buNone/>
              <a:defRPr sz="1067"/>
            </a:lvl7pPr>
            <a:lvl8pPr marL="2133707" indent="0" algn="ctr">
              <a:buNone/>
              <a:defRPr sz="1067"/>
            </a:lvl8pPr>
            <a:lvl9pPr marL="2438522" indent="0" algn="ctr">
              <a:buNone/>
              <a:defRPr sz="10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C869A-C3ED-4E40-8B1B-CFE9D18C2906}" type="datetimeFigureOut">
              <a:rPr lang="en-US" smtClean="0"/>
              <a:t>10/4/22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DE40B-3B85-1A4E-A191-F323D2068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148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C869A-C3ED-4E40-8B1B-CFE9D18C2906}" type="datetimeFigureOut">
              <a:rPr lang="en-US" smtClean="0"/>
              <a:t>10/4/22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DE40B-3B85-1A4E-A191-F323D2068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561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13893" y="243417"/>
            <a:ext cx="2233880" cy="38745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2252" y="243417"/>
            <a:ext cx="6572141" cy="387455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C869A-C3ED-4E40-8B1B-CFE9D18C2906}" type="datetimeFigureOut">
              <a:rPr lang="en-US" smtClean="0"/>
              <a:t>10/4/22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DE40B-3B85-1A4E-A191-F323D2068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496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C869A-C3ED-4E40-8B1B-CFE9D18C2906}" type="datetimeFigureOut">
              <a:rPr lang="en-US" smtClean="0"/>
              <a:t>10/4/22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DE40B-3B85-1A4E-A191-F323D2068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212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856" y="1139826"/>
            <a:ext cx="8935522" cy="19018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856" y="3059642"/>
            <a:ext cx="8935522" cy="1000125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C869A-C3ED-4E40-8B1B-CFE9D18C2906}" type="datetimeFigureOut">
              <a:rPr lang="en-US" smtClean="0"/>
              <a:t>10/4/22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DE40B-3B85-1A4E-A191-F323D2068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983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2252" y="1217083"/>
            <a:ext cx="4403011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44762" y="1217083"/>
            <a:ext cx="4403011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C869A-C3ED-4E40-8B1B-CFE9D18C2906}" type="datetimeFigureOut">
              <a:rPr lang="en-US" smtClean="0"/>
              <a:t>10/4/22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DE40B-3B85-1A4E-A191-F323D2068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248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601" y="243417"/>
            <a:ext cx="8935522" cy="8837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3601" y="1120775"/>
            <a:ext cx="4382776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3601" y="1670050"/>
            <a:ext cx="4382776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44763" y="1120775"/>
            <a:ext cx="4404360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44763" y="1670050"/>
            <a:ext cx="4404360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C869A-C3ED-4E40-8B1B-CFE9D18C2906}" type="datetimeFigureOut">
              <a:rPr lang="en-US" smtClean="0"/>
              <a:t>10/4/22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DE40B-3B85-1A4E-A191-F323D2068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268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C869A-C3ED-4E40-8B1B-CFE9D18C2906}" type="datetimeFigureOut">
              <a:rPr lang="en-US" smtClean="0"/>
              <a:t>10/4/22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DE40B-3B85-1A4E-A191-F323D2068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222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C869A-C3ED-4E40-8B1B-CFE9D18C2906}" type="datetimeFigureOut">
              <a:rPr lang="en-US" smtClean="0"/>
              <a:t>10/4/22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DE40B-3B85-1A4E-A191-F323D2068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389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602" y="304800"/>
            <a:ext cx="3341377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4360" y="658284"/>
            <a:ext cx="5244763" cy="3249083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3602" y="1371600"/>
            <a:ext cx="3341377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C869A-C3ED-4E40-8B1B-CFE9D18C2906}" type="datetimeFigureOut">
              <a:rPr lang="en-US" smtClean="0"/>
              <a:t>10/4/22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DE40B-3B85-1A4E-A191-F323D2068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971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602" y="304800"/>
            <a:ext cx="3341377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04360" y="658284"/>
            <a:ext cx="5244763" cy="3249083"/>
          </a:xfrm>
        </p:spPr>
        <p:txBody>
          <a:bodyPr anchor="t"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3602" y="1371600"/>
            <a:ext cx="3341377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C869A-C3ED-4E40-8B1B-CFE9D18C2906}" type="datetimeFigureOut">
              <a:rPr lang="en-US" smtClean="0"/>
              <a:t>10/4/22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DE40B-3B85-1A4E-A191-F323D2068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125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2252" y="243417"/>
            <a:ext cx="8935522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252" y="1217083"/>
            <a:ext cx="8935522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2252" y="4237567"/>
            <a:ext cx="2331006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C869A-C3ED-4E40-8B1B-CFE9D18C2906}" type="datetimeFigureOut">
              <a:rPr lang="en-US" smtClean="0"/>
              <a:t>10/4/22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1759" y="4237567"/>
            <a:ext cx="3496508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6767" y="4237567"/>
            <a:ext cx="2331006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DE40B-3B85-1A4E-A191-F323D2068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545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09630" rtl="0" eaLnBrk="1" latinLnBrk="0" hangingPunct="1">
        <a:lnSpc>
          <a:spcPct val="90000"/>
        </a:lnSpc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2408" indent="-152408" algn="l" defTabSz="60963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54EA90D6-B8BD-D8E2-1559-908EB7E21A0E}"/>
              </a:ext>
            </a:extLst>
          </p:cNvPr>
          <p:cNvGrpSpPr/>
          <p:nvPr/>
        </p:nvGrpSpPr>
        <p:grpSpPr>
          <a:xfrm>
            <a:off x="215019" y="258285"/>
            <a:ext cx="9929987" cy="3948765"/>
            <a:chOff x="-856173" y="-914400"/>
            <a:chExt cx="10229321" cy="406779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7E32D43-EB90-4E6B-5E5E-84618AEAAE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3107" t="11838" r="9991" b="14018"/>
            <a:stretch/>
          </p:blipFill>
          <p:spPr>
            <a:xfrm>
              <a:off x="4450771" y="-914400"/>
              <a:ext cx="4922377" cy="4067798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19F49B3-840B-A683-AF36-70363637B2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3618" t="12920" r="11216" b="14651"/>
            <a:stretch/>
          </p:blipFill>
          <p:spPr>
            <a:xfrm>
              <a:off x="-856173" y="-863126"/>
              <a:ext cx="4811282" cy="3973794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1DDF279E-0952-F25E-777A-CFB4A3744887}"/>
              </a:ext>
            </a:extLst>
          </p:cNvPr>
          <p:cNvSpPr txBox="1"/>
          <p:nvPr/>
        </p:nvSpPr>
        <p:spPr>
          <a:xfrm>
            <a:off x="2332096" y="4157822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436AC9-E420-E0D7-50F6-1310A16DED18}"/>
              </a:ext>
            </a:extLst>
          </p:cNvPr>
          <p:cNvSpPr txBox="1"/>
          <p:nvPr/>
        </p:nvSpPr>
        <p:spPr>
          <a:xfrm>
            <a:off x="7755837" y="4157822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260341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</TotalTime>
  <Words>6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Ashutosh Shukla</dc:creator>
  <cp:lastModifiedBy>Ashutosh Shukla</cp:lastModifiedBy>
  <cp:revision>1</cp:revision>
  <dcterms:created xsi:type="dcterms:W3CDTF">2022-10-04T19:24:14Z</dcterms:created>
  <dcterms:modified xsi:type="dcterms:W3CDTF">2022-10-04T19:39:03Z</dcterms:modified>
</cp:coreProperties>
</file>