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4630400" cy="7315200"/>
  <p:notesSz cx="6858000" cy="9144000"/>
  <p:defaultTextStyle>
    <a:defPPr>
      <a:defRPr lang="en-US"/>
    </a:defPPr>
    <a:lvl1pPr marL="0" algn="l" defTabSz="457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457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457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457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5" algn="l" defTabSz="457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1" algn="l" defTabSz="457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8" algn="l" defTabSz="457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4" algn="l" defTabSz="457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0" algn="l" defTabSz="457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94719"/>
  </p:normalViewPr>
  <p:slideViewPr>
    <p:cSldViewPr snapToGrid="0">
      <p:cViewPr>
        <p:scale>
          <a:sx n="116" d="100"/>
          <a:sy n="116" d="100"/>
        </p:scale>
        <p:origin x="14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5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1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2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4"/>
            <a:ext cx="62179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4"/>
            <a:ext cx="62179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2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1"/>
            <a:ext cx="618934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1793242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2672081"/>
            <a:ext cx="621982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9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7" y="1053255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7" y="1053255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4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8FD8-5EDF-7049-ADEE-9620CAC5EEF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8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35BA-AA05-E44A-B3BB-DD623193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3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7BC60E8-DBA0-087A-8174-75200DA20EC7}"/>
              </a:ext>
            </a:extLst>
          </p:cNvPr>
          <p:cNvGrpSpPr/>
          <p:nvPr/>
        </p:nvGrpSpPr>
        <p:grpSpPr>
          <a:xfrm>
            <a:off x="197903" y="-27957"/>
            <a:ext cx="14098928" cy="3657600"/>
            <a:chOff x="193182" y="-83375"/>
            <a:chExt cx="14098928" cy="3657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FFAC54-F38D-5ED2-43C8-75592E5F4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30"/>
            <a:stretch/>
          </p:blipFill>
          <p:spPr>
            <a:xfrm>
              <a:off x="193182" y="-83375"/>
              <a:ext cx="3126127" cy="3657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EBBC1C-1FD2-F638-2BFF-FD9FB49A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9310" y="-83375"/>
              <a:ext cx="3657600" cy="3657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39A9B4-71F0-8E78-6745-1C80620AD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6910" y="-83375"/>
              <a:ext cx="3657600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223D36-1CBA-A3B5-B5E6-770BC7E9E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4510" y="-83375"/>
              <a:ext cx="3657600" cy="3657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CB640B-EA9C-90B0-ED22-1E01085C37DB}"/>
              </a:ext>
            </a:extLst>
          </p:cNvPr>
          <p:cNvGrpSpPr/>
          <p:nvPr/>
        </p:nvGrpSpPr>
        <p:grpSpPr>
          <a:xfrm>
            <a:off x="193181" y="3697088"/>
            <a:ext cx="14108372" cy="3657600"/>
            <a:chOff x="193181" y="3641670"/>
            <a:chExt cx="14108372" cy="36576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F17AA7-09FD-6AE8-1180-2294DD140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789"/>
            <a:stretch/>
          </p:blipFill>
          <p:spPr>
            <a:xfrm>
              <a:off x="193181" y="3641670"/>
              <a:ext cx="3116685" cy="3657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F1DEBAC-85E1-4A5F-0F84-7F7A0CA8B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9867" y="3641670"/>
              <a:ext cx="3657600" cy="3657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42FFED5-CC16-DC6B-9D0F-E02A09E43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43953" y="3641670"/>
              <a:ext cx="3657600" cy="3657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17633B2-29E5-75BC-DCAF-86375EB71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67466" y="3641670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75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C457C8-20F6-FE16-08EF-399CD07A26B4}"/>
              </a:ext>
            </a:extLst>
          </p:cNvPr>
          <p:cNvGrpSpPr/>
          <p:nvPr/>
        </p:nvGrpSpPr>
        <p:grpSpPr>
          <a:xfrm>
            <a:off x="161364" y="0"/>
            <a:ext cx="14307672" cy="3657600"/>
            <a:chOff x="322728" y="0"/>
            <a:chExt cx="14307672" cy="3657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9F318C0-6C05-7E5D-7A92-2ED6655D6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24"/>
            <a:stretch/>
          </p:blipFill>
          <p:spPr>
            <a:xfrm>
              <a:off x="322728" y="0"/>
              <a:ext cx="3334871" cy="3657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EEC32-C737-5614-A214-D3181000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0"/>
              <a:ext cx="3657600" cy="3657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9A4F04-7826-99FD-37C5-2BDD2C829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5200" y="0"/>
              <a:ext cx="3657600" cy="3657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A00F00-2055-AE2D-F2FD-F9297854C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72800" y="0"/>
              <a:ext cx="3657600" cy="3657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43CBA3-C64B-EEB8-C7B3-F8BCD34187F6}"/>
              </a:ext>
            </a:extLst>
          </p:cNvPr>
          <p:cNvGrpSpPr/>
          <p:nvPr/>
        </p:nvGrpSpPr>
        <p:grpSpPr>
          <a:xfrm>
            <a:off x="161364" y="3657600"/>
            <a:ext cx="14307672" cy="3657600"/>
            <a:chOff x="161363" y="3657600"/>
            <a:chExt cx="14307672" cy="3657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554522-594B-CCF5-E84F-AAFDB35D6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24"/>
            <a:stretch/>
          </p:blipFill>
          <p:spPr>
            <a:xfrm>
              <a:off x="161363" y="3657600"/>
              <a:ext cx="3334872" cy="3657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D6295F-71F1-45E6-96BF-E0FF72983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6235" y="3657600"/>
              <a:ext cx="3657600" cy="3657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E4D126-3AAD-10D9-D888-CB4C8CD8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3836" y="3657600"/>
              <a:ext cx="3657600" cy="3657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E4BE441-B9FE-32A0-7E47-59E2E9053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11435" y="3657600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97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Shukla</dc:creator>
  <cp:lastModifiedBy>Ashutosh Shukla</cp:lastModifiedBy>
  <cp:revision>2</cp:revision>
  <dcterms:created xsi:type="dcterms:W3CDTF">2023-02-01T10:02:42Z</dcterms:created>
  <dcterms:modified xsi:type="dcterms:W3CDTF">2023-02-08T21:49:13Z</dcterms:modified>
</cp:coreProperties>
</file>