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943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4"/>
    <p:restoredTop sz="96327"/>
  </p:normalViewPr>
  <p:slideViewPr>
    <p:cSldViewPr snapToGrid="0">
      <p:cViewPr varScale="1">
        <p:scale>
          <a:sx n="241" d="100"/>
          <a:sy n="241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3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9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9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5445-BAB0-8A49-BF63-F3435F49361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B48E7-319A-964D-ACF3-F25F2FAB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4CF91BC-498D-E42F-6AD8-9B4FAB171427}"/>
              </a:ext>
            </a:extLst>
          </p:cNvPr>
          <p:cNvGrpSpPr/>
          <p:nvPr/>
        </p:nvGrpSpPr>
        <p:grpSpPr>
          <a:xfrm>
            <a:off x="83292" y="89831"/>
            <a:ext cx="5755352" cy="4397676"/>
            <a:chOff x="1982621" y="957129"/>
            <a:chExt cx="6289708" cy="541732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B004352-E140-EFC2-9EB7-C0A400BEF5B2}"/>
                </a:ext>
              </a:extLst>
            </p:cNvPr>
            <p:cNvSpPr/>
            <p:nvPr/>
          </p:nvSpPr>
          <p:spPr>
            <a:xfrm>
              <a:off x="1982624" y="957129"/>
              <a:ext cx="6289705" cy="649480"/>
            </a:xfrm>
            <a:prstGeom prst="roundRect">
              <a:avLst/>
            </a:prstGeom>
            <a:solidFill>
              <a:schemeClr val="accent6">
                <a:lumMod val="75000"/>
                <a:alpha val="91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Meteorological Model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2F5A53E-2A6A-0AED-B0E4-ACF10D9622B1}"/>
                </a:ext>
              </a:extLst>
            </p:cNvPr>
            <p:cNvSpPr/>
            <p:nvPr/>
          </p:nvSpPr>
          <p:spPr>
            <a:xfrm>
              <a:off x="1982623" y="2864267"/>
              <a:ext cx="6289705" cy="649480"/>
            </a:xfrm>
            <a:prstGeom prst="roundRect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Hydrological Model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ADDBBB-7F82-4C8A-37AF-6B65024E6389}"/>
                </a:ext>
              </a:extLst>
            </p:cNvPr>
            <p:cNvGrpSpPr/>
            <p:nvPr/>
          </p:nvGrpSpPr>
          <p:grpSpPr>
            <a:xfrm>
              <a:off x="1982623" y="1910698"/>
              <a:ext cx="6289704" cy="649480"/>
              <a:chOff x="1982624" y="2972513"/>
              <a:chExt cx="6289704" cy="649480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0C7BCBA-F8C3-2A4C-7CDB-C1BE0866246F}"/>
                  </a:ext>
                </a:extLst>
              </p:cNvPr>
              <p:cNvSpPr/>
              <p:nvPr/>
            </p:nvSpPr>
            <p:spPr>
              <a:xfrm>
                <a:off x="1982624" y="2972513"/>
                <a:ext cx="1546790" cy="649480"/>
              </a:xfrm>
              <a:prstGeom prst="roundRect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Hurricane 1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660BCAD8-A7BC-8811-6D52-A6DF901C1F9F}"/>
                  </a:ext>
                </a:extLst>
              </p:cNvPr>
              <p:cNvSpPr/>
              <p:nvPr/>
            </p:nvSpPr>
            <p:spPr>
              <a:xfrm>
                <a:off x="4354080" y="2972513"/>
                <a:ext cx="1546790" cy="649480"/>
              </a:xfrm>
              <a:prstGeom prst="roundRect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Hurricane 2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3050FF5-D5DE-4008-5C41-D1A9E9A3E1EE}"/>
                  </a:ext>
                </a:extLst>
              </p:cNvPr>
              <p:cNvSpPr/>
              <p:nvPr/>
            </p:nvSpPr>
            <p:spPr>
              <a:xfrm>
                <a:off x="6725538" y="2972513"/>
                <a:ext cx="1546790" cy="649480"/>
              </a:xfrm>
              <a:prstGeom prst="roundRect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Hurricane 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7EE569-51A1-35F1-B22B-29BDC83E44A1}"/>
                </a:ext>
              </a:extLst>
            </p:cNvPr>
            <p:cNvGrpSpPr/>
            <p:nvPr/>
          </p:nvGrpSpPr>
          <p:grpSpPr>
            <a:xfrm>
              <a:off x="1982623" y="3817836"/>
              <a:ext cx="6289704" cy="649480"/>
              <a:chOff x="2135024" y="3124913"/>
              <a:chExt cx="6289704" cy="649480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3F2DFE56-088D-7908-81A5-5F84DF80B25B}"/>
                  </a:ext>
                </a:extLst>
              </p:cNvPr>
              <p:cNvSpPr/>
              <p:nvPr/>
            </p:nvSpPr>
            <p:spPr>
              <a:xfrm>
                <a:off x="2135024" y="3124913"/>
                <a:ext cx="1546790" cy="649480"/>
              </a:xfrm>
              <a:prstGeom prst="roundRect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Flood Map 1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339F4B77-368A-BEB1-DBE2-9EC1CAD29EC7}"/>
                  </a:ext>
                </a:extLst>
              </p:cNvPr>
              <p:cNvSpPr/>
              <p:nvPr/>
            </p:nvSpPr>
            <p:spPr>
              <a:xfrm>
                <a:off x="4506480" y="3124913"/>
                <a:ext cx="1546790" cy="649480"/>
              </a:xfrm>
              <a:prstGeom prst="roundRect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Flood Map 2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919FEF1-E361-46E8-1ECA-AE7481198626}"/>
                  </a:ext>
                </a:extLst>
              </p:cNvPr>
              <p:cNvSpPr/>
              <p:nvPr/>
            </p:nvSpPr>
            <p:spPr>
              <a:xfrm>
                <a:off x="6877938" y="3124913"/>
                <a:ext cx="1546790" cy="649480"/>
              </a:xfrm>
              <a:prstGeom prst="roundRect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Flood Map n</a:t>
                </a:r>
              </a:p>
            </p:txBody>
          </p: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57B1B0F-F9EC-EA35-A68F-7027A68D9191}"/>
                </a:ext>
              </a:extLst>
            </p:cNvPr>
            <p:cNvSpPr/>
            <p:nvPr/>
          </p:nvSpPr>
          <p:spPr>
            <a:xfrm>
              <a:off x="1982621" y="4771405"/>
              <a:ext cx="6289705" cy="649480"/>
            </a:xfrm>
            <a:prstGeom prst="roundRect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Stochastic/Robust Optimization Model of the Infrastructure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B335D1A-C344-BEBF-AE5C-716B7E6F96E8}"/>
                </a:ext>
              </a:extLst>
            </p:cNvPr>
            <p:cNvSpPr/>
            <p:nvPr/>
          </p:nvSpPr>
          <p:spPr>
            <a:xfrm>
              <a:off x="3208940" y="5724974"/>
              <a:ext cx="3837065" cy="649480"/>
            </a:xfrm>
            <a:prstGeom prst="roundRect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Resilience Decisions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0508CE-AD4B-D2F5-969F-1B7E0541FA46}"/>
                </a:ext>
              </a:extLst>
            </p:cNvPr>
            <p:cNvGrpSpPr/>
            <p:nvPr/>
          </p:nvGrpSpPr>
          <p:grpSpPr>
            <a:xfrm>
              <a:off x="2718273" y="1606609"/>
              <a:ext cx="37745" cy="3164796"/>
              <a:chOff x="2718273" y="1606609"/>
              <a:chExt cx="37745" cy="316479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615CE48-50A4-8235-978F-B511B0CB6143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V="1">
                <a:off x="2756018" y="1606609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2333F-8127-B9BF-880C-57FF37AB92E8}"/>
                  </a:ext>
                </a:extLst>
              </p:cNvPr>
              <p:cNvCxnSpPr/>
              <p:nvPr/>
            </p:nvCxnSpPr>
            <p:spPr>
              <a:xfrm flipV="1">
                <a:off x="2727226" y="2560178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3189C52-235D-B98B-680A-89EF2238EAB2}"/>
                  </a:ext>
                </a:extLst>
              </p:cNvPr>
              <p:cNvCxnSpPr/>
              <p:nvPr/>
            </p:nvCxnSpPr>
            <p:spPr>
              <a:xfrm flipV="1">
                <a:off x="2718273" y="3513747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B19D061-4B5D-DBAE-9478-7464E5DFA2CE}"/>
                  </a:ext>
                </a:extLst>
              </p:cNvPr>
              <p:cNvCxnSpPr/>
              <p:nvPr/>
            </p:nvCxnSpPr>
            <p:spPr>
              <a:xfrm flipV="1">
                <a:off x="2718273" y="4467316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8590ACB-14D0-1999-3838-28918BD550B3}"/>
                </a:ext>
              </a:extLst>
            </p:cNvPr>
            <p:cNvGrpSpPr/>
            <p:nvPr/>
          </p:nvGrpSpPr>
          <p:grpSpPr>
            <a:xfrm>
              <a:off x="5089727" y="1606609"/>
              <a:ext cx="37745" cy="3164796"/>
              <a:chOff x="2718273" y="1606609"/>
              <a:chExt cx="37745" cy="316479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805DD48-EA30-8118-328E-3CDA9ADE1177}"/>
                  </a:ext>
                </a:extLst>
              </p:cNvPr>
              <p:cNvCxnSpPr/>
              <p:nvPr/>
            </p:nvCxnSpPr>
            <p:spPr>
              <a:xfrm flipV="1">
                <a:off x="2756018" y="1606609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9169D03-3CC2-0AE9-984A-6DE0ACD5E69D}"/>
                  </a:ext>
                </a:extLst>
              </p:cNvPr>
              <p:cNvCxnSpPr/>
              <p:nvPr/>
            </p:nvCxnSpPr>
            <p:spPr>
              <a:xfrm flipV="1">
                <a:off x="2727226" y="2560178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6191AF9-F695-1E0F-C6DA-069DA0875EC2}"/>
                  </a:ext>
                </a:extLst>
              </p:cNvPr>
              <p:cNvCxnSpPr/>
              <p:nvPr/>
            </p:nvCxnSpPr>
            <p:spPr>
              <a:xfrm flipV="1">
                <a:off x="2718273" y="3513747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74280B0-643E-93E6-B928-62EC8F1ACA65}"/>
                  </a:ext>
                </a:extLst>
              </p:cNvPr>
              <p:cNvCxnSpPr/>
              <p:nvPr/>
            </p:nvCxnSpPr>
            <p:spPr>
              <a:xfrm flipV="1">
                <a:off x="2718273" y="4467316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55C1F5-35EE-6F39-3FF8-DBD5DADA8526}"/>
                </a:ext>
              </a:extLst>
            </p:cNvPr>
            <p:cNvGrpSpPr/>
            <p:nvPr/>
          </p:nvGrpSpPr>
          <p:grpSpPr>
            <a:xfrm>
              <a:off x="7498926" y="1606609"/>
              <a:ext cx="37745" cy="3164796"/>
              <a:chOff x="2718273" y="1606609"/>
              <a:chExt cx="37745" cy="316479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B56E3A-5ACD-03B9-B678-4BB4B301A2EA}"/>
                  </a:ext>
                </a:extLst>
              </p:cNvPr>
              <p:cNvCxnSpPr/>
              <p:nvPr/>
            </p:nvCxnSpPr>
            <p:spPr>
              <a:xfrm flipV="1">
                <a:off x="2756018" y="1606609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C8C3557-BD04-4C79-E67C-B075DA29E8EE}"/>
                  </a:ext>
                </a:extLst>
              </p:cNvPr>
              <p:cNvCxnSpPr/>
              <p:nvPr/>
            </p:nvCxnSpPr>
            <p:spPr>
              <a:xfrm flipV="1">
                <a:off x="2727226" y="2560178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C989924-840C-31E9-4AE5-E5427985E85B}"/>
                  </a:ext>
                </a:extLst>
              </p:cNvPr>
              <p:cNvCxnSpPr/>
              <p:nvPr/>
            </p:nvCxnSpPr>
            <p:spPr>
              <a:xfrm flipV="1">
                <a:off x="2718273" y="3513747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7BFE70D-3A31-5E67-9B2B-C16089808112}"/>
                  </a:ext>
                </a:extLst>
              </p:cNvPr>
              <p:cNvCxnSpPr/>
              <p:nvPr/>
            </p:nvCxnSpPr>
            <p:spPr>
              <a:xfrm flipV="1">
                <a:off x="2718273" y="4467316"/>
                <a:ext cx="0" cy="304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052554-6EA4-710F-2B24-68DD5888BB7F}"/>
                </a:ext>
              </a:extLst>
            </p:cNvPr>
            <p:cNvCxnSpPr/>
            <p:nvPr/>
          </p:nvCxnSpPr>
          <p:spPr>
            <a:xfrm flipV="1">
              <a:off x="5088095" y="5420885"/>
              <a:ext cx="0" cy="304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44F687-1862-1288-CFC6-3074F1FA58B1}"/>
              </a:ext>
            </a:extLst>
          </p:cNvPr>
          <p:cNvSpPr txBox="1"/>
          <p:nvPr/>
        </p:nvSpPr>
        <p:spPr>
          <a:xfrm>
            <a:off x="3816570" y="102287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A7412-0C28-09F2-B987-5E92063D3D76}"/>
              </a:ext>
            </a:extLst>
          </p:cNvPr>
          <p:cNvSpPr txBox="1"/>
          <p:nvPr/>
        </p:nvSpPr>
        <p:spPr>
          <a:xfrm>
            <a:off x="3816570" y="260934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55051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293</TotalTime>
  <Words>31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Shukla</dc:creator>
  <cp:lastModifiedBy>Ashutosh Shukla</cp:lastModifiedBy>
  <cp:revision>2</cp:revision>
  <dcterms:created xsi:type="dcterms:W3CDTF">2022-12-31T10:47:35Z</dcterms:created>
  <dcterms:modified xsi:type="dcterms:W3CDTF">2023-01-26T03:45:08Z</dcterms:modified>
</cp:coreProperties>
</file>