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0B27CF5-E1CC-4D0C-A614-381CDF32AAF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080EC07-3FA3-42E4-B236-234D5873E47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29-11-2020 15:42:47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219E0AA8-AB20-4FE1-A61A-E2DF59E53D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030" y="0"/>
            <a:ext cx="50299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618F8D09-B8D5-4FFA-AB1E-A53D9B9643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59" y="0"/>
            <a:ext cx="7923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F8F98E3B-3D28-432B-9892-E44EE5F775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26" y="0"/>
            <a:ext cx="3717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E7BE6F28-A1B6-48C7-9E0B-60090EEEA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28" y="0"/>
            <a:ext cx="3483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A4A2C570-2153-4792-B8C5-4E29E5982D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20" y="0"/>
            <a:ext cx="11468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20EA77DC-2509-4130-8063-A9950E48F6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47" y="0"/>
            <a:ext cx="2623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9419772B-5DA1-4DBA-9F45-82AE2597F6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" y="0"/>
            <a:ext cx="12139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53EC2994-521C-4E8C-A94A-BDF8D0DE4E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38" y="0"/>
            <a:ext cx="68495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2020-11-29T10:13:12Z</dcterms:created>
  <dcterms:modified xsi:type="dcterms:W3CDTF">2020-11-29T10:13:12Z</dcterms:modified>
</cp:coreProperties>
</file>