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7C4600-A525-4DFE-B35B-39B82C63D6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4962BF-3FD0-41AF-BCC7-A6EFCA643F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14:21:34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E3F551F-8A30-4C6D-B77F-3ED4CB145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12" y="0"/>
            <a:ext cx="413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3" name="slide3">
            <a:extLst>
              <a:ext uri="{FF2B5EF4-FFF2-40B4-BE49-F238E27FC236}">
                <a16:creationId xmlns:a16="http://schemas.microsoft.com/office/drawing/2014/main" id="{DDF10008-AF54-4F1F-BF2D-EF2001BD5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97" y="0"/>
            <a:ext cx="9349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D710A650-71E5-47BB-AFF8-E60547563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0" y="0"/>
            <a:ext cx="1029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2)" id="5" name="slide5">
            <a:extLst>
              <a:ext uri="{FF2B5EF4-FFF2-40B4-BE49-F238E27FC236}">
                <a16:creationId xmlns:a16="http://schemas.microsoft.com/office/drawing/2014/main" id="{6A79E009-6932-4725-8549-FD8AADEF7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63" y="0"/>
            <a:ext cx="9061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3)" id="6" name="slide6">
            <a:extLst>
              <a:ext uri="{FF2B5EF4-FFF2-40B4-BE49-F238E27FC236}">
                <a16:creationId xmlns:a16="http://schemas.microsoft.com/office/drawing/2014/main" id="{1B9689AC-7B77-4A8F-941B-71C05F7AF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8" y="0"/>
            <a:ext cx="891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 (4)" id="7" name="slide7">
            <a:extLst>
              <a:ext uri="{FF2B5EF4-FFF2-40B4-BE49-F238E27FC236}">
                <a16:creationId xmlns:a16="http://schemas.microsoft.com/office/drawing/2014/main" id="{A65E5751-CB30-4555-980A-366196F330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09" y="0"/>
            <a:ext cx="458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8" name="slide8">
            <a:extLst>
              <a:ext uri="{FF2B5EF4-FFF2-40B4-BE49-F238E27FC236}">
                <a16:creationId xmlns:a16="http://schemas.microsoft.com/office/drawing/2014/main" id="{F48AFE52-4FB4-44B7-B17D-75B761E573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73"/>
            <a:ext cx="12192000" cy="59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2020-12-02T08:51:39Z</dcterms:created>
  <dcterms:modified xsi:type="dcterms:W3CDTF">2020-12-02T08:51:39Z</dcterms:modified>
</cp:coreProperties>
</file>