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5A4883-CA6E-4062-BF55-0E784E1DB2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assigment2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8F7B49-A881-46A2-B072-0A5A60BAAD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27-11-2020 19:07:39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469E64F-8036-4291-B0AB-14932B9B4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80" y="0"/>
            <a:ext cx="220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3" name="slide3">
            <a:extLst>
              <a:ext uri="{FF2B5EF4-FFF2-40B4-BE49-F238E27FC236}">
                <a16:creationId xmlns:a16="http://schemas.microsoft.com/office/drawing/2014/main" id="{4ED7250A-7D95-4ABB-A743-1B69481A0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69" y="0"/>
            <a:ext cx="10093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4" name="slide4">
            <a:extLst>
              <a:ext uri="{FF2B5EF4-FFF2-40B4-BE49-F238E27FC236}">
                <a16:creationId xmlns:a16="http://schemas.microsoft.com/office/drawing/2014/main" id="{69E7A55A-1446-4024-B69F-0BAB16278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3" y="0"/>
            <a:ext cx="10014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2020-11-27T13:37:39Z</dcterms:created>
  <dcterms:modified xsi:type="dcterms:W3CDTF">2020-11-27T13:37:39Z</dcterms:modified>
</cp:coreProperties>
</file>