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109645-BACF-413D-BF88-FC55C95583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7D2AD6-D679-4C6F-A834-177C1ECA2B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21-12-2020 18:36:07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4BEE7A8-9353-4831-B79C-531A20905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057275"/>
            <a:ext cx="6305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87228459-3EFA-4149-90EF-9147A9513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03" y="0"/>
            <a:ext cx="3601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A94FDAA-1D3A-4F80-BD54-C75AAD2D9A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38" y="0"/>
            <a:ext cx="6584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82F2880C-BE31-41EA-BB24-24A7FB1C90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2020-12-21T13:06:09Z</dcterms:created>
  <dcterms:modified xsi:type="dcterms:W3CDTF">2020-12-21T13:06:09Z</dcterms:modified>
</cp:coreProperties>
</file>