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EDAFDDF-EAD9-4BF1-82EB-7FF8351B9D0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assigent 6.1.1 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E8922F8-DE0F-4667-9C07-28C64E8911E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11-01-2021 18:18:15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portion" id="10" name="slide10">
            <a:extLst>
              <a:ext uri="{FF2B5EF4-FFF2-40B4-BE49-F238E27FC236}">
                <a16:creationId xmlns:a16="http://schemas.microsoft.com/office/drawing/2014/main" id="{858FC02B-E08D-49B9-8545-C8DD436F6D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93" y="0"/>
            <a:ext cx="11237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o" id="11" name="slide11">
            <a:extLst>
              <a:ext uri="{FF2B5EF4-FFF2-40B4-BE49-F238E27FC236}">
                <a16:creationId xmlns:a16="http://schemas.microsoft.com/office/drawing/2014/main" id="{22299156-6F02-4504-A35C-93C8025DAA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3" y="0"/>
            <a:ext cx="11723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uster" id="12" name="slide12">
            <a:extLst>
              <a:ext uri="{FF2B5EF4-FFF2-40B4-BE49-F238E27FC236}">
                <a16:creationId xmlns:a16="http://schemas.microsoft.com/office/drawing/2014/main" id="{9764F2EB-7171-47F3-A0FA-9DE1BA47723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385" y="0"/>
            <a:ext cx="6935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eto" id="13" name="slide13">
            <a:extLst>
              <a:ext uri="{FF2B5EF4-FFF2-40B4-BE49-F238E27FC236}">
                <a16:creationId xmlns:a16="http://schemas.microsoft.com/office/drawing/2014/main" id="{698CE3D8-E7F7-47DA-9EB7-46D4DEFC40F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45" y="0"/>
            <a:ext cx="8782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wise top 5" id="2" name="slide2">
            <a:extLst>
              <a:ext uri="{FF2B5EF4-FFF2-40B4-BE49-F238E27FC236}">
                <a16:creationId xmlns:a16="http://schemas.microsoft.com/office/drawing/2014/main" id="{A5CF8562-6ADE-440F-AD69-1246FCB832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857250"/>
            <a:ext cx="21145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" id="3" name="slide3">
            <a:extLst>
              <a:ext uri="{FF2B5EF4-FFF2-40B4-BE49-F238E27FC236}">
                <a16:creationId xmlns:a16="http://schemas.microsoft.com/office/drawing/2014/main" id="{24DDD33E-43F9-40E1-BFA0-B6FF990824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2591"/>
            <a:ext cx="12192000" cy="323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wise bottom 5" id="4" name="slide4">
            <a:extLst>
              <a:ext uri="{FF2B5EF4-FFF2-40B4-BE49-F238E27FC236}">
                <a16:creationId xmlns:a16="http://schemas.microsoft.com/office/drawing/2014/main" id="{E9FBA664-FF75-4782-89C1-875461C707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481012"/>
            <a:ext cx="15430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cost sales" id="5" name="slide5">
            <a:extLst>
              <a:ext uri="{FF2B5EF4-FFF2-40B4-BE49-F238E27FC236}">
                <a16:creationId xmlns:a16="http://schemas.microsoft.com/office/drawing/2014/main" id="{843A0458-DE88-4963-88FE-6D59CD4DE8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432" y="0"/>
            <a:ext cx="7989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product" id="6" name="slide6">
            <a:extLst>
              <a:ext uri="{FF2B5EF4-FFF2-40B4-BE49-F238E27FC236}">
                <a16:creationId xmlns:a16="http://schemas.microsoft.com/office/drawing/2014/main" id="{694A2EDA-977B-486B-B949-792599067B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018" y="0"/>
            <a:ext cx="6541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ghest growth" id="7" name="slide7">
            <a:extLst>
              <a:ext uri="{FF2B5EF4-FFF2-40B4-BE49-F238E27FC236}">
                <a16:creationId xmlns:a16="http://schemas.microsoft.com/office/drawing/2014/main" id="{700ED4CA-D0BE-4F98-A07C-8DF4E69E74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5" y="1866900"/>
            <a:ext cx="45910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o" id="8" name="slide8">
            <a:extLst>
              <a:ext uri="{FF2B5EF4-FFF2-40B4-BE49-F238E27FC236}">
                <a16:creationId xmlns:a16="http://schemas.microsoft.com/office/drawing/2014/main" id="{E62ED7AE-B611-4022-8F09-F9C35BA6ED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838200"/>
            <a:ext cx="21145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cline" id="9" name="slide9">
            <a:extLst>
              <a:ext uri="{FF2B5EF4-FFF2-40B4-BE49-F238E27FC236}">
                <a16:creationId xmlns:a16="http://schemas.microsoft.com/office/drawing/2014/main" id="{4DE6C8A8-8E2A-49D6-8BAF-27282F5A40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5" y="1590675"/>
            <a:ext cx="36385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2021-01-11T12:48:22Z</dcterms:created>
  <dcterms:modified xsi:type="dcterms:W3CDTF">2021-01-11T12:48:22Z</dcterms:modified>
</cp:coreProperties>
</file>