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7C2396-7896-4791-B414-18A6434FEA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session4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085B80-3FCF-4380-B624-966E4A419E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17-12-2020 11:50:38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1 (2)" id="10" name="slide10">
            <a:extLst>
              <a:ext uri="{FF2B5EF4-FFF2-40B4-BE49-F238E27FC236}">
                <a16:creationId xmlns:a16="http://schemas.microsoft.com/office/drawing/2014/main" id="{864D6FB8-2148-44C1-A83E-5847E6B24E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tory1" id="11" name="slide11">
            <a:extLst>
              <a:ext uri="{FF2B5EF4-FFF2-40B4-BE49-F238E27FC236}">
                <a16:creationId xmlns:a16="http://schemas.microsoft.com/office/drawing/2014/main" id="{31C1E7B9-8FFF-45F0-BE27-D4B48101DD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tory2" id="12" name="slide12">
            <a:extLst>
              <a:ext uri="{FF2B5EF4-FFF2-40B4-BE49-F238E27FC236}">
                <a16:creationId xmlns:a16="http://schemas.microsoft.com/office/drawing/2014/main" id="{4D048805-FB1A-489D-8D19-D905942CA9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tory3" id="13" name="slide13">
            <a:extLst>
              <a:ext uri="{FF2B5EF4-FFF2-40B4-BE49-F238E27FC236}">
                <a16:creationId xmlns:a16="http://schemas.microsoft.com/office/drawing/2014/main" id="{73C73C9A-2D02-495B-BFC9-0E50C31D22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tory4" id="14" name="slide14">
            <a:extLst>
              <a:ext uri="{FF2B5EF4-FFF2-40B4-BE49-F238E27FC236}">
                <a16:creationId xmlns:a16="http://schemas.microsoft.com/office/drawing/2014/main" id="{3F230950-D6CD-46D2-8583-007305E353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1" id="15" name="slide15">
            <a:extLst>
              <a:ext uri="{FF2B5EF4-FFF2-40B4-BE49-F238E27FC236}">
                <a16:creationId xmlns:a16="http://schemas.microsoft.com/office/drawing/2014/main" id="{5908A02A-31EF-44BC-8895-5A7A86C06C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2" id="16" name="slide16">
            <a:extLst>
              <a:ext uri="{FF2B5EF4-FFF2-40B4-BE49-F238E27FC236}">
                <a16:creationId xmlns:a16="http://schemas.microsoft.com/office/drawing/2014/main" id="{C3C74EDA-F65F-4A36-BB87-1E796098A2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4" id="17" name="slide17">
            <a:extLst>
              <a:ext uri="{FF2B5EF4-FFF2-40B4-BE49-F238E27FC236}">
                <a16:creationId xmlns:a16="http://schemas.microsoft.com/office/drawing/2014/main" id="{E13D16AF-861B-4EDB-9085-A2625C153A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5" id="18" name="slide18">
            <a:extLst>
              <a:ext uri="{FF2B5EF4-FFF2-40B4-BE49-F238E27FC236}">
                <a16:creationId xmlns:a16="http://schemas.microsoft.com/office/drawing/2014/main" id="{E980C2FC-AA4F-4161-86E4-80E5F82823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6" id="19" name="slide19">
            <a:extLst>
              <a:ext uri="{FF2B5EF4-FFF2-40B4-BE49-F238E27FC236}">
                <a16:creationId xmlns:a16="http://schemas.microsoft.com/office/drawing/2014/main" id="{436E6EC8-81FB-450E-B37E-6B259224E28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1" id="2" name="slide2">
            <a:extLst>
              <a:ext uri="{FF2B5EF4-FFF2-40B4-BE49-F238E27FC236}">
                <a16:creationId xmlns:a16="http://schemas.microsoft.com/office/drawing/2014/main" id="{6D6138F6-9DA0-4A55-B0EB-FCA163800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1" y="0"/>
            <a:ext cx="11822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2" id="20" name="slide20">
            <a:extLst>
              <a:ext uri="{FF2B5EF4-FFF2-40B4-BE49-F238E27FC236}">
                <a16:creationId xmlns:a16="http://schemas.microsoft.com/office/drawing/2014/main" id="{045EDAF9-0F7E-4581-A31F-2819D0AAAB2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2" id="3" name="slide3">
            <a:extLst>
              <a:ext uri="{FF2B5EF4-FFF2-40B4-BE49-F238E27FC236}">
                <a16:creationId xmlns:a16="http://schemas.microsoft.com/office/drawing/2014/main" id="{BD2D26A4-3CD4-4BC6-83CB-C41DBA6626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502"/>
            <a:ext cx="12192000" cy="36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3" id="4" name="slide4">
            <a:extLst>
              <a:ext uri="{FF2B5EF4-FFF2-40B4-BE49-F238E27FC236}">
                <a16:creationId xmlns:a16="http://schemas.microsoft.com/office/drawing/2014/main" id="{7F7A2DB5-E1E7-4C9F-9C81-2152F42C1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604"/>
            <a:ext cx="12192000" cy="54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5" name="slide5">
            <a:extLst>
              <a:ext uri="{FF2B5EF4-FFF2-40B4-BE49-F238E27FC236}">
                <a16:creationId xmlns:a16="http://schemas.microsoft.com/office/drawing/2014/main" id="{80BFAC62-AA96-4D45-B7CD-10810592F9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 page" id="6" name="slide6">
            <a:extLst>
              <a:ext uri="{FF2B5EF4-FFF2-40B4-BE49-F238E27FC236}">
                <a16:creationId xmlns:a16="http://schemas.microsoft.com/office/drawing/2014/main" id="{542E4836-3142-4159-A1DA-530E2BE2C5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1" id="7" name="slide7">
            <a:extLst>
              <a:ext uri="{FF2B5EF4-FFF2-40B4-BE49-F238E27FC236}">
                <a16:creationId xmlns:a16="http://schemas.microsoft.com/office/drawing/2014/main" id="{6CAB8692-98C7-417E-8A0E-6016D40565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1 (4)" id="8" name="slide8">
            <a:extLst>
              <a:ext uri="{FF2B5EF4-FFF2-40B4-BE49-F238E27FC236}">
                <a16:creationId xmlns:a16="http://schemas.microsoft.com/office/drawing/2014/main" id="{8F3853F9-261C-4DFA-94EC-0E97C7E148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1 (3)" id="9" name="slide9">
            <a:extLst>
              <a:ext uri="{FF2B5EF4-FFF2-40B4-BE49-F238E27FC236}">
                <a16:creationId xmlns:a16="http://schemas.microsoft.com/office/drawing/2014/main" id="{8036BBC4-BD71-4CE0-8D1F-44E706F22B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2020-12-17T06:20:45Z</dcterms:created>
  <dcterms:modified xsi:type="dcterms:W3CDTF">2020-12-17T06:20:45Z</dcterms:modified>
</cp:coreProperties>
</file>