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03ED53-689B-4A77-B1CE-F3FEF49DDC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session4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85B166-CB49-4A9D-838C-AE504A692D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11-12-2020 21:06:58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2)" id="10" name="slide10">
            <a:extLst>
              <a:ext uri="{FF2B5EF4-FFF2-40B4-BE49-F238E27FC236}">
                <a16:creationId xmlns:a16="http://schemas.microsoft.com/office/drawing/2014/main" id="{1F72BCF8-A5F6-4C66-A91F-E9E097FDDA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1" id="11" name="slide11">
            <a:extLst>
              <a:ext uri="{FF2B5EF4-FFF2-40B4-BE49-F238E27FC236}">
                <a16:creationId xmlns:a16="http://schemas.microsoft.com/office/drawing/2014/main" id="{E175BE42-2DAF-4081-93CD-C38832B2D0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2" id="12" name="slide12">
            <a:extLst>
              <a:ext uri="{FF2B5EF4-FFF2-40B4-BE49-F238E27FC236}">
                <a16:creationId xmlns:a16="http://schemas.microsoft.com/office/drawing/2014/main" id="{34E3F5E3-FDC9-486E-B2D0-D2A286F80F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story3" id="13" name="slide13">
            <a:extLst>
              <a:ext uri="{FF2B5EF4-FFF2-40B4-BE49-F238E27FC236}">
                <a16:creationId xmlns:a16="http://schemas.microsoft.com/office/drawing/2014/main" id="{FA79BCB4-3F43-4C76-B267-D69476AC08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1" id="14" name="slide14">
            <a:extLst>
              <a:ext uri="{FF2B5EF4-FFF2-40B4-BE49-F238E27FC236}">
                <a16:creationId xmlns:a16="http://schemas.microsoft.com/office/drawing/2014/main" id="{A7F221A2-B90F-4949-B3AA-3C6836594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2" id="15" name="slide15">
            <a:extLst>
              <a:ext uri="{FF2B5EF4-FFF2-40B4-BE49-F238E27FC236}">
                <a16:creationId xmlns:a16="http://schemas.microsoft.com/office/drawing/2014/main" id="{E9A4974E-4470-460F-9755-D46981F8C1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4" id="16" name="slide16">
            <a:extLst>
              <a:ext uri="{FF2B5EF4-FFF2-40B4-BE49-F238E27FC236}">
                <a16:creationId xmlns:a16="http://schemas.microsoft.com/office/drawing/2014/main" id="{A50BCD19-5075-4F71-B03A-C493D2B784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5" id="17" name="slide17">
            <a:extLst>
              <a:ext uri="{FF2B5EF4-FFF2-40B4-BE49-F238E27FC236}">
                <a16:creationId xmlns:a16="http://schemas.microsoft.com/office/drawing/2014/main" id="{12367DA2-CD9E-4112-BB9A-CD0A367408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tory6" id="18" name="slide18">
            <a:extLst>
              <a:ext uri="{FF2B5EF4-FFF2-40B4-BE49-F238E27FC236}">
                <a16:creationId xmlns:a16="http://schemas.microsoft.com/office/drawing/2014/main" id="{B61DBE5F-0929-4934-95F3-81FB7B64D6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" id="19" name="slide19">
            <a:extLst>
              <a:ext uri="{FF2B5EF4-FFF2-40B4-BE49-F238E27FC236}">
                <a16:creationId xmlns:a16="http://schemas.microsoft.com/office/drawing/2014/main" id="{98A2A1BA-B457-4628-8990-DFD9029BEE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1" id="2" name="slide2">
            <a:extLst>
              <a:ext uri="{FF2B5EF4-FFF2-40B4-BE49-F238E27FC236}">
                <a16:creationId xmlns:a16="http://schemas.microsoft.com/office/drawing/2014/main" id="{8645AD27-43D9-41F4-9EA4-CAB182157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" y="0"/>
            <a:ext cx="12007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2" id="3" name="slide3">
            <a:extLst>
              <a:ext uri="{FF2B5EF4-FFF2-40B4-BE49-F238E27FC236}">
                <a16:creationId xmlns:a16="http://schemas.microsoft.com/office/drawing/2014/main" id="{2BDD8B33-E79D-42AB-935D-CD572CEF8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252662"/>
            <a:ext cx="3162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3" id="4" name="slide4">
            <a:extLst>
              <a:ext uri="{FF2B5EF4-FFF2-40B4-BE49-F238E27FC236}">
                <a16:creationId xmlns:a16="http://schemas.microsoft.com/office/drawing/2014/main" id="{9364FFB4-1001-423A-A055-B624B41E0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252662"/>
            <a:ext cx="3162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5" name="slide5">
            <a:extLst>
              <a:ext uri="{FF2B5EF4-FFF2-40B4-BE49-F238E27FC236}">
                <a16:creationId xmlns:a16="http://schemas.microsoft.com/office/drawing/2014/main" id="{0E2C6346-25E2-4176-9D1A-E2ECF739F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 page" id="6" name="slide6">
            <a:extLst>
              <a:ext uri="{FF2B5EF4-FFF2-40B4-BE49-F238E27FC236}">
                <a16:creationId xmlns:a16="http://schemas.microsoft.com/office/drawing/2014/main" id="{0FAA5212-D36D-41DB-B48B-B406373D6D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" id="7" name="slide7">
            <a:extLst>
              <a:ext uri="{FF2B5EF4-FFF2-40B4-BE49-F238E27FC236}">
                <a16:creationId xmlns:a16="http://schemas.microsoft.com/office/drawing/2014/main" id="{D2E577C8-5114-41F5-9376-E8E33F7179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4)" id="8" name="slide8">
            <a:extLst>
              <a:ext uri="{FF2B5EF4-FFF2-40B4-BE49-F238E27FC236}">
                <a16:creationId xmlns:a16="http://schemas.microsoft.com/office/drawing/2014/main" id="{AA02F06F-2E25-43F3-8F8C-C84ECDE01C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1 (3)" id="9" name="slide9">
            <a:extLst>
              <a:ext uri="{FF2B5EF4-FFF2-40B4-BE49-F238E27FC236}">
                <a16:creationId xmlns:a16="http://schemas.microsoft.com/office/drawing/2014/main" id="{2DC16660-E6E7-4CE4-BB28-C9FCA719F7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2020-12-11T15:37:10Z</dcterms:created>
  <dcterms:modified xsi:type="dcterms:W3CDTF">2020-12-11T15:37:10Z</dcterms:modified>
</cp:coreProperties>
</file>