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61" r:id="rId4"/>
    <p:sldId id="258" r:id="rId5"/>
    <p:sldId id="259" r:id="rId6"/>
    <p:sldId id="281" r:id="rId7"/>
    <p:sldId id="270" r:id="rId8"/>
    <p:sldId id="297" r:id="rId9"/>
    <p:sldId id="277" r:id="rId10"/>
    <p:sldId id="299" r:id="rId11"/>
    <p:sldId id="262" r:id="rId12"/>
    <p:sldId id="264" r:id="rId13"/>
    <p:sldId id="263" r:id="rId14"/>
    <p:sldId id="298" r:id="rId15"/>
    <p:sldId id="296"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omic Sans MS" panose="030F0702030302020204" pitchFamily="66" charset="0"/>
      <p:regular r:id="rId22"/>
      <p:bold r:id="rId23"/>
      <p:italic r:id="rId24"/>
      <p:boldItalic r:id="rId25"/>
    </p:embeddedFont>
    <p:embeddedFont>
      <p:font typeface="Fredoka One" panose="020B0604020202020204" charset="0"/>
      <p:regular r:id="rId26"/>
    </p:embeddedFont>
    <p:embeddedFont>
      <p:font typeface="Lucida Handwriting" panose="03010101010101010101" pitchFamily="66" charset="0"/>
      <p:regular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8E0EC-A6E8-46B7-895E-5C1B97367A43}">
  <a:tblStyle styleId="{2A58E0EC-A6E8-46B7-895E-5C1B97367A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BB4EA2-A9B1-4904-9041-647B281430C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4660"/>
  </p:normalViewPr>
  <p:slideViewPr>
    <p:cSldViewPr snapToGrid="0">
      <p:cViewPr varScale="1">
        <p:scale>
          <a:sx n="114" d="100"/>
          <a:sy n="114" d="100"/>
        </p:scale>
        <p:origin x="35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1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00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0a1d8546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0a1d8546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97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63425" y="1991825"/>
            <a:ext cx="5334600" cy="115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pic>
        <p:nvPicPr>
          <p:cNvPr id="11" name="Google Shape;11;p2"/>
          <p:cNvPicPr preferRelativeResize="0"/>
          <p:nvPr/>
        </p:nvPicPr>
        <p:blipFill rotWithShape="1">
          <a:blip r:embed="rId2">
            <a:alphaModFix/>
          </a:blip>
          <a:srcRect l="14524" r="-515"/>
          <a:stretch/>
        </p:blipFill>
        <p:spPr>
          <a:xfrm>
            <a:off x="0" y="645375"/>
            <a:ext cx="3087949" cy="38527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00000">
              <a:schemeClr val="accent4"/>
            </a:gs>
          </a:gsLst>
          <a:path path="circle">
            <a:fillToRect l="100000" t="100000"/>
          </a:path>
          <a:tileRect r="-100000" b="-10000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363425" y="1529498"/>
            <a:ext cx="5334600" cy="12270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4" name="Google Shape;14;p3"/>
          <p:cNvSpPr txBox="1">
            <a:spLocks noGrp="1"/>
          </p:cNvSpPr>
          <p:nvPr>
            <p:ph type="subTitle" idx="1"/>
          </p:nvPr>
        </p:nvSpPr>
        <p:spPr>
          <a:xfrm>
            <a:off x="3363425" y="2805597"/>
            <a:ext cx="5334600" cy="3033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a:solidFill>
                  <a:schemeClr val="accent5"/>
                </a:solidFill>
              </a:defRPr>
            </a:lvl1pPr>
            <a:lvl2pPr lvl="1" rtl="0">
              <a:spcBef>
                <a:spcPts val="800"/>
              </a:spcBef>
              <a:spcAft>
                <a:spcPts val="0"/>
              </a:spcAft>
              <a:buClr>
                <a:schemeClr val="accent5"/>
              </a:buClr>
              <a:buSzPts val="3000"/>
              <a:buNone/>
              <a:defRPr sz="3000">
                <a:solidFill>
                  <a:schemeClr val="accent5"/>
                </a:solidFill>
              </a:defRPr>
            </a:lvl2pPr>
            <a:lvl3pPr lvl="2" rtl="0">
              <a:spcBef>
                <a:spcPts val="800"/>
              </a:spcBef>
              <a:spcAft>
                <a:spcPts val="0"/>
              </a:spcAft>
              <a:buClr>
                <a:schemeClr val="accent5"/>
              </a:buClr>
              <a:buSzPts val="3000"/>
              <a:buNone/>
              <a:defRPr sz="3000">
                <a:solidFill>
                  <a:schemeClr val="accent5"/>
                </a:solidFill>
              </a:defRPr>
            </a:lvl3pPr>
            <a:lvl4pPr lvl="3" rtl="0">
              <a:spcBef>
                <a:spcPts val="800"/>
              </a:spcBef>
              <a:spcAft>
                <a:spcPts val="0"/>
              </a:spcAft>
              <a:buClr>
                <a:schemeClr val="accent5"/>
              </a:buClr>
              <a:buSzPts val="3000"/>
              <a:buNone/>
              <a:defRPr sz="3000">
                <a:solidFill>
                  <a:schemeClr val="accent5"/>
                </a:solidFill>
              </a:defRPr>
            </a:lvl4pPr>
            <a:lvl5pPr lvl="4" rtl="0">
              <a:spcBef>
                <a:spcPts val="800"/>
              </a:spcBef>
              <a:spcAft>
                <a:spcPts val="0"/>
              </a:spcAft>
              <a:buClr>
                <a:schemeClr val="accent5"/>
              </a:buClr>
              <a:buSzPts val="3000"/>
              <a:buNone/>
              <a:defRPr sz="3000">
                <a:solidFill>
                  <a:schemeClr val="accent5"/>
                </a:solidFill>
              </a:defRPr>
            </a:lvl5pPr>
            <a:lvl6pPr lvl="5" rtl="0">
              <a:spcBef>
                <a:spcPts val="800"/>
              </a:spcBef>
              <a:spcAft>
                <a:spcPts val="0"/>
              </a:spcAft>
              <a:buClr>
                <a:schemeClr val="accent5"/>
              </a:buClr>
              <a:buSzPts val="3000"/>
              <a:buNone/>
              <a:defRPr sz="3000">
                <a:solidFill>
                  <a:schemeClr val="accent5"/>
                </a:solidFill>
              </a:defRPr>
            </a:lvl6pPr>
            <a:lvl7pPr lvl="6" rtl="0">
              <a:spcBef>
                <a:spcPts val="800"/>
              </a:spcBef>
              <a:spcAft>
                <a:spcPts val="0"/>
              </a:spcAft>
              <a:buClr>
                <a:schemeClr val="accent5"/>
              </a:buClr>
              <a:buSzPts val="3000"/>
              <a:buNone/>
              <a:defRPr sz="3000">
                <a:solidFill>
                  <a:schemeClr val="accent5"/>
                </a:solidFill>
              </a:defRPr>
            </a:lvl7pPr>
            <a:lvl8pPr lvl="7" rtl="0">
              <a:spcBef>
                <a:spcPts val="800"/>
              </a:spcBef>
              <a:spcAft>
                <a:spcPts val="0"/>
              </a:spcAft>
              <a:buClr>
                <a:schemeClr val="accent5"/>
              </a:buClr>
              <a:buSzPts val="3000"/>
              <a:buNone/>
              <a:defRPr sz="3000">
                <a:solidFill>
                  <a:schemeClr val="accent5"/>
                </a:solidFill>
              </a:defRPr>
            </a:lvl8pPr>
            <a:lvl9pPr lvl="8" rtl="0">
              <a:spcBef>
                <a:spcPts val="800"/>
              </a:spcBef>
              <a:spcAft>
                <a:spcPts val="800"/>
              </a:spcAft>
              <a:buClr>
                <a:schemeClr val="accent5"/>
              </a:buClr>
              <a:buSzPts val="3000"/>
              <a:buNone/>
              <a:defRPr sz="3000">
                <a:solidFill>
                  <a:schemeClr val="accent5"/>
                </a:solidFill>
              </a:defRPr>
            </a:lvl9pPr>
          </a:lstStyle>
          <a:p>
            <a:endParaRPr/>
          </a:p>
        </p:txBody>
      </p:sp>
      <p:pic>
        <p:nvPicPr>
          <p:cNvPr id="15" name="Google Shape;15;p3"/>
          <p:cNvPicPr preferRelativeResize="0"/>
          <p:nvPr/>
        </p:nvPicPr>
        <p:blipFill rotWithShape="1">
          <a:blip r:embed="rId2">
            <a:alphaModFix/>
          </a:blip>
          <a:srcRect l="5944"/>
          <a:stretch/>
        </p:blipFill>
        <p:spPr>
          <a:xfrm>
            <a:off x="0" y="758976"/>
            <a:ext cx="3263074" cy="36255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23" name="Google Shape;23;p5"/>
          <p:cNvSpPr txBox="1">
            <a:spLocks noGrp="1"/>
          </p:cNvSpPr>
          <p:nvPr>
            <p:ph type="body" idx="1"/>
          </p:nvPr>
        </p:nvSpPr>
        <p:spPr>
          <a:xfrm>
            <a:off x="3363425" y="2236050"/>
            <a:ext cx="5334600" cy="1893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800"/>
              </a:spcBef>
              <a:spcAft>
                <a:spcPts val="0"/>
              </a:spcAft>
              <a:buSzPts val="1800"/>
              <a:buChar char="○"/>
              <a:defRPr/>
            </a:lvl2pPr>
            <a:lvl3pPr marL="1371600" lvl="2" indent="-342900" rtl="0">
              <a:spcBef>
                <a:spcPts val="800"/>
              </a:spcBef>
              <a:spcAft>
                <a:spcPts val="0"/>
              </a:spcAft>
              <a:buSzPts val="1800"/>
              <a:buChar char="■"/>
              <a:defRPr/>
            </a:lvl3pPr>
            <a:lvl4pPr marL="1828800" lvl="3" indent="-342900" rtl="0">
              <a:spcBef>
                <a:spcPts val="800"/>
              </a:spcBef>
              <a:spcAft>
                <a:spcPts val="0"/>
              </a:spcAft>
              <a:buSzPts val="1800"/>
              <a:buChar char="●"/>
              <a:defRPr/>
            </a:lvl4pPr>
            <a:lvl5pPr marL="2286000" lvl="4" indent="-342900" rtl="0">
              <a:spcBef>
                <a:spcPts val="800"/>
              </a:spcBef>
              <a:spcAft>
                <a:spcPts val="0"/>
              </a:spcAft>
              <a:buSzPts val="1800"/>
              <a:buChar char="○"/>
              <a:defRPr/>
            </a:lvl5pPr>
            <a:lvl6pPr marL="2743200" lvl="5" indent="-342900" rtl="0">
              <a:spcBef>
                <a:spcPts val="800"/>
              </a:spcBef>
              <a:spcAft>
                <a:spcPts val="0"/>
              </a:spcAft>
              <a:buSzPts val="1800"/>
              <a:buChar char="■"/>
              <a:defRPr/>
            </a:lvl6pPr>
            <a:lvl7pPr marL="3200400" lvl="6" indent="-342900" rtl="0">
              <a:spcBef>
                <a:spcPts val="800"/>
              </a:spcBef>
              <a:spcAft>
                <a:spcPts val="0"/>
              </a:spcAft>
              <a:buSzPts val="1800"/>
              <a:buChar char="●"/>
              <a:defRPr/>
            </a:lvl7pPr>
            <a:lvl8pPr marL="3657600" lvl="7" indent="-342900" rtl="0">
              <a:spcBef>
                <a:spcPts val="800"/>
              </a:spcBef>
              <a:spcAft>
                <a:spcPts val="0"/>
              </a:spcAft>
              <a:buSzPts val="1800"/>
              <a:buChar char="○"/>
              <a:defRPr/>
            </a:lvl8pPr>
            <a:lvl9pPr marL="4114800" lvl="8" indent="-342900" rtl="0">
              <a:spcBef>
                <a:spcPts val="800"/>
              </a:spcBef>
              <a:spcAft>
                <a:spcPts val="800"/>
              </a:spcAft>
              <a:buSzPts val="1800"/>
              <a:buChar char="■"/>
              <a:defRPr/>
            </a:lvl9pPr>
          </a:lstStyle>
          <a:p>
            <a:endParaRPr/>
          </a:p>
        </p:txBody>
      </p:sp>
      <p:sp>
        <p:nvSpPr>
          <p:cNvPr id="24" name="Google Shape;24;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rotWithShape="1">
          <a:blip r:embed="rId2">
            <a:alphaModFix/>
          </a:blip>
          <a:srcRect l="4607"/>
          <a:stretch/>
        </p:blipFill>
        <p:spPr>
          <a:xfrm>
            <a:off x="0" y="781850"/>
            <a:ext cx="3152199" cy="3579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28" name="Google Shape;28;p6"/>
          <p:cNvSpPr txBox="1">
            <a:spLocks noGrp="1"/>
          </p:cNvSpPr>
          <p:nvPr>
            <p:ph type="body" idx="1"/>
          </p:nvPr>
        </p:nvSpPr>
        <p:spPr>
          <a:xfrm>
            <a:off x="3363425" y="2236050"/>
            <a:ext cx="2492400" cy="1893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29" name="Google Shape;29;p6"/>
          <p:cNvSpPr txBox="1">
            <a:spLocks noGrp="1"/>
          </p:cNvSpPr>
          <p:nvPr>
            <p:ph type="body" idx="2"/>
          </p:nvPr>
        </p:nvSpPr>
        <p:spPr>
          <a:xfrm>
            <a:off x="6205504" y="2236050"/>
            <a:ext cx="2492400" cy="18936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6"/>
          <p:cNvPicPr preferRelativeResize="0"/>
          <p:nvPr/>
        </p:nvPicPr>
        <p:blipFill>
          <a:blip r:embed="rId2">
            <a:alphaModFix/>
          </a:blip>
          <a:stretch>
            <a:fillRect/>
          </a:stretch>
        </p:blipFill>
        <p:spPr>
          <a:xfrm>
            <a:off x="293075" y="702987"/>
            <a:ext cx="2849300" cy="37375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4" name="Google Shape;34;p7"/>
          <p:cNvSpPr txBox="1">
            <a:spLocks noGrp="1"/>
          </p:cNvSpPr>
          <p:nvPr>
            <p:ph type="body" idx="1"/>
          </p:nvPr>
        </p:nvSpPr>
        <p:spPr>
          <a:xfrm>
            <a:off x="3363425" y="2236050"/>
            <a:ext cx="1662000" cy="18936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a:endParaRPr/>
          </a:p>
        </p:txBody>
      </p:sp>
      <p:sp>
        <p:nvSpPr>
          <p:cNvPr id="35" name="Google Shape;35;p7"/>
          <p:cNvSpPr txBox="1">
            <a:spLocks noGrp="1"/>
          </p:cNvSpPr>
          <p:nvPr>
            <p:ph type="body" idx="2"/>
          </p:nvPr>
        </p:nvSpPr>
        <p:spPr>
          <a:xfrm>
            <a:off x="5199751" y="2236050"/>
            <a:ext cx="1662000" cy="18936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a:endParaRPr/>
          </a:p>
        </p:txBody>
      </p:sp>
      <p:sp>
        <p:nvSpPr>
          <p:cNvPr id="36" name="Google Shape;36;p7"/>
          <p:cNvSpPr txBox="1">
            <a:spLocks noGrp="1"/>
          </p:cNvSpPr>
          <p:nvPr>
            <p:ph type="body" idx="3"/>
          </p:nvPr>
        </p:nvSpPr>
        <p:spPr>
          <a:xfrm>
            <a:off x="7036076" y="2236050"/>
            <a:ext cx="1662000" cy="18936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a:endParaRPr/>
          </a:p>
        </p:txBody>
      </p:sp>
      <p:sp>
        <p:nvSpPr>
          <p:cNvPr id="37" name="Google Shape;37;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8" name="Google Shape;38;p7"/>
          <p:cNvPicPr preferRelativeResize="0"/>
          <p:nvPr/>
        </p:nvPicPr>
        <p:blipFill>
          <a:blip r:embed="rId2">
            <a:alphaModFix/>
          </a:blip>
          <a:stretch>
            <a:fillRect/>
          </a:stretch>
        </p:blipFill>
        <p:spPr>
          <a:xfrm>
            <a:off x="707750" y="1345650"/>
            <a:ext cx="1858535" cy="3797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chemeClr val="accent3"/>
            </a:gs>
            <a:gs pos="100000">
              <a:schemeClr val="accent4"/>
            </a:gs>
          </a:gsLst>
          <a:path path="circle">
            <a:fillToRect l="100000" t="100000"/>
          </a:path>
          <a:tileRect r="-100000" b="-100000"/>
        </a:gra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63425" y="1345638"/>
            <a:ext cx="5334600" cy="6927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1pPr>
            <a:lvl2pPr lvl="1"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2pPr>
            <a:lvl3pPr lvl="2"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3pPr>
            <a:lvl4pPr lvl="3"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4pPr>
            <a:lvl5pPr lvl="4"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5pPr>
            <a:lvl6pPr lvl="5"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6pPr>
            <a:lvl7pPr lvl="6"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7pPr>
            <a:lvl8pPr lvl="7"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8pPr>
            <a:lvl9pPr lvl="8" rtl="0">
              <a:lnSpc>
                <a:spcPct val="90000"/>
              </a:lnSpc>
              <a:spcBef>
                <a:spcPts val="0"/>
              </a:spcBef>
              <a:spcAft>
                <a:spcPts val="0"/>
              </a:spcAft>
              <a:buClr>
                <a:schemeClr val="lt1"/>
              </a:buClr>
              <a:buSzPts val="4800"/>
              <a:buFont typeface="Fredoka One"/>
              <a:buNone/>
              <a:defRPr sz="4800">
                <a:solidFill>
                  <a:schemeClr val="lt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363425" y="2236050"/>
            <a:ext cx="5334600" cy="18936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0"/>
              </a:spcBef>
              <a:spcAft>
                <a:spcPts val="0"/>
              </a:spcAft>
              <a:buClr>
                <a:schemeClr val="accent1"/>
              </a:buClr>
              <a:buSzPts val="1800"/>
              <a:buFont typeface="Nunito"/>
              <a:buChar char="●"/>
              <a:defRPr sz="1800">
                <a:solidFill>
                  <a:schemeClr val="dk1"/>
                </a:solidFill>
                <a:latin typeface="Nunito"/>
                <a:ea typeface="Nunito"/>
                <a:cs typeface="Nunito"/>
                <a:sym typeface="Nunito"/>
              </a:defRPr>
            </a:lvl1pPr>
            <a:lvl2pPr marL="914400" lvl="1" indent="-342900" rtl="0">
              <a:lnSpc>
                <a:spcPct val="115000"/>
              </a:lnSpc>
              <a:spcBef>
                <a:spcPts val="800"/>
              </a:spcBef>
              <a:spcAft>
                <a:spcPts val="0"/>
              </a:spcAft>
              <a:buClr>
                <a:schemeClr val="accent1"/>
              </a:buClr>
              <a:buSzPts val="1800"/>
              <a:buFont typeface="Nunito"/>
              <a:buChar char="○"/>
              <a:defRPr sz="1800">
                <a:solidFill>
                  <a:schemeClr val="dk1"/>
                </a:solidFill>
                <a:latin typeface="Nunito"/>
                <a:ea typeface="Nunito"/>
                <a:cs typeface="Nunito"/>
                <a:sym typeface="Nunito"/>
              </a:defRPr>
            </a:lvl2pPr>
            <a:lvl3pPr marL="1371600" lvl="2" indent="-342900" rtl="0">
              <a:lnSpc>
                <a:spcPct val="115000"/>
              </a:lnSpc>
              <a:spcBef>
                <a:spcPts val="800"/>
              </a:spcBef>
              <a:spcAft>
                <a:spcPts val="0"/>
              </a:spcAft>
              <a:buClr>
                <a:schemeClr val="accent1"/>
              </a:buClr>
              <a:buSzPts val="1800"/>
              <a:buFont typeface="Nunito"/>
              <a:buChar char="■"/>
              <a:defRPr sz="1800">
                <a:solidFill>
                  <a:schemeClr val="dk1"/>
                </a:solidFill>
                <a:latin typeface="Nunito"/>
                <a:ea typeface="Nunito"/>
                <a:cs typeface="Nunito"/>
                <a:sym typeface="Nunito"/>
              </a:defRPr>
            </a:lvl3pPr>
            <a:lvl4pPr marL="1828800" lvl="3"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4pPr>
            <a:lvl5pPr marL="2286000" lvl="4"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5pPr>
            <a:lvl6pPr marL="2743200" lvl="5"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6pPr>
            <a:lvl7pPr marL="3200400" lvl="6"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7pPr>
            <a:lvl8pPr marL="3657600" lvl="7" indent="-342900" rtl="0">
              <a:lnSpc>
                <a:spcPct val="115000"/>
              </a:lnSpc>
              <a:spcBef>
                <a:spcPts val="800"/>
              </a:spcBef>
              <a:spcAft>
                <a:spcPts val="0"/>
              </a:spcAft>
              <a:buClr>
                <a:schemeClr val="dk1"/>
              </a:buClr>
              <a:buSzPts val="1800"/>
              <a:buFont typeface="Nunito"/>
              <a:buChar char="○"/>
              <a:defRPr sz="1800">
                <a:solidFill>
                  <a:schemeClr val="dk1"/>
                </a:solidFill>
                <a:latin typeface="Nunito"/>
                <a:ea typeface="Nunito"/>
                <a:cs typeface="Nunito"/>
                <a:sym typeface="Nunito"/>
              </a:defRPr>
            </a:lvl8pPr>
            <a:lvl9pPr marL="4114800" lvl="8" indent="-342900" rtl="0">
              <a:lnSpc>
                <a:spcPct val="115000"/>
              </a:lnSpc>
              <a:spcBef>
                <a:spcPts val="800"/>
              </a:spcBef>
              <a:spcAft>
                <a:spcPts val="800"/>
              </a:spcAft>
              <a:buClr>
                <a:schemeClr val="dk1"/>
              </a:buClr>
              <a:buSzPts val="1800"/>
              <a:buFont typeface="Nunito"/>
              <a:buChar char="■"/>
              <a:defRPr sz="18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redoka One"/>
                <a:ea typeface="Fredoka One"/>
                <a:cs typeface="Fredoka One"/>
                <a:sym typeface="Fredoka One"/>
              </a:defRPr>
            </a:lvl1pPr>
            <a:lvl2pPr lvl="1" algn="r" rtl="0">
              <a:buNone/>
              <a:defRPr sz="1300">
                <a:solidFill>
                  <a:schemeClr val="lt1"/>
                </a:solidFill>
                <a:latin typeface="Fredoka One"/>
                <a:ea typeface="Fredoka One"/>
                <a:cs typeface="Fredoka One"/>
                <a:sym typeface="Fredoka One"/>
              </a:defRPr>
            </a:lvl2pPr>
            <a:lvl3pPr lvl="2" algn="r" rtl="0">
              <a:buNone/>
              <a:defRPr sz="1300">
                <a:solidFill>
                  <a:schemeClr val="lt1"/>
                </a:solidFill>
                <a:latin typeface="Fredoka One"/>
                <a:ea typeface="Fredoka One"/>
                <a:cs typeface="Fredoka One"/>
                <a:sym typeface="Fredoka One"/>
              </a:defRPr>
            </a:lvl3pPr>
            <a:lvl4pPr lvl="3" algn="r" rtl="0">
              <a:buNone/>
              <a:defRPr sz="1300">
                <a:solidFill>
                  <a:schemeClr val="lt1"/>
                </a:solidFill>
                <a:latin typeface="Fredoka One"/>
                <a:ea typeface="Fredoka One"/>
                <a:cs typeface="Fredoka One"/>
                <a:sym typeface="Fredoka One"/>
              </a:defRPr>
            </a:lvl4pPr>
            <a:lvl5pPr lvl="4" algn="r" rtl="0">
              <a:buNone/>
              <a:defRPr sz="1300">
                <a:solidFill>
                  <a:schemeClr val="lt1"/>
                </a:solidFill>
                <a:latin typeface="Fredoka One"/>
                <a:ea typeface="Fredoka One"/>
                <a:cs typeface="Fredoka One"/>
                <a:sym typeface="Fredoka One"/>
              </a:defRPr>
            </a:lvl5pPr>
            <a:lvl6pPr lvl="5" algn="r" rtl="0">
              <a:buNone/>
              <a:defRPr sz="1300">
                <a:solidFill>
                  <a:schemeClr val="lt1"/>
                </a:solidFill>
                <a:latin typeface="Fredoka One"/>
                <a:ea typeface="Fredoka One"/>
                <a:cs typeface="Fredoka One"/>
                <a:sym typeface="Fredoka One"/>
              </a:defRPr>
            </a:lvl6pPr>
            <a:lvl7pPr lvl="6" algn="r" rtl="0">
              <a:buNone/>
              <a:defRPr sz="1300">
                <a:solidFill>
                  <a:schemeClr val="lt1"/>
                </a:solidFill>
                <a:latin typeface="Fredoka One"/>
                <a:ea typeface="Fredoka One"/>
                <a:cs typeface="Fredoka One"/>
                <a:sym typeface="Fredoka One"/>
              </a:defRPr>
            </a:lvl7pPr>
            <a:lvl8pPr lvl="7" algn="r" rtl="0">
              <a:buNone/>
              <a:defRPr sz="1300">
                <a:solidFill>
                  <a:schemeClr val="lt1"/>
                </a:solidFill>
                <a:latin typeface="Fredoka One"/>
                <a:ea typeface="Fredoka One"/>
                <a:cs typeface="Fredoka One"/>
                <a:sym typeface="Fredoka One"/>
              </a:defRPr>
            </a:lvl8pPr>
            <a:lvl9pPr lvl="8" algn="r" rtl="0">
              <a:buNone/>
              <a:defRPr sz="1300">
                <a:solidFill>
                  <a:schemeClr val="lt1"/>
                </a:solidFill>
                <a:latin typeface="Fredoka One"/>
                <a:ea typeface="Fredoka One"/>
                <a:cs typeface="Fredoka One"/>
                <a:sym typeface="Fredoka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3666839" y="1143069"/>
            <a:ext cx="6464595"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Team </a:t>
            </a:r>
            <a:r>
              <a:rPr lang="en" sz="3600" dirty="0">
                <a:effectLst>
                  <a:outerShdw blurRad="38100" dist="38100" dir="2700000" algn="tl">
                    <a:srgbClr val="000000">
                      <a:alpha val="43137"/>
                    </a:srgbClr>
                  </a:outerShdw>
                </a:effectLst>
              </a:rPr>
              <a:t>name</a:t>
            </a:r>
            <a:r>
              <a:rPr lang="en" sz="3600" dirty="0"/>
              <a:t>: </a:t>
            </a:r>
            <a:r>
              <a:rPr lang="en" sz="3600" dirty="0">
                <a:effectLst>
                  <a:outerShdw blurRad="38100" dist="38100" dir="2700000" algn="tl">
                    <a:srgbClr val="000000">
                      <a:alpha val="43137"/>
                    </a:srgbClr>
                  </a:outerShdw>
                </a:effectLst>
              </a:rPr>
              <a:t>Error 404</a:t>
            </a:r>
            <a:endParaRPr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4EDF2DD-73A5-4373-8A4C-00D330E89247}"/>
              </a:ext>
            </a:extLst>
          </p:cNvPr>
          <p:cNvSpPr txBox="1"/>
          <p:nvPr/>
        </p:nvSpPr>
        <p:spPr>
          <a:xfrm>
            <a:off x="4270744" y="2164934"/>
            <a:ext cx="4873256" cy="2862322"/>
          </a:xfrm>
          <a:prstGeom prst="rect">
            <a:avLst/>
          </a:prstGeom>
          <a:noFill/>
        </p:spPr>
        <p:txBody>
          <a:bodyPr wrap="square">
            <a:spAutoFit/>
          </a:bodyPr>
          <a:lstStyle/>
          <a:p>
            <a:r>
              <a:rPr lang="en" sz="3600" dirty="0">
                <a:solidFill>
                  <a:schemeClr val="accent6">
                    <a:lumMod val="60000"/>
                    <a:lumOff val="40000"/>
                  </a:schemeClr>
                </a:solidFill>
                <a:effectLst>
                  <a:outerShdw blurRad="38100" dist="38100" dir="2700000" algn="tl">
                    <a:srgbClr val="000000">
                      <a:alpha val="43137"/>
                    </a:srgbClr>
                  </a:outerShdw>
                </a:effectLst>
                <a:latin typeface="Fredoka One" panose="020B0604020202020204" charset="0"/>
              </a:rPr>
              <a:t>Team members:</a:t>
            </a:r>
            <a:r>
              <a:rPr lang="en" sz="3600" dirty="0">
                <a:solidFill>
                  <a:schemeClr val="bg1"/>
                </a:solidFill>
                <a:effectLst>
                  <a:outerShdw blurRad="38100" dist="38100" dir="2700000" algn="tl">
                    <a:srgbClr val="000000">
                      <a:alpha val="43137"/>
                    </a:srgbClr>
                  </a:outerShdw>
                </a:effectLst>
                <a:latin typeface="Fredoka One" panose="020B0604020202020204" charset="0"/>
              </a:rPr>
              <a:t>	</a:t>
            </a:r>
          </a:p>
          <a:p>
            <a:endParaRPr lang="en" sz="3600" dirty="0">
              <a:solidFill>
                <a:schemeClr val="bg1"/>
              </a:solidFill>
              <a:effectLst>
                <a:outerShdw blurRad="38100" dist="38100" dir="2700000" algn="tl">
                  <a:srgbClr val="000000">
                    <a:alpha val="43137"/>
                  </a:srgbClr>
                </a:outerShdw>
              </a:effectLst>
              <a:latin typeface="Fredoka One" panose="020B0604020202020204" charset="0"/>
            </a:endParaRPr>
          </a:p>
          <a:p>
            <a:r>
              <a:rPr lang="en" sz="3600" dirty="0">
                <a:solidFill>
                  <a:schemeClr val="bg1"/>
                </a:solidFill>
                <a:effectLst>
                  <a:outerShdw blurRad="38100" dist="38100" dir="2700000" algn="tl">
                    <a:srgbClr val="000000">
                      <a:alpha val="43137"/>
                    </a:srgbClr>
                  </a:outerShdw>
                </a:effectLst>
                <a:latin typeface="Fredoka One" panose="020B0604020202020204" charset="0"/>
              </a:rPr>
              <a:t>Ashutosh Soni</a:t>
            </a:r>
          </a:p>
          <a:p>
            <a:r>
              <a:rPr lang="en" sz="3600" dirty="0">
                <a:solidFill>
                  <a:schemeClr val="bg1"/>
                </a:solidFill>
                <a:effectLst>
                  <a:outerShdw blurRad="38100" dist="38100" dir="2700000" algn="tl">
                    <a:srgbClr val="000000">
                      <a:alpha val="43137"/>
                    </a:srgbClr>
                  </a:outerShdw>
                </a:effectLst>
                <a:latin typeface="Fredoka One" panose="020B0604020202020204" charset="0"/>
              </a:rPr>
              <a:t>Shashank Agarwal</a:t>
            </a:r>
          </a:p>
          <a:p>
            <a:r>
              <a:rPr lang="en" sz="3600" dirty="0">
                <a:solidFill>
                  <a:schemeClr val="bg1"/>
                </a:solidFill>
                <a:effectLst>
                  <a:outerShdw blurRad="38100" dist="38100" dir="2700000" algn="tl">
                    <a:srgbClr val="000000">
                      <a:alpha val="43137"/>
                    </a:srgbClr>
                  </a:outerShdw>
                </a:effectLst>
                <a:latin typeface="Fredoka One" panose="020B0604020202020204" charset="0"/>
              </a:rPr>
              <a:t>Tushar Patidar</a:t>
            </a:r>
          </a:p>
        </p:txBody>
      </p:sp>
      <p:sp>
        <p:nvSpPr>
          <p:cNvPr id="5" name="Title 2">
            <a:extLst>
              <a:ext uri="{FF2B5EF4-FFF2-40B4-BE49-F238E27FC236}">
                <a16:creationId xmlns:a16="http://schemas.microsoft.com/office/drawing/2014/main" id="{93F1254D-CE54-4C0F-872B-9E3E0D8A269F}"/>
              </a:ext>
            </a:extLst>
          </p:cNvPr>
          <p:cNvSpPr txBox="1">
            <a:spLocks/>
          </p:cNvSpPr>
          <p:nvPr/>
        </p:nvSpPr>
        <p:spPr>
          <a:xfrm>
            <a:off x="4040072" y="-85698"/>
            <a:ext cx="5334600" cy="11598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1pPr>
            <a:lvl2pPr marR="0" lvl="1"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2pPr>
            <a:lvl3pPr marR="0" lvl="2"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3pPr>
            <a:lvl4pPr marR="0" lvl="3"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4pPr>
            <a:lvl5pPr marR="0" lvl="4"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5pPr>
            <a:lvl6pPr marR="0" lvl="5"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6pPr>
            <a:lvl7pPr marR="0" lvl="6"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7pPr>
            <a:lvl8pPr marR="0" lvl="7"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8pPr>
            <a:lvl9pPr marR="0" lvl="8" algn="l" rtl="0">
              <a:lnSpc>
                <a:spcPct val="90000"/>
              </a:lnSpc>
              <a:spcBef>
                <a:spcPts val="0"/>
              </a:spcBef>
              <a:spcAft>
                <a:spcPts val="0"/>
              </a:spcAft>
              <a:buClr>
                <a:schemeClr val="lt1"/>
              </a:buClr>
              <a:buSzPts val="6000"/>
              <a:buFont typeface="Fredoka One"/>
              <a:buNone/>
              <a:defRPr sz="6000" b="0" i="0" u="none" strike="noStrike" cap="none">
                <a:solidFill>
                  <a:schemeClr val="lt1"/>
                </a:solidFill>
                <a:latin typeface="Fredoka One"/>
                <a:ea typeface="Fredoka One"/>
                <a:cs typeface="Fredoka One"/>
                <a:sym typeface="Fredoka One"/>
              </a:defRPr>
            </a:lvl9pPr>
          </a:lstStyle>
          <a:p>
            <a:r>
              <a:rPr lang="en-US"/>
              <a:t>HackTU 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89" name="Google Shape;289;p32"/>
          <p:cNvGrpSpPr/>
          <p:nvPr/>
        </p:nvGrpSpPr>
        <p:grpSpPr>
          <a:xfrm>
            <a:off x="0" y="807427"/>
            <a:ext cx="5985114" cy="3528646"/>
            <a:chOff x="431374" y="1241129"/>
            <a:chExt cx="4542205" cy="2661224"/>
          </a:xfrm>
        </p:grpSpPr>
        <p:sp>
          <p:nvSpPr>
            <p:cNvPr id="290" name="Google Shape;290;p32"/>
            <p:cNvSpPr/>
            <p:nvPr/>
          </p:nvSpPr>
          <p:spPr>
            <a:xfrm>
              <a:off x="802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32"/>
            <p:cNvSpPr/>
            <p:nvPr/>
          </p:nvSpPr>
          <p:spPr>
            <a:xfrm>
              <a:off x="431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2"/>
            <p:cNvSpPr/>
            <p:nvPr/>
          </p:nvSpPr>
          <p:spPr>
            <a:xfrm>
              <a:off x="431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2"/>
            <p:cNvSpPr/>
            <p:nvPr/>
          </p:nvSpPr>
          <p:spPr>
            <a:xfrm>
              <a:off x="2365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32"/>
          <p:cNvSpPr txBox="1">
            <a:spLocks noGrp="1"/>
          </p:cNvSpPr>
          <p:nvPr>
            <p:ph type="body" idx="4294967295"/>
          </p:nvPr>
        </p:nvSpPr>
        <p:spPr>
          <a:xfrm>
            <a:off x="5983275" y="1207292"/>
            <a:ext cx="2911788" cy="2114131"/>
          </a:xfrm>
          <a:prstGeom prst="rect">
            <a:avLst/>
          </a:prstGeom>
        </p:spPr>
        <p:txBody>
          <a:bodyPr spcFirstLastPara="1" wrap="square" lIns="0" tIns="0" rIns="0" bIns="0" anchor="ctr" anchorCtr="0">
            <a:noAutofit/>
          </a:bodyPr>
          <a:lstStyle/>
          <a:p>
            <a:pPr marL="0" lvl="0" indent="0" algn="ctr" rtl="0">
              <a:lnSpc>
                <a:spcPct val="90000"/>
              </a:lnSpc>
              <a:spcBef>
                <a:spcPts val="0"/>
              </a:spcBef>
              <a:spcAft>
                <a:spcPts val="0"/>
              </a:spcAft>
              <a:buNone/>
            </a:pPr>
            <a:r>
              <a:rPr lang="en-US" sz="3000" dirty="0" err="1">
                <a:solidFill>
                  <a:schemeClr val="accent5"/>
                </a:solidFill>
                <a:latin typeface="Fredoka One"/>
                <a:sym typeface="Fredoka One"/>
              </a:rPr>
              <a:t>PlanTonic</a:t>
            </a:r>
            <a:endParaRPr lang="en-US" sz="3000" dirty="0">
              <a:solidFill>
                <a:schemeClr val="accent5"/>
              </a:solidFill>
              <a:latin typeface="Fredoka One"/>
              <a:sym typeface="Fredoka One"/>
            </a:endParaRPr>
          </a:p>
          <a:p>
            <a:pPr marL="0" lvl="0" indent="0" algn="ctr" rtl="0">
              <a:lnSpc>
                <a:spcPct val="90000"/>
              </a:lnSpc>
              <a:spcBef>
                <a:spcPts val="0"/>
              </a:spcBef>
              <a:spcAft>
                <a:spcPts val="0"/>
              </a:spcAft>
              <a:buNone/>
            </a:pPr>
            <a:r>
              <a:rPr lang="en-US" sz="3000" dirty="0">
                <a:solidFill>
                  <a:schemeClr val="accent5"/>
                </a:solidFill>
                <a:latin typeface="Fredoka One"/>
                <a:sym typeface="Fredoka One"/>
              </a:rPr>
              <a:t>WebApp UX Intro Page</a:t>
            </a:r>
            <a:endParaRPr sz="3000" dirty="0">
              <a:solidFill>
                <a:schemeClr val="lt1"/>
              </a:solidFill>
            </a:endParaRPr>
          </a:p>
        </p:txBody>
      </p:sp>
      <p:pic>
        <p:nvPicPr>
          <p:cNvPr id="4" name="Picture 3">
            <a:extLst>
              <a:ext uri="{FF2B5EF4-FFF2-40B4-BE49-F238E27FC236}">
                <a16:creationId xmlns:a16="http://schemas.microsoft.com/office/drawing/2014/main" id="{E9819AD8-E94C-4B16-AC3C-66072FC5CF47}"/>
              </a:ext>
            </a:extLst>
          </p:cNvPr>
          <p:cNvPicPr>
            <a:picLocks noChangeAspect="1"/>
          </p:cNvPicPr>
          <p:nvPr/>
        </p:nvPicPr>
        <p:blipFill>
          <a:blip r:embed="rId3"/>
          <a:stretch>
            <a:fillRect/>
          </a:stretch>
        </p:blipFill>
        <p:spPr>
          <a:xfrm>
            <a:off x="613891" y="999554"/>
            <a:ext cx="4728261" cy="2973804"/>
          </a:xfrm>
          <a:prstGeom prst="rect">
            <a:avLst/>
          </a:prstGeom>
        </p:spPr>
      </p:pic>
      <p:pic>
        <p:nvPicPr>
          <p:cNvPr id="296" name="Google Shape;296;p32"/>
          <p:cNvPicPr preferRelativeResize="0"/>
          <p:nvPr/>
        </p:nvPicPr>
        <p:blipFill>
          <a:blip r:embed="rId4">
            <a:alphaModFix/>
          </a:blip>
          <a:stretch>
            <a:fillRect/>
          </a:stretch>
        </p:blipFill>
        <p:spPr>
          <a:xfrm>
            <a:off x="-215124" y="1097338"/>
            <a:ext cx="1446207" cy="2973805"/>
          </a:xfrm>
          <a:prstGeom prst="rect">
            <a:avLst/>
          </a:prstGeom>
          <a:noFill/>
          <a:ln>
            <a:noFill/>
          </a:ln>
        </p:spPr>
      </p:pic>
    </p:spTree>
    <p:extLst>
      <p:ext uri="{BB962C8B-B14F-4D97-AF65-F5344CB8AC3E}">
        <p14:creationId xmlns:p14="http://schemas.microsoft.com/office/powerpoint/2010/main" val="187374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p:cNvPicPr preferRelativeResize="0"/>
          <p:nvPr/>
        </p:nvPicPr>
        <p:blipFill rotWithShape="1">
          <a:blip r:embed="rId3">
            <a:alphaModFix/>
          </a:blip>
          <a:srcRect l="9485"/>
          <a:stretch/>
        </p:blipFill>
        <p:spPr>
          <a:xfrm>
            <a:off x="0" y="619800"/>
            <a:ext cx="4656976" cy="3717401"/>
          </a:xfrm>
          <a:prstGeom prst="rect">
            <a:avLst/>
          </a:prstGeom>
          <a:noFill/>
          <a:ln>
            <a:noFill/>
          </a:ln>
        </p:spPr>
      </p:pic>
      <p:sp>
        <p:nvSpPr>
          <p:cNvPr id="96" name="Google Shape;96;p17"/>
          <p:cNvSpPr txBox="1">
            <a:spLocks noGrp="1"/>
          </p:cNvSpPr>
          <p:nvPr>
            <p:ph type="ctrTitle" idx="4294967295"/>
          </p:nvPr>
        </p:nvSpPr>
        <p:spPr>
          <a:xfrm rot="-990589">
            <a:off x="2070090" y="929765"/>
            <a:ext cx="2572668" cy="99060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000" dirty="0"/>
              <a:t>Git Repo</a:t>
            </a:r>
            <a:endParaRPr sz="3000" dirty="0"/>
          </a:p>
        </p:txBody>
      </p:sp>
      <p:grpSp>
        <p:nvGrpSpPr>
          <p:cNvPr id="99" name="Google Shape;99;p17"/>
          <p:cNvGrpSpPr/>
          <p:nvPr/>
        </p:nvGrpSpPr>
        <p:grpSpPr>
          <a:xfrm>
            <a:off x="7648285" y="236264"/>
            <a:ext cx="1380999" cy="1381370"/>
            <a:chOff x="6654650" y="3665275"/>
            <a:chExt cx="409100" cy="409125"/>
          </a:xfrm>
        </p:grpSpPr>
        <p:sp>
          <p:nvSpPr>
            <p:cNvPr id="100" name="Google Shape;100;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accent1"/>
                </a:gs>
                <a:gs pos="100000">
                  <a:schemeClr val="accent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accent1"/>
                </a:gs>
                <a:gs pos="100000">
                  <a:schemeClr val="accent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7"/>
          <p:cNvSpPr/>
          <p:nvPr/>
        </p:nvSpPr>
        <p:spPr>
          <a:xfrm rot="2926258">
            <a:off x="8762256" y="1502395"/>
            <a:ext cx="241382" cy="23048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accent5"/>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1609427">
            <a:off x="7426675" y="339092"/>
            <a:ext cx="217470" cy="20764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accent5"/>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9" name="TextBox 18">
            <a:extLst>
              <a:ext uri="{FF2B5EF4-FFF2-40B4-BE49-F238E27FC236}">
                <a16:creationId xmlns:a16="http://schemas.microsoft.com/office/drawing/2014/main" id="{5A04723E-72C4-4277-8DE9-E6422C50996B}"/>
              </a:ext>
            </a:extLst>
          </p:cNvPr>
          <p:cNvSpPr txBox="1"/>
          <p:nvPr/>
        </p:nvSpPr>
        <p:spPr>
          <a:xfrm>
            <a:off x="1834579" y="2752855"/>
            <a:ext cx="7048368" cy="861774"/>
          </a:xfrm>
          <a:prstGeom prst="rect">
            <a:avLst/>
          </a:prstGeom>
          <a:noFill/>
        </p:spPr>
        <p:txBody>
          <a:bodyPr wrap="square">
            <a:spAutoFit/>
          </a:bodyPr>
          <a:lstStyle/>
          <a:p>
            <a:r>
              <a:rPr kumimoji="0" lang="en-US" sz="2500" i="0" u="none" strike="noStrike" kern="0" cap="none" spc="0" normalizeH="0" baseline="0" noProof="0" dirty="0">
                <a:ln>
                  <a:noFill/>
                </a:ln>
                <a:solidFill>
                  <a:srgbClr val="FFFFFF"/>
                </a:solidFill>
                <a:effectLst/>
                <a:uLnTx/>
                <a:uFillTx/>
                <a:latin typeface="Fredoka One"/>
                <a:sym typeface="Fredoka One"/>
              </a:rPr>
              <a:t>https://github.com/ashutoshsoni57/hacktu-404-Sigma</a:t>
            </a:r>
            <a:endParaRPr lang="en-US" sz="2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010190" y="321150"/>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Flow</a:t>
            </a:r>
            <a:endParaRPr dirty="0"/>
          </a:p>
        </p:txBody>
      </p:sp>
      <p:sp>
        <p:nvSpPr>
          <p:cNvPr id="128" name="Google Shape;128;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0" name="Picture 9">
            <a:extLst>
              <a:ext uri="{FF2B5EF4-FFF2-40B4-BE49-F238E27FC236}">
                <a16:creationId xmlns:a16="http://schemas.microsoft.com/office/drawing/2014/main" id="{BA53FBE6-9449-4507-9C17-211CFB84D4E3}"/>
              </a:ext>
            </a:extLst>
          </p:cNvPr>
          <p:cNvPicPr>
            <a:picLocks noChangeAspect="1"/>
          </p:cNvPicPr>
          <p:nvPr/>
        </p:nvPicPr>
        <p:blipFill>
          <a:blip r:embed="rId3"/>
          <a:stretch>
            <a:fillRect/>
          </a:stretch>
        </p:blipFill>
        <p:spPr>
          <a:xfrm>
            <a:off x="4733366" y="196824"/>
            <a:ext cx="2798404" cy="4749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115"/>
        <p:cNvGrpSpPr/>
        <p:nvPr/>
      </p:nvGrpSpPr>
      <p:grpSpPr>
        <a:xfrm>
          <a:off x="0" y="0"/>
          <a:ext cx="0" cy="0"/>
          <a:chOff x="0" y="0"/>
          <a:chExt cx="0" cy="0"/>
        </a:xfrm>
      </p:grpSpPr>
      <p:sp>
        <p:nvSpPr>
          <p:cNvPr id="117" name="Google Shape;117;p18"/>
          <p:cNvSpPr txBox="1">
            <a:spLocks noGrp="1"/>
          </p:cNvSpPr>
          <p:nvPr>
            <p:ph type="title"/>
          </p:nvPr>
        </p:nvSpPr>
        <p:spPr>
          <a:xfrm>
            <a:off x="1895619" y="142127"/>
            <a:ext cx="7133665"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Work Done so far &amp; WIP</a:t>
            </a:r>
            <a:endParaRPr dirty="0"/>
          </a:p>
        </p:txBody>
      </p:sp>
      <p:sp>
        <p:nvSpPr>
          <p:cNvPr id="119" name="Google Shape;119;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0" name="Google Shape;134;p20">
            <a:extLst>
              <a:ext uri="{FF2B5EF4-FFF2-40B4-BE49-F238E27FC236}">
                <a16:creationId xmlns:a16="http://schemas.microsoft.com/office/drawing/2014/main" id="{3734E830-2D3A-4CBE-B3CE-5A1EEA8F0AF2}"/>
              </a:ext>
            </a:extLst>
          </p:cNvPr>
          <p:cNvSpPr txBox="1">
            <a:spLocks/>
          </p:cNvSpPr>
          <p:nvPr/>
        </p:nvSpPr>
        <p:spPr>
          <a:xfrm>
            <a:off x="4244884" y="1957630"/>
            <a:ext cx="4784400" cy="27353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1pPr>
            <a:lvl2pPr marL="914400" marR="0" lvl="1"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2pPr>
            <a:lvl3pPr marL="1371600" marR="0" lvl="2" indent="-330200" algn="l" rtl="0">
              <a:lnSpc>
                <a:spcPct val="115000"/>
              </a:lnSpc>
              <a:spcBef>
                <a:spcPts val="800"/>
              </a:spcBef>
              <a:spcAft>
                <a:spcPts val="0"/>
              </a:spcAft>
              <a:buClr>
                <a:schemeClr val="accent1"/>
              </a:buClr>
              <a:buSzPts val="1600"/>
              <a:buFont typeface="Nunito"/>
              <a:buChar char="■"/>
              <a:defRPr sz="1600" b="0" i="0" u="none" strike="noStrike" cap="none">
                <a:solidFill>
                  <a:schemeClr val="dk1"/>
                </a:solidFill>
                <a:latin typeface="Nunito"/>
                <a:ea typeface="Nunito"/>
                <a:cs typeface="Nunito"/>
                <a:sym typeface="Nunito"/>
              </a:defRPr>
            </a:lvl3pPr>
            <a:lvl4pPr marL="1828800" marR="0" lvl="3"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4pPr>
            <a:lvl5pPr marL="2286000" marR="0" lvl="4"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5pPr>
            <a:lvl6pPr marL="2743200" marR="0" lvl="5"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6pPr>
            <a:lvl7pPr marL="3200400" marR="0" lvl="6"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7pPr>
            <a:lvl8pPr marL="3657600" marR="0" lvl="7" indent="-330200" algn="l" rtl="0">
              <a:lnSpc>
                <a:spcPct val="115000"/>
              </a:lnSpc>
              <a:spcBef>
                <a:spcPts val="800"/>
              </a:spcBef>
              <a:spcAft>
                <a:spcPts val="0"/>
              </a:spcAft>
              <a:buClr>
                <a:schemeClr val="dk1"/>
              </a:buClr>
              <a:buSzPts val="1600"/>
              <a:buFont typeface="Nunito"/>
              <a:buChar char="○"/>
              <a:defRPr sz="1600" b="0" i="0" u="none" strike="noStrike" cap="none">
                <a:solidFill>
                  <a:schemeClr val="dk1"/>
                </a:solidFill>
                <a:latin typeface="Nunito"/>
                <a:ea typeface="Nunito"/>
                <a:cs typeface="Nunito"/>
                <a:sym typeface="Nunito"/>
              </a:defRPr>
            </a:lvl8pPr>
            <a:lvl9pPr marL="4114800" marR="0" lvl="8" indent="-330200" algn="l" rtl="0">
              <a:lnSpc>
                <a:spcPct val="115000"/>
              </a:lnSpc>
              <a:spcBef>
                <a:spcPts val="800"/>
              </a:spcBef>
              <a:spcAft>
                <a:spcPts val="800"/>
              </a:spcAft>
              <a:buClr>
                <a:schemeClr val="dk1"/>
              </a:buClr>
              <a:buSzPts val="1600"/>
              <a:buFont typeface="Nunito"/>
              <a:buChar char="■"/>
              <a:defRPr sz="1600" b="0" i="0" u="none" strike="noStrike" cap="none">
                <a:solidFill>
                  <a:schemeClr val="dk1"/>
                </a:solidFill>
                <a:latin typeface="Nunito"/>
                <a:ea typeface="Nunito"/>
                <a:cs typeface="Nunito"/>
                <a:sym typeface="Nunito"/>
              </a:defRPr>
            </a:lvl9pPr>
          </a:lstStyle>
          <a:p>
            <a:pPr marL="285750" indent="-285750">
              <a:spcAft>
                <a:spcPts val="800"/>
              </a:spcAft>
            </a:pPr>
            <a:r>
              <a:rPr lang="en-US" dirty="0">
                <a:solidFill>
                  <a:schemeClr val="lt1"/>
                </a:solidFill>
              </a:rPr>
              <a:t>Use Cases Identified</a:t>
            </a:r>
          </a:p>
          <a:p>
            <a:pPr marL="285750" indent="-285750">
              <a:spcAft>
                <a:spcPts val="800"/>
              </a:spcAft>
            </a:pPr>
            <a:r>
              <a:rPr lang="en-US" dirty="0">
                <a:solidFill>
                  <a:schemeClr val="lt1"/>
                </a:solidFill>
              </a:rPr>
              <a:t>Circuit Implemented</a:t>
            </a:r>
          </a:p>
          <a:p>
            <a:pPr marL="285750" indent="-285750">
              <a:spcAft>
                <a:spcPts val="800"/>
              </a:spcAft>
            </a:pPr>
            <a:r>
              <a:rPr lang="en-US" dirty="0">
                <a:solidFill>
                  <a:schemeClr val="lt1"/>
                </a:solidFill>
              </a:rPr>
              <a:t>Arduino Programming</a:t>
            </a:r>
          </a:p>
          <a:p>
            <a:pPr marL="285750" indent="-285750">
              <a:spcAft>
                <a:spcPts val="800"/>
              </a:spcAft>
            </a:pPr>
            <a:r>
              <a:rPr lang="en-US" dirty="0">
                <a:solidFill>
                  <a:schemeClr val="lt1"/>
                </a:solidFill>
              </a:rPr>
              <a:t>UX Designing </a:t>
            </a:r>
          </a:p>
          <a:p>
            <a:pPr marL="285750" indent="-285750">
              <a:spcAft>
                <a:spcPts val="800"/>
              </a:spcAft>
            </a:pPr>
            <a:r>
              <a:rPr lang="en-US" dirty="0">
                <a:solidFill>
                  <a:schemeClr val="lt1"/>
                </a:solidFill>
              </a:rPr>
              <a:t>Pushed to GitHub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3363425" y="1345638"/>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Product Target</a:t>
            </a:r>
            <a:endParaRPr dirty="0"/>
          </a:p>
        </p:txBody>
      </p:sp>
      <p:sp>
        <p:nvSpPr>
          <p:cNvPr id="310" name="Google Shape;310;p34"/>
          <p:cNvSpPr txBox="1">
            <a:spLocks noGrp="1"/>
          </p:cNvSpPr>
          <p:nvPr>
            <p:ph type="body" idx="1"/>
          </p:nvPr>
        </p:nvSpPr>
        <p:spPr>
          <a:xfrm>
            <a:off x="3363425" y="2236050"/>
            <a:ext cx="5334600" cy="1893600"/>
          </a:xfrm>
          <a:prstGeom prst="rect">
            <a:avLst/>
          </a:prstGeom>
        </p:spPr>
        <p:txBody>
          <a:bodyPr spcFirstLastPara="1" wrap="square" lIns="0" tIns="0" rIns="0" bIns="0" anchor="t" anchorCtr="0">
            <a:noAutofit/>
          </a:bodyPr>
          <a:lstStyle/>
          <a:p>
            <a:pPr marL="0" indent="0">
              <a:buNone/>
            </a:pPr>
            <a:r>
              <a:rPr lang="en-US" dirty="0">
                <a:solidFill>
                  <a:schemeClr val="tx2"/>
                </a:solidFill>
              </a:rPr>
              <a:t>1. A Functional IoT Prototype with real-time       monitoring.</a:t>
            </a:r>
          </a:p>
          <a:p>
            <a:pPr marL="0" indent="0">
              <a:buNone/>
            </a:pPr>
            <a:r>
              <a:rPr lang="en-US" dirty="0">
                <a:solidFill>
                  <a:schemeClr val="tx2"/>
                </a:solidFill>
              </a:rPr>
              <a:t>2. Complete UX for </a:t>
            </a:r>
            <a:r>
              <a:rPr lang="en-US" dirty="0" err="1">
                <a:solidFill>
                  <a:schemeClr val="tx2"/>
                </a:solidFill>
              </a:rPr>
              <a:t>PlanTonic</a:t>
            </a:r>
            <a:r>
              <a:rPr lang="en-US" dirty="0">
                <a:solidFill>
                  <a:schemeClr val="tx2"/>
                </a:solidFill>
              </a:rPr>
              <a:t> WebApp</a:t>
            </a:r>
          </a:p>
          <a:p>
            <a:pPr marL="0" indent="0">
              <a:buNone/>
            </a:pPr>
            <a:r>
              <a:rPr lang="en-US" dirty="0">
                <a:solidFill>
                  <a:schemeClr val="tx2"/>
                </a:solidFill>
              </a:rPr>
              <a:t>3. CAD Rendering of Final Product</a:t>
            </a:r>
            <a:endParaRPr dirty="0">
              <a:solidFill>
                <a:schemeClr val="tx2"/>
              </a:solidFill>
            </a:endParaRPr>
          </a:p>
        </p:txBody>
      </p:sp>
      <p:sp>
        <p:nvSpPr>
          <p:cNvPr id="311" name="Google Shape;31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10582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a:spLocks noGrp="1"/>
          </p:cNvSpPr>
          <p:nvPr>
            <p:ph type="ctrTitle" idx="4294967295"/>
          </p:nvPr>
        </p:nvSpPr>
        <p:spPr>
          <a:xfrm>
            <a:off x="1359900" y="719785"/>
            <a:ext cx="64242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302" name="Google Shape;302;p33"/>
          <p:cNvSpPr txBox="1">
            <a:spLocks noGrp="1"/>
          </p:cNvSpPr>
          <p:nvPr>
            <p:ph type="subTitle" idx="4294967295"/>
          </p:nvPr>
        </p:nvSpPr>
        <p:spPr>
          <a:xfrm>
            <a:off x="1359900" y="1919409"/>
            <a:ext cx="6424200" cy="120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solidFill>
                  <a:schemeClr val="lt1"/>
                </a:solidFill>
              </a:rPr>
              <a:t>Looking Forward to Round 3 with our prototypes READY ! </a:t>
            </a:r>
            <a:endParaRPr dirty="0">
              <a:solidFill>
                <a:schemeClr val="lt1"/>
              </a:solidFill>
            </a:endParaRPr>
          </a:p>
        </p:txBody>
      </p:sp>
      <p:sp>
        <p:nvSpPr>
          <p:cNvPr id="303" name="Google Shape;30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04" name="Google Shape;304;p33"/>
          <p:cNvPicPr preferRelativeResize="0"/>
          <p:nvPr/>
        </p:nvPicPr>
        <p:blipFill>
          <a:blip r:embed="rId3">
            <a:alphaModFix/>
          </a:blip>
          <a:stretch>
            <a:fillRect/>
          </a:stretch>
        </p:blipFill>
        <p:spPr>
          <a:xfrm>
            <a:off x="2012388" y="2948650"/>
            <a:ext cx="5119224" cy="219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3D1E7"/>
            </a:gs>
            <a:gs pos="100000">
              <a:srgbClr val="9D93B1"/>
            </a:gs>
          </a:gsLst>
          <a:path path="circle">
            <a:fillToRect l="100000" t="100000"/>
          </a:path>
          <a:tileRect r="-100000" b="-100000"/>
        </a:gra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3420334" y="406563"/>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solidFill>
                  <a:schemeClr val="bg1"/>
                </a:solidFill>
                <a:effectLst>
                  <a:outerShdw blurRad="38100" dist="38100" dir="2700000" algn="tl">
                    <a:srgbClr val="000000">
                      <a:alpha val="43137"/>
                    </a:srgbClr>
                  </a:outerShdw>
                </a:effectLst>
              </a:rPr>
              <a:t>Problem Statements</a:t>
            </a:r>
            <a:endParaRPr sz="3600" dirty="0">
              <a:solidFill>
                <a:schemeClr val="bg1"/>
              </a:solidFill>
              <a:effectLst>
                <a:outerShdw blurRad="38100" dist="38100" dir="2700000" algn="tl">
                  <a:srgbClr val="000000">
                    <a:alpha val="43137"/>
                  </a:srgbClr>
                </a:outerShdw>
              </a:effectLst>
            </a:endParaRPr>
          </a:p>
        </p:txBody>
      </p:sp>
      <p:sp>
        <p:nvSpPr>
          <p:cNvPr id="61" name="Google Shape;61;p12"/>
          <p:cNvSpPr txBox="1">
            <a:spLocks noGrp="1"/>
          </p:cNvSpPr>
          <p:nvPr>
            <p:ph type="body" idx="1"/>
          </p:nvPr>
        </p:nvSpPr>
        <p:spPr>
          <a:xfrm>
            <a:off x="4219468" y="1339735"/>
            <a:ext cx="3245307" cy="1470119"/>
          </a:xfrm>
          <a:prstGeom prst="rect">
            <a:avLst/>
          </a:prstGeom>
          <a:effectLst>
            <a:outerShdw blurRad="50800" dist="38100" dir="2700000" algn="tl" rotWithShape="0">
              <a:prstClr val="black">
                <a:alpha val="40000"/>
              </a:prstClr>
            </a:outerShdw>
          </a:effectLst>
        </p:spPr>
        <p:txBody>
          <a:bodyPr spcFirstLastPara="1" wrap="square" lIns="0" tIns="0" rIns="0" bIns="0" anchor="t" anchorCtr="0">
            <a:noAutofit/>
          </a:bodyPr>
          <a:lstStyle/>
          <a:p>
            <a:pPr marL="0" indent="0" algn="just">
              <a:spcBef>
                <a:spcPts val="800"/>
              </a:spcBef>
              <a:buClr>
                <a:schemeClr val="dk1"/>
              </a:buClr>
              <a:buSzPts val="1100"/>
              <a:buNone/>
            </a:pPr>
            <a:r>
              <a:rPr lang="en-IN" b="1" i="1" dirty="0">
                <a:solidFill>
                  <a:schemeClr val="tx1"/>
                </a:solidFill>
                <a:latin typeface="Comic Sans MS" panose="030F0702030302020204" pitchFamily="66" charset="0"/>
              </a:rPr>
              <a:t>To develop an end-to-end IoT enabled smart pesticide sprayer with web access and mobile application support.</a:t>
            </a:r>
            <a:endParaRPr b="1" i="1" dirty="0">
              <a:solidFill>
                <a:schemeClr val="tx1"/>
              </a:solidFill>
              <a:latin typeface="Comic Sans MS" panose="030F0702030302020204" pitchFamily="66" charset="0"/>
            </a:endParaRPr>
          </a:p>
        </p:txBody>
      </p:sp>
      <p:sp>
        <p:nvSpPr>
          <p:cNvPr id="60" name="Google Shape;60;p12"/>
          <p:cNvSpPr txBox="1">
            <a:spLocks noGrp="1"/>
          </p:cNvSpPr>
          <p:nvPr>
            <p:ph type="body" idx="2"/>
          </p:nvPr>
        </p:nvSpPr>
        <p:spPr>
          <a:xfrm>
            <a:off x="4219468" y="3002979"/>
            <a:ext cx="4516380" cy="1677902"/>
          </a:xfrm>
          <a:prstGeom prst="rect">
            <a:avLst/>
          </a:prstGeom>
          <a:effectLst>
            <a:outerShdw blurRad="50800" dist="38100" dir="2700000" algn="tl" rotWithShape="0">
              <a:prstClr val="black">
                <a:alpha val="40000"/>
              </a:prstClr>
            </a:outerShdw>
          </a:effectLst>
        </p:spPr>
        <p:txBody>
          <a:bodyPr spcFirstLastPara="1" wrap="square" lIns="0" tIns="0" rIns="0" bIns="0" anchor="t" anchorCtr="0">
            <a:noAutofit/>
          </a:bodyPr>
          <a:lstStyle/>
          <a:p>
            <a:pPr marL="0" indent="0" algn="just">
              <a:buNone/>
            </a:pPr>
            <a:r>
              <a:rPr lang="en-IN" b="1" i="1" dirty="0">
                <a:solidFill>
                  <a:schemeClr val="tx1"/>
                </a:solidFill>
                <a:latin typeface="Comic Sans MS" panose="030F0702030302020204" pitchFamily="66" charset="0"/>
              </a:rPr>
              <a:t>To develop an IoT enabled helping hand for farmers (in agriculture sector) for avoiding wastage of pesticides and eutrophication of land via mobile application for different types of plants and crops.</a:t>
            </a:r>
            <a:endParaRPr b="1" i="1" dirty="0">
              <a:solidFill>
                <a:schemeClr val="tx1"/>
              </a:solidFill>
              <a:latin typeface="Comic Sans MS" panose="030F0702030302020204" pitchFamily="66" charset="0"/>
            </a:endParaRPr>
          </a:p>
        </p:txBody>
      </p:sp>
      <p:grpSp>
        <p:nvGrpSpPr>
          <p:cNvPr id="6" name="Google Shape;1028;p48">
            <a:extLst>
              <a:ext uri="{FF2B5EF4-FFF2-40B4-BE49-F238E27FC236}">
                <a16:creationId xmlns:a16="http://schemas.microsoft.com/office/drawing/2014/main" id="{F4914B19-787C-4734-8D31-F7342989C591}"/>
              </a:ext>
            </a:extLst>
          </p:cNvPr>
          <p:cNvGrpSpPr/>
          <p:nvPr/>
        </p:nvGrpSpPr>
        <p:grpSpPr>
          <a:xfrm>
            <a:off x="3512565" y="3002979"/>
            <a:ext cx="395411" cy="398966"/>
            <a:chOff x="8770051" y="937343"/>
            <a:chExt cx="744273" cy="793950"/>
          </a:xfrm>
        </p:grpSpPr>
        <p:sp>
          <p:nvSpPr>
            <p:cNvPr id="7" name="Google Shape;1029;p48">
              <a:extLst>
                <a:ext uri="{FF2B5EF4-FFF2-40B4-BE49-F238E27FC236}">
                  <a16:creationId xmlns:a16="http://schemas.microsoft.com/office/drawing/2014/main" id="{230F6283-C5AE-4D49-B1AD-D74DA1C1E772}"/>
                </a:ext>
              </a:extLst>
            </p:cNvPr>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30;p48">
              <a:extLst>
                <a:ext uri="{FF2B5EF4-FFF2-40B4-BE49-F238E27FC236}">
                  <a16:creationId xmlns:a16="http://schemas.microsoft.com/office/drawing/2014/main" id="{CC71A010-F3AE-405B-82A0-D4E8D3FBA7DC}"/>
                </a:ext>
              </a:extLst>
            </p:cNvPr>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31;p48">
              <a:extLst>
                <a:ext uri="{FF2B5EF4-FFF2-40B4-BE49-F238E27FC236}">
                  <a16:creationId xmlns:a16="http://schemas.microsoft.com/office/drawing/2014/main" id="{B825B04C-5528-448A-98A7-3E729942C0A8}"/>
                </a:ext>
              </a:extLst>
            </p:cNvPr>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32;p48">
              <a:extLst>
                <a:ext uri="{FF2B5EF4-FFF2-40B4-BE49-F238E27FC236}">
                  <a16:creationId xmlns:a16="http://schemas.microsoft.com/office/drawing/2014/main" id="{D5699A8A-B3D9-4B05-962A-5E3EE05F3FA7}"/>
                </a:ext>
              </a:extLst>
            </p:cNvPr>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33;p48">
              <a:extLst>
                <a:ext uri="{FF2B5EF4-FFF2-40B4-BE49-F238E27FC236}">
                  <a16:creationId xmlns:a16="http://schemas.microsoft.com/office/drawing/2014/main" id="{FC54EEA5-74E4-4499-9782-3D43DCF4AF45}"/>
                </a:ext>
              </a:extLst>
            </p:cNvPr>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 name="Google Shape;1034;p48">
              <a:extLst>
                <a:ext uri="{FF2B5EF4-FFF2-40B4-BE49-F238E27FC236}">
                  <a16:creationId xmlns:a16="http://schemas.microsoft.com/office/drawing/2014/main" id="{DC4BE82B-81C5-4087-9B1F-2607AD9B7CE6}"/>
                </a:ext>
              </a:extLst>
            </p:cNvPr>
            <p:cNvGrpSpPr/>
            <p:nvPr/>
          </p:nvGrpSpPr>
          <p:grpSpPr>
            <a:xfrm>
              <a:off x="8770051" y="937343"/>
              <a:ext cx="744273" cy="793950"/>
              <a:chOff x="6565437" y="1588001"/>
              <a:chExt cx="744273" cy="793950"/>
            </a:xfrm>
          </p:grpSpPr>
          <p:sp>
            <p:nvSpPr>
              <p:cNvPr id="13" name="Google Shape;1035;p48">
                <a:extLst>
                  <a:ext uri="{FF2B5EF4-FFF2-40B4-BE49-F238E27FC236}">
                    <a16:creationId xmlns:a16="http://schemas.microsoft.com/office/drawing/2014/main" id="{A849FFDA-B240-409D-9AB1-3F5614D14C70}"/>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036;p48">
                <a:extLst>
                  <a:ext uri="{FF2B5EF4-FFF2-40B4-BE49-F238E27FC236}">
                    <a16:creationId xmlns:a16="http://schemas.microsoft.com/office/drawing/2014/main" id="{BDEAB375-F2D7-4F1E-B981-DAB63F24943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037;p48">
                <a:extLst>
                  <a:ext uri="{FF2B5EF4-FFF2-40B4-BE49-F238E27FC236}">
                    <a16:creationId xmlns:a16="http://schemas.microsoft.com/office/drawing/2014/main" id="{A3162BD4-4111-4D9C-91B9-A4A8128EF151}"/>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038;p48">
                <a:extLst>
                  <a:ext uri="{FF2B5EF4-FFF2-40B4-BE49-F238E27FC236}">
                    <a16:creationId xmlns:a16="http://schemas.microsoft.com/office/drawing/2014/main" id="{D20AABA1-0AD3-4E0B-B305-122FECBA0940}"/>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039;p48">
                <a:extLst>
                  <a:ext uri="{FF2B5EF4-FFF2-40B4-BE49-F238E27FC236}">
                    <a16:creationId xmlns:a16="http://schemas.microsoft.com/office/drawing/2014/main" id="{CDEAA4D9-FC0E-4386-962E-894F89E4E6E2}"/>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040;p48">
                <a:extLst>
                  <a:ext uri="{FF2B5EF4-FFF2-40B4-BE49-F238E27FC236}">
                    <a16:creationId xmlns:a16="http://schemas.microsoft.com/office/drawing/2014/main" id="{4F291FDB-ED62-4916-B31B-017B67E9ABE2}"/>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041;p48">
                <a:extLst>
                  <a:ext uri="{FF2B5EF4-FFF2-40B4-BE49-F238E27FC236}">
                    <a16:creationId xmlns:a16="http://schemas.microsoft.com/office/drawing/2014/main" id="{8C7D1624-DCE5-4F4F-8C32-A2AD645117D9}"/>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042;p48">
                <a:extLst>
                  <a:ext uri="{FF2B5EF4-FFF2-40B4-BE49-F238E27FC236}">
                    <a16:creationId xmlns:a16="http://schemas.microsoft.com/office/drawing/2014/main" id="{CAA099F0-B139-488A-B7FB-A0FDA3F5C836}"/>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043;p48">
                <a:extLst>
                  <a:ext uri="{FF2B5EF4-FFF2-40B4-BE49-F238E27FC236}">
                    <a16:creationId xmlns:a16="http://schemas.microsoft.com/office/drawing/2014/main" id="{17300B6A-1E8B-42F1-BC52-A9E996CBAD8F}"/>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044;p48">
                <a:extLst>
                  <a:ext uri="{FF2B5EF4-FFF2-40B4-BE49-F238E27FC236}">
                    <a16:creationId xmlns:a16="http://schemas.microsoft.com/office/drawing/2014/main" id="{33DA99ED-BD99-4CC2-B3BB-43360EA74F01}"/>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3" name="Google Shape;1028;p48">
            <a:extLst>
              <a:ext uri="{FF2B5EF4-FFF2-40B4-BE49-F238E27FC236}">
                <a16:creationId xmlns:a16="http://schemas.microsoft.com/office/drawing/2014/main" id="{00D9FAD8-49D7-4E37-9EBA-826ECF4D2C82}"/>
              </a:ext>
            </a:extLst>
          </p:cNvPr>
          <p:cNvGrpSpPr/>
          <p:nvPr/>
        </p:nvGrpSpPr>
        <p:grpSpPr>
          <a:xfrm>
            <a:off x="3561211" y="1379063"/>
            <a:ext cx="418589" cy="465795"/>
            <a:chOff x="8770051" y="937343"/>
            <a:chExt cx="744273" cy="793950"/>
          </a:xfrm>
        </p:grpSpPr>
        <p:sp>
          <p:nvSpPr>
            <p:cNvPr id="24" name="Google Shape;1029;p48">
              <a:extLst>
                <a:ext uri="{FF2B5EF4-FFF2-40B4-BE49-F238E27FC236}">
                  <a16:creationId xmlns:a16="http://schemas.microsoft.com/office/drawing/2014/main" id="{EB905404-732A-4274-A3F0-02EF6DAEBB4D}"/>
                </a:ext>
              </a:extLst>
            </p:cNvPr>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30;p48">
              <a:extLst>
                <a:ext uri="{FF2B5EF4-FFF2-40B4-BE49-F238E27FC236}">
                  <a16:creationId xmlns:a16="http://schemas.microsoft.com/office/drawing/2014/main" id="{C4485503-B91B-4021-AA8D-F8C6EEA2AD1D}"/>
                </a:ext>
              </a:extLst>
            </p:cNvPr>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031;p48">
              <a:extLst>
                <a:ext uri="{FF2B5EF4-FFF2-40B4-BE49-F238E27FC236}">
                  <a16:creationId xmlns:a16="http://schemas.microsoft.com/office/drawing/2014/main" id="{24B4AB1D-6A1E-40C7-B393-191C183DD7EA}"/>
                </a:ext>
              </a:extLst>
            </p:cNvPr>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032;p48">
              <a:extLst>
                <a:ext uri="{FF2B5EF4-FFF2-40B4-BE49-F238E27FC236}">
                  <a16:creationId xmlns:a16="http://schemas.microsoft.com/office/drawing/2014/main" id="{013E5C06-C9D1-4468-9975-7C80C7CFAF97}"/>
                </a:ext>
              </a:extLst>
            </p:cNvPr>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033;p48">
              <a:extLst>
                <a:ext uri="{FF2B5EF4-FFF2-40B4-BE49-F238E27FC236}">
                  <a16:creationId xmlns:a16="http://schemas.microsoft.com/office/drawing/2014/main" id="{88682C03-4CC4-4125-BB43-4E6B59EB1BF6}"/>
                </a:ext>
              </a:extLst>
            </p:cNvPr>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9" name="Google Shape;1034;p48">
              <a:extLst>
                <a:ext uri="{FF2B5EF4-FFF2-40B4-BE49-F238E27FC236}">
                  <a16:creationId xmlns:a16="http://schemas.microsoft.com/office/drawing/2014/main" id="{B704167B-ED9A-4885-B568-E83672B80972}"/>
                </a:ext>
              </a:extLst>
            </p:cNvPr>
            <p:cNvGrpSpPr/>
            <p:nvPr/>
          </p:nvGrpSpPr>
          <p:grpSpPr>
            <a:xfrm>
              <a:off x="8770051" y="937343"/>
              <a:ext cx="744273" cy="793950"/>
              <a:chOff x="6565437" y="1588001"/>
              <a:chExt cx="744273" cy="793950"/>
            </a:xfrm>
          </p:grpSpPr>
          <p:sp>
            <p:nvSpPr>
              <p:cNvPr id="30" name="Google Shape;1035;p48">
                <a:extLst>
                  <a:ext uri="{FF2B5EF4-FFF2-40B4-BE49-F238E27FC236}">
                    <a16:creationId xmlns:a16="http://schemas.microsoft.com/office/drawing/2014/main" id="{859475D8-C503-4280-AC71-A5037E9814C9}"/>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036;p48">
                <a:extLst>
                  <a:ext uri="{FF2B5EF4-FFF2-40B4-BE49-F238E27FC236}">
                    <a16:creationId xmlns:a16="http://schemas.microsoft.com/office/drawing/2014/main" id="{D10D6B4C-55F2-474F-A6D0-D673FDF56DA2}"/>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37;p48">
                <a:extLst>
                  <a:ext uri="{FF2B5EF4-FFF2-40B4-BE49-F238E27FC236}">
                    <a16:creationId xmlns:a16="http://schemas.microsoft.com/office/drawing/2014/main" id="{C279CF99-6CED-475D-A115-A6AA0294AE61}"/>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38;p48">
                <a:extLst>
                  <a:ext uri="{FF2B5EF4-FFF2-40B4-BE49-F238E27FC236}">
                    <a16:creationId xmlns:a16="http://schemas.microsoft.com/office/drawing/2014/main" id="{A625E07F-ABE8-4C02-A972-88F0DF3270BD}"/>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039;p48">
                <a:extLst>
                  <a:ext uri="{FF2B5EF4-FFF2-40B4-BE49-F238E27FC236}">
                    <a16:creationId xmlns:a16="http://schemas.microsoft.com/office/drawing/2014/main" id="{FED49F7A-79BB-474A-BB99-F8441E2CADBB}"/>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040;p48">
                <a:extLst>
                  <a:ext uri="{FF2B5EF4-FFF2-40B4-BE49-F238E27FC236}">
                    <a16:creationId xmlns:a16="http://schemas.microsoft.com/office/drawing/2014/main" id="{DA30FF21-8D83-426E-A923-03AB9FC0789E}"/>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41;p48">
                <a:extLst>
                  <a:ext uri="{FF2B5EF4-FFF2-40B4-BE49-F238E27FC236}">
                    <a16:creationId xmlns:a16="http://schemas.microsoft.com/office/drawing/2014/main" id="{36E601C8-B9F8-46CF-ABEE-0DD03C266918}"/>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42;p48">
                <a:extLst>
                  <a:ext uri="{FF2B5EF4-FFF2-40B4-BE49-F238E27FC236}">
                    <a16:creationId xmlns:a16="http://schemas.microsoft.com/office/drawing/2014/main" id="{B422A97D-14EA-4622-8047-296745E9A257}"/>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43;p48">
                <a:extLst>
                  <a:ext uri="{FF2B5EF4-FFF2-40B4-BE49-F238E27FC236}">
                    <a16:creationId xmlns:a16="http://schemas.microsoft.com/office/drawing/2014/main" id="{C1580D45-5334-40D5-A782-44343325F15E}"/>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44;p48">
                <a:extLst>
                  <a:ext uri="{FF2B5EF4-FFF2-40B4-BE49-F238E27FC236}">
                    <a16:creationId xmlns:a16="http://schemas.microsoft.com/office/drawing/2014/main" id="{4F841A47-2AB9-4A78-8D12-0430701C0B25}"/>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694684" y="564215"/>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Product Name:</a:t>
            </a:r>
            <a:endParaRPr dirty="0">
              <a:effectLst>
                <a:outerShdw blurRad="38100" dist="38100" dir="2700000" algn="tl">
                  <a:srgbClr val="000000">
                    <a:alpha val="43137"/>
                  </a:srgbClr>
                </a:outerShdw>
              </a:effectLst>
            </a:endParaRPr>
          </a:p>
        </p:txBody>
      </p:sp>
      <p:sp>
        <p:nvSpPr>
          <p:cNvPr id="90" name="Google Shape;90;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Text Placeholder 6">
            <a:extLst>
              <a:ext uri="{FF2B5EF4-FFF2-40B4-BE49-F238E27FC236}">
                <a16:creationId xmlns:a16="http://schemas.microsoft.com/office/drawing/2014/main" id="{A2FCB45E-9822-4C8B-9BAB-DDCE034B2C21}"/>
              </a:ext>
            </a:extLst>
          </p:cNvPr>
          <p:cNvSpPr txBox="1">
            <a:spLocks/>
          </p:cNvSpPr>
          <p:nvPr/>
        </p:nvSpPr>
        <p:spPr>
          <a:xfrm>
            <a:off x="6143946" y="4033952"/>
            <a:ext cx="2495638" cy="3785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ctr"/>
            <a:r>
              <a:rPr lang="en-US" b="1">
                <a:solidFill>
                  <a:schemeClr val="lt1"/>
                </a:solidFill>
                <a:effectLst>
                  <a:outerShdw blurRad="50800" dist="38100" algn="l" rotWithShape="0">
                    <a:prstClr val="black">
                      <a:alpha val="40000"/>
                    </a:prstClr>
                  </a:outerShdw>
                </a:effectLst>
              </a:rPr>
              <a:t>Under Open Innovation</a:t>
            </a:r>
          </a:p>
          <a:p>
            <a:pPr marL="127000" algn="ctr"/>
            <a:r>
              <a:rPr lang="en-US" b="1">
                <a:solidFill>
                  <a:schemeClr val="lt1"/>
                </a:solidFill>
                <a:effectLst>
                  <a:outerShdw blurRad="50800" dist="38100" algn="l" rotWithShape="0">
                    <a:prstClr val="black">
                      <a:alpha val="40000"/>
                    </a:prstClr>
                  </a:outerShdw>
                </a:effectLst>
              </a:rPr>
              <a:t>Track</a:t>
            </a:r>
            <a:endParaRPr lang="en-US" b="1" dirty="0">
              <a:solidFill>
                <a:schemeClr val="lt1"/>
              </a:solidFill>
              <a:effectLst>
                <a:outerShdw blurRad="50800" dist="38100" algn="l" rotWithShape="0">
                  <a:prstClr val="black">
                    <a:alpha val="40000"/>
                  </a:prstClr>
                </a:outerShdw>
              </a:effectLst>
            </a:endParaRPr>
          </a:p>
        </p:txBody>
      </p:sp>
      <p:grpSp>
        <p:nvGrpSpPr>
          <p:cNvPr id="8" name="Google Shape;982;p48">
            <a:extLst>
              <a:ext uri="{FF2B5EF4-FFF2-40B4-BE49-F238E27FC236}">
                <a16:creationId xmlns:a16="http://schemas.microsoft.com/office/drawing/2014/main" id="{3038222F-84B4-46A6-8C30-F1CEA58C4442}"/>
              </a:ext>
            </a:extLst>
          </p:cNvPr>
          <p:cNvGrpSpPr/>
          <p:nvPr/>
        </p:nvGrpSpPr>
        <p:grpSpPr>
          <a:xfrm>
            <a:off x="5292222" y="3894047"/>
            <a:ext cx="648159" cy="622566"/>
            <a:chOff x="9901824" y="937343"/>
            <a:chExt cx="744273" cy="793950"/>
          </a:xfrm>
        </p:grpSpPr>
        <p:grpSp>
          <p:nvGrpSpPr>
            <p:cNvPr id="9" name="Google Shape;983;p48">
              <a:extLst>
                <a:ext uri="{FF2B5EF4-FFF2-40B4-BE49-F238E27FC236}">
                  <a16:creationId xmlns:a16="http://schemas.microsoft.com/office/drawing/2014/main" id="{CF92F302-A5BB-424F-9D13-C89AD7312FE0}"/>
                </a:ext>
              </a:extLst>
            </p:cNvPr>
            <p:cNvGrpSpPr/>
            <p:nvPr/>
          </p:nvGrpSpPr>
          <p:grpSpPr>
            <a:xfrm>
              <a:off x="9901824" y="937343"/>
              <a:ext cx="744273" cy="793950"/>
              <a:chOff x="9901824" y="937343"/>
              <a:chExt cx="744273" cy="793950"/>
            </a:xfrm>
          </p:grpSpPr>
          <p:sp>
            <p:nvSpPr>
              <p:cNvPr id="16" name="Google Shape;984;p48">
                <a:extLst>
                  <a:ext uri="{FF2B5EF4-FFF2-40B4-BE49-F238E27FC236}">
                    <a16:creationId xmlns:a16="http://schemas.microsoft.com/office/drawing/2014/main" id="{8A2C1F05-FA4A-44B8-A96A-1986E8D12A64}"/>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85;p48">
                <a:extLst>
                  <a:ext uri="{FF2B5EF4-FFF2-40B4-BE49-F238E27FC236}">
                    <a16:creationId xmlns:a16="http://schemas.microsoft.com/office/drawing/2014/main" id="{1EAF7A6D-1F78-4E92-9F8E-8D5C267B3391}"/>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986;p48">
                <a:extLst>
                  <a:ext uri="{FF2B5EF4-FFF2-40B4-BE49-F238E27FC236}">
                    <a16:creationId xmlns:a16="http://schemas.microsoft.com/office/drawing/2014/main" id="{8421F828-B340-4746-982F-AC88340B0942}"/>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987;p48">
                <a:extLst>
                  <a:ext uri="{FF2B5EF4-FFF2-40B4-BE49-F238E27FC236}">
                    <a16:creationId xmlns:a16="http://schemas.microsoft.com/office/drawing/2014/main" id="{61F6FCF4-BE65-4FDA-BE40-2C2506B24095}"/>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88;p48">
                <a:extLst>
                  <a:ext uri="{FF2B5EF4-FFF2-40B4-BE49-F238E27FC236}">
                    <a16:creationId xmlns:a16="http://schemas.microsoft.com/office/drawing/2014/main" id="{9CE00A61-A509-467E-B795-A038933CE63F}"/>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89;p48">
                <a:extLst>
                  <a:ext uri="{FF2B5EF4-FFF2-40B4-BE49-F238E27FC236}">
                    <a16:creationId xmlns:a16="http://schemas.microsoft.com/office/drawing/2014/main" id="{8E8B3759-331B-4288-A09B-CCDA7FC37C63}"/>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990;p48">
                <a:extLst>
                  <a:ext uri="{FF2B5EF4-FFF2-40B4-BE49-F238E27FC236}">
                    <a16:creationId xmlns:a16="http://schemas.microsoft.com/office/drawing/2014/main" id="{14B29E9F-C831-4441-BBAD-74EB0234B5BE}"/>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991;p48">
                <a:extLst>
                  <a:ext uri="{FF2B5EF4-FFF2-40B4-BE49-F238E27FC236}">
                    <a16:creationId xmlns:a16="http://schemas.microsoft.com/office/drawing/2014/main" id="{4959952F-609A-436E-B898-E82FA712C161}"/>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992;p48">
                <a:extLst>
                  <a:ext uri="{FF2B5EF4-FFF2-40B4-BE49-F238E27FC236}">
                    <a16:creationId xmlns:a16="http://schemas.microsoft.com/office/drawing/2014/main" id="{E1F93890-978F-4755-9FB4-ABD7F9DD2AEC}"/>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993;p48">
                <a:extLst>
                  <a:ext uri="{FF2B5EF4-FFF2-40B4-BE49-F238E27FC236}">
                    <a16:creationId xmlns:a16="http://schemas.microsoft.com/office/drawing/2014/main" id="{868B35DB-4852-4C0A-A73A-740982E6B86E}"/>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 name="Google Shape;994;p48">
              <a:extLst>
                <a:ext uri="{FF2B5EF4-FFF2-40B4-BE49-F238E27FC236}">
                  <a16:creationId xmlns:a16="http://schemas.microsoft.com/office/drawing/2014/main" id="{9DFCA7D0-103A-40E1-A46E-64EFFE4DAAAE}"/>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 name="Google Shape;995;p48">
              <a:extLst>
                <a:ext uri="{FF2B5EF4-FFF2-40B4-BE49-F238E27FC236}">
                  <a16:creationId xmlns:a16="http://schemas.microsoft.com/office/drawing/2014/main" id="{33BA1BB6-9357-4B7E-B947-2A48609F5640}"/>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996;p48">
              <a:extLst>
                <a:ext uri="{FF2B5EF4-FFF2-40B4-BE49-F238E27FC236}">
                  <a16:creationId xmlns:a16="http://schemas.microsoft.com/office/drawing/2014/main" id="{DF368958-80CC-4593-8665-3D71E053C938}"/>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997;p48">
              <a:extLst>
                <a:ext uri="{FF2B5EF4-FFF2-40B4-BE49-F238E27FC236}">
                  <a16:creationId xmlns:a16="http://schemas.microsoft.com/office/drawing/2014/main" id="{C55E5E8D-FEAD-4544-88A2-4D6FB52B072E}"/>
                </a:ext>
              </a:extLst>
            </p:cNvPr>
            <p:cNvSpPr/>
            <p:nvPr/>
          </p:nvSpPr>
          <p:spPr>
            <a:xfrm>
              <a:off x="10280393"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98;p48">
              <a:extLst>
                <a:ext uri="{FF2B5EF4-FFF2-40B4-BE49-F238E27FC236}">
                  <a16:creationId xmlns:a16="http://schemas.microsoft.com/office/drawing/2014/main" id="{2AFE259B-1BAC-4E4A-9FCA-391BECDE9343}"/>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99;p48">
              <a:extLst>
                <a:ext uri="{FF2B5EF4-FFF2-40B4-BE49-F238E27FC236}">
                  <a16:creationId xmlns:a16="http://schemas.microsoft.com/office/drawing/2014/main" id="{D8D8F6BC-D071-428B-BCD2-018CFFC369FA}"/>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6" name="Google Shape;68;p13">
            <a:extLst>
              <a:ext uri="{FF2B5EF4-FFF2-40B4-BE49-F238E27FC236}">
                <a16:creationId xmlns:a16="http://schemas.microsoft.com/office/drawing/2014/main" id="{50C69E97-4BA2-4AA2-8AFF-D1F8136C5331}"/>
              </a:ext>
            </a:extLst>
          </p:cNvPr>
          <p:cNvSpPr txBox="1">
            <a:spLocks/>
          </p:cNvSpPr>
          <p:nvPr/>
        </p:nvSpPr>
        <p:spPr>
          <a:xfrm>
            <a:off x="2245204" y="1991850"/>
            <a:ext cx="6424200" cy="1159800"/>
          </a:xfrm>
          <a:prstGeom prst="rect">
            <a:avLst/>
          </a:prstGeom>
          <a:noFill/>
          <a:ln>
            <a:noFill/>
          </a:ln>
          <a:effectLst>
            <a:outerShdw blurRad="85725" dist="19050" dir="5400000" algn="bl" rotWithShape="0">
              <a:srgbClr val="1F006E">
                <a:alpha val="40000"/>
              </a:srgb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1pPr>
            <a:lvl2pPr marR="0" lvl="1"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2pPr>
            <a:lvl3pPr marR="0" lvl="2"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3pPr>
            <a:lvl4pPr marR="0" lvl="3"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4pPr>
            <a:lvl5pPr marR="0" lvl="4"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5pPr>
            <a:lvl6pPr marR="0" lvl="5"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6pPr>
            <a:lvl7pPr marR="0" lvl="6"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7pPr>
            <a:lvl8pPr marR="0" lvl="7"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8pPr>
            <a:lvl9pPr marR="0" lvl="8" algn="l" rtl="0">
              <a:lnSpc>
                <a:spcPct val="90000"/>
              </a:lnSpc>
              <a:spcBef>
                <a:spcPts val="0"/>
              </a:spcBef>
              <a:spcAft>
                <a:spcPts val="0"/>
              </a:spcAft>
              <a:buClr>
                <a:schemeClr val="lt1"/>
              </a:buClr>
              <a:buSzPts val="4800"/>
              <a:buFont typeface="Fredoka One"/>
              <a:buNone/>
              <a:defRPr sz="4800" b="0" i="0" u="none" strike="noStrike" cap="none">
                <a:solidFill>
                  <a:schemeClr val="lt1"/>
                </a:solidFill>
                <a:latin typeface="Fredoka One"/>
                <a:ea typeface="Fredoka One"/>
                <a:cs typeface="Fredoka One"/>
                <a:sym typeface="Fredoka One"/>
              </a:defRPr>
            </a:lvl9pPr>
          </a:lstStyle>
          <a:p>
            <a:pPr algn="ctr"/>
            <a:r>
              <a:rPr lang="en-US" sz="6000" dirty="0" err="1">
                <a:solidFill>
                  <a:schemeClr val="accent5"/>
                </a:solidFill>
              </a:rPr>
              <a:t>PlanTonic</a:t>
            </a:r>
            <a:endParaRPr lang="en-US" sz="6000" dirty="0">
              <a:solidFill>
                <a:schemeClr val="accent5"/>
              </a:solidFill>
            </a:endParaRPr>
          </a:p>
        </p:txBody>
      </p:sp>
      <p:pic>
        <p:nvPicPr>
          <p:cNvPr id="27" name="Picture 2" descr="Plant - Free nature icons">
            <a:extLst>
              <a:ext uri="{FF2B5EF4-FFF2-40B4-BE49-F238E27FC236}">
                <a16:creationId xmlns:a16="http://schemas.microsoft.com/office/drawing/2014/main" id="{AE208994-1A5B-47CB-BE3E-A0D419A49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834" y="2194817"/>
            <a:ext cx="1071562" cy="1071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1494367" y="403437"/>
            <a:ext cx="5477930" cy="61856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solidFill>
                  <a:schemeClr val="accent6">
                    <a:lumMod val="60000"/>
                    <a:lumOff val="40000"/>
                  </a:schemeClr>
                </a:solidFill>
                <a:effectLst>
                  <a:outerShdw blurRad="38100" dist="38100" dir="2700000" algn="tl">
                    <a:srgbClr val="000000">
                      <a:alpha val="43137"/>
                    </a:srgbClr>
                  </a:outerShdw>
                </a:effectLst>
              </a:rPr>
              <a:t>Abstract &amp; Introduction</a:t>
            </a:r>
            <a:endParaRPr sz="3600" dirty="0">
              <a:solidFill>
                <a:schemeClr val="accent6">
                  <a:lumMod val="60000"/>
                  <a:lumOff val="40000"/>
                </a:schemeClr>
              </a:solidFill>
              <a:effectLst>
                <a:outerShdw blurRad="38100" dist="38100" dir="2700000" algn="tl">
                  <a:srgbClr val="000000">
                    <a:alpha val="43137"/>
                  </a:srgbClr>
                </a:outerShdw>
              </a:effectLst>
            </a:endParaRPr>
          </a:p>
        </p:txBody>
      </p:sp>
      <p:pic>
        <p:nvPicPr>
          <p:cNvPr id="71" name="Google Shape;71;p13"/>
          <p:cNvPicPr preferRelativeResize="0"/>
          <p:nvPr/>
        </p:nvPicPr>
        <p:blipFill>
          <a:blip r:embed="rId3">
            <a:alphaModFix/>
          </a:blip>
          <a:stretch>
            <a:fillRect/>
          </a:stretch>
        </p:blipFill>
        <p:spPr>
          <a:xfrm>
            <a:off x="2413747" y="3611381"/>
            <a:ext cx="3852582" cy="1532119"/>
          </a:xfrm>
          <a:prstGeom prst="rect">
            <a:avLst/>
          </a:prstGeom>
          <a:noFill/>
          <a:ln>
            <a:noFill/>
          </a:ln>
        </p:spPr>
      </p:pic>
      <p:sp>
        <p:nvSpPr>
          <p:cNvPr id="9" name="TextBox 8">
            <a:extLst>
              <a:ext uri="{FF2B5EF4-FFF2-40B4-BE49-F238E27FC236}">
                <a16:creationId xmlns:a16="http://schemas.microsoft.com/office/drawing/2014/main" id="{5DE6AFCE-A478-478F-8030-FE884F932DBC}"/>
              </a:ext>
            </a:extLst>
          </p:cNvPr>
          <p:cNvSpPr txBox="1"/>
          <p:nvPr/>
        </p:nvSpPr>
        <p:spPr>
          <a:xfrm>
            <a:off x="1378192" y="1256753"/>
            <a:ext cx="7102260" cy="2246769"/>
          </a:xfrm>
          <a:prstGeom prst="rect">
            <a:avLst/>
          </a:prstGeom>
          <a:noFill/>
        </p:spPr>
        <p:txBody>
          <a:bodyPr wrap="square">
            <a:spAutoFit/>
          </a:bodyPr>
          <a:lstStyle/>
          <a:p>
            <a:pPr algn="just"/>
            <a:r>
              <a:rPr lang="en-IN" b="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Agriculture is one of the most important sector and it faces challenges in it’s way like less rainfall, soil erosion, etc. but there are some things we can contribute to for betterment.</a:t>
            </a:r>
          </a:p>
          <a:p>
            <a:pPr algn="just"/>
            <a:endParaRPr lang="en-IN" b="1" dirty="0">
              <a:solidFill>
                <a:schemeClr val="bg1"/>
              </a:solidFill>
              <a:latin typeface="Comic Sans MS" panose="030F0702030302020204" pitchFamily="66" charset="0"/>
              <a:ea typeface="SimSun" panose="02010600030101010101" pitchFamily="2" charset="-122"/>
              <a:cs typeface="Times New Roman" panose="02020603050405020304" pitchFamily="18" charset="0"/>
            </a:endParaRPr>
          </a:p>
          <a:p>
            <a:pPr algn="just"/>
            <a:r>
              <a:rPr lang="en-IN" b="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Pestici</a:t>
            </a:r>
            <a:r>
              <a:rPr lang="en-IN" b="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des are potentially overused in agriculture while cropping. It seem to be a small factor but thinking globally on a large scale it can degrade the environment and biodiversity and lead to eutrophication. To overcome this we are developing an optimal and smart IoT based solution which not only helps our environment but also reduces labour work of farmers and improves the accuracy while spraying the pesticides via real time solution.</a:t>
            </a:r>
            <a:endParaRPr lang="en-IN" b="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endParaRPr>
          </a:p>
        </p:txBody>
      </p:sp>
      <p:grpSp>
        <p:nvGrpSpPr>
          <p:cNvPr id="10" name="Google Shape;1243;p48">
            <a:extLst>
              <a:ext uri="{FF2B5EF4-FFF2-40B4-BE49-F238E27FC236}">
                <a16:creationId xmlns:a16="http://schemas.microsoft.com/office/drawing/2014/main" id="{A848F91A-D735-4087-ADCF-1E0E60EB4A3A}"/>
              </a:ext>
            </a:extLst>
          </p:cNvPr>
          <p:cNvGrpSpPr/>
          <p:nvPr/>
        </p:nvGrpSpPr>
        <p:grpSpPr>
          <a:xfrm>
            <a:off x="879466" y="2219752"/>
            <a:ext cx="410864" cy="320770"/>
            <a:chOff x="9626723" y="5526313"/>
            <a:chExt cx="720002" cy="647256"/>
          </a:xfrm>
        </p:grpSpPr>
        <p:sp>
          <p:nvSpPr>
            <p:cNvPr id="11" name="Google Shape;1244;p48">
              <a:extLst>
                <a:ext uri="{FF2B5EF4-FFF2-40B4-BE49-F238E27FC236}">
                  <a16:creationId xmlns:a16="http://schemas.microsoft.com/office/drawing/2014/main" id="{34D9BC0A-6C54-4DBC-9BA9-5D30F11C9214}"/>
                </a:ext>
              </a:extLst>
            </p:cNvPr>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45;p48">
              <a:extLst>
                <a:ext uri="{FF2B5EF4-FFF2-40B4-BE49-F238E27FC236}">
                  <a16:creationId xmlns:a16="http://schemas.microsoft.com/office/drawing/2014/main" id="{C2CECDC1-4A1C-4A3A-87FD-76FB6CEBEB1D}"/>
                </a:ext>
              </a:extLst>
            </p:cNvPr>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46;p48">
              <a:extLst>
                <a:ext uri="{FF2B5EF4-FFF2-40B4-BE49-F238E27FC236}">
                  <a16:creationId xmlns:a16="http://schemas.microsoft.com/office/drawing/2014/main" id="{37FA9191-37F5-4CD3-9A2E-02CCB9B0E453}"/>
                </a:ext>
              </a:extLst>
            </p:cNvPr>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247;p48">
              <a:extLst>
                <a:ext uri="{FF2B5EF4-FFF2-40B4-BE49-F238E27FC236}">
                  <a16:creationId xmlns:a16="http://schemas.microsoft.com/office/drawing/2014/main" id="{7837B53A-E87B-45D8-9BF0-A07A21899AAC}"/>
                </a:ext>
              </a:extLst>
            </p:cNvPr>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248;p48">
              <a:extLst>
                <a:ext uri="{FF2B5EF4-FFF2-40B4-BE49-F238E27FC236}">
                  <a16:creationId xmlns:a16="http://schemas.microsoft.com/office/drawing/2014/main" id="{9F4EDD8A-76E1-49E9-A452-482973280A04}"/>
                </a:ext>
              </a:extLst>
            </p:cNvPr>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49;p48">
              <a:extLst>
                <a:ext uri="{FF2B5EF4-FFF2-40B4-BE49-F238E27FC236}">
                  <a16:creationId xmlns:a16="http://schemas.microsoft.com/office/drawing/2014/main" id="{DC59F991-3AEF-4C15-8F34-41C57FC0F279}"/>
                </a:ext>
              </a:extLst>
            </p:cNvPr>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50;p48">
              <a:extLst>
                <a:ext uri="{FF2B5EF4-FFF2-40B4-BE49-F238E27FC236}">
                  <a16:creationId xmlns:a16="http://schemas.microsoft.com/office/drawing/2014/main" id="{CDE355F9-3789-4695-961F-A21E2A6CEFBF}"/>
                </a:ext>
              </a:extLst>
            </p:cNvPr>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51;p48">
              <a:extLst>
                <a:ext uri="{FF2B5EF4-FFF2-40B4-BE49-F238E27FC236}">
                  <a16:creationId xmlns:a16="http://schemas.microsoft.com/office/drawing/2014/main" id="{0659A223-D9F0-4148-BA81-87AE659D6B1A}"/>
                </a:ext>
              </a:extLst>
            </p:cNvPr>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52;p48">
              <a:extLst>
                <a:ext uri="{FF2B5EF4-FFF2-40B4-BE49-F238E27FC236}">
                  <a16:creationId xmlns:a16="http://schemas.microsoft.com/office/drawing/2014/main" id="{DEDF2BE1-802C-4B77-93BD-51CACB8CFD99}"/>
                </a:ext>
              </a:extLst>
            </p:cNvPr>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53;p48">
              <a:extLst>
                <a:ext uri="{FF2B5EF4-FFF2-40B4-BE49-F238E27FC236}">
                  <a16:creationId xmlns:a16="http://schemas.microsoft.com/office/drawing/2014/main" id="{90FD1FA8-1B18-48A3-8E8E-867D1064DCF9}"/>
                </a:ext>
              </a:extLst>
            </p:cNvPr>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254;p48">
              <a:extLst>
                <a:ext uri="{FF2B5EF4-FFF2-40B4-BE49-F238E27FC236}">
                  <a16:creationId xmlns:a16="http://schemas.microsoft.com/office/drawing/2014/main" id="{A5530237-C616-44D7-8D2B-599A56E64BF6}"/>
                </a:ext>
              </a:extLst>
            </p:cNvPr>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255;p48">
              <a:extLst>
                <a:ext uri="{FF2B5EF4-FFF2-40B4-BE49-F238E27FC236}">
                  <a16:creationId xmlns:a16="http://schemas.microsoft.com/office/drawing/2014/main" id="{0AAC6901-812C-4E46-A9BE-43513B11277D}"/>
                </a:ext>
              </a:extLst>
            </p:cNvPr>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3" name="Google Shape;1243;p48">
            <a:extLst>
              <a:ext uri="{FF2B5EF4-FFF2-40B4-BE49-F238E27FC236}">
                <a16:creationId xmlns:a16="http://schemas.microsoft.com/office/drawing/2014/main" id="{D6BAA6CC-6CF0-4264-B77F-44B6F3A6DC62}"/>
              </a:ext>
            </a:extLst>
          </p:cNvPr>
          <p:cNvGrpSpPr/>
          <p:nvPr/>
        </p:nvGrpSpPr>
        <p:grpSpPr>
          <a:xfrm>
            <a:off x="879498" y="1256753"/>
            <a:ext cx="410864" cy="346598"/>
            <a:chOff x="9626723" y="5526313"/>
            <a:chExt cx="720002" cy="647256"/>
          </a:xfrm>
        </p:grpSpPr>
        <p:sp>
          <p:nvSpPr>
            <p:cNvPr id="24" name="Google Shape;1244;p48">
              <a:extLst>
                <a:ext uri="{FF2B5EF4-FFF2-40B4-BE49-F238E27FC236}">
                  <a16:creationId xmlns:a16="http://schemas.microsoft.com/office/drawing/2014/main" id="{3D449B1D-3995-4D8F-A970-AC2FEF699144}"/>
                </a:ext>
              </a:extLst>
            </p:cNvPr>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245;p48">
              <a:extLst>
                <a:ext uri="{FF2B5EF4-FFF2-40B4-BE49-F238E27FC236}">
                  <a16:creationId xmlns:a16="http://schemas.microsoft.com/office/drawing/2014/main" id="{E5C05AC1-AA7F-4322-ABF4-D5EAF50C21A8}"/>
                </a:ext>
              </a:extLst>
            </p:cNvPr>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246;p48">
              <a:extLst>
                <a:ext uri="{FF2B5EF4-FFF2-40B4-BE49-F238E27FC236}">
                  <a16:creationId xmlns:a16="http://schemas.microsoft.com/office/drawing/2014/main" id="{BEC23926-D6B6-4332-8649-6AFCFE42D626}"/>
                </a:ext>
              </a:extLst>
            </p:cNvPr>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247;p48">
              <a:extLst>
                <a:ext uri="{FF2B5EF4-FFF2-40B4-BE49-F238E27FC236}">
                  <a16:creationId xmlns:a16="http://schemas.microsoft.com/office/drawing/2014/main" id="{87C08476-A2EE-4C06-8F20-047095287D1E}"/>
                </a:ext>
              </a:extLst>
            </p:cNvPr>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248;p48">
              <a:extLst>
                <a:ext uri="{FF2B5EF4-FFF2-40B4-BE49-F238E27FC236}">
                  <a16:creationId xmlns:a16="http://schemas.microsoft.com/office/drawing/2014/main" id="{02401CE3-B52D-4FEC-B65F-D8688775FE25}"/>
                </a:ext>
              </a:extLst>
            </p:cNvPr>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249;p48">
              <a:extLst>
                <a:ext uri="{FF2B5EF4-FFF2-40B4-BE49-F238E27FC236}">
                  <a16:creationId xmlns:a16="http://schemas.microsoft.com/office/drawing/2014/main" id="{DE944B79-7BBE-43B0-9C4D-7E40EA2E5D82}"/>
                </a:ext>
              </a:extLst>
            </p:cNvPr>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250;p48">
              <a:extLst>
                <a:ext uri="{FF2B5EF4-FFF2-40B4-BE49-F238E27FC236}">
                  <a16:creationId xmlns:a16="http://schemas.microsoft.com/office/drawing/2014/main" id="{518DECA3-F3C4-484C-B50A-01ED2FB3EAF1}"/>
                </a:ext>
              </a:extLst>
            </p:cNvPr>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251;p48">
              <a:extLst>
                <a:ext uri="{FF2B5EF4-FFF2-40B4-BE49-F238E27FC236}">
                  <a16:creationId xmlns:a16="http://schemas.microsoft.com/office/drawing/2014/main" id="{8458487D-885E-419C-BBC1-94A393692555}"/>
                </a:ext>
              </a:extLst>
            </p:cNvPr>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252;p48">
              <a:extLst>
                <a:ext uri="{FF2B5EF4-FFF2-40B4-BE49-F238E27FC236}">
                  <a16:creationId xmlns:a16="http://schemas.microsoft.com/office/drawing/2014/main" id="{285C22A2-5EC6-4237-964D-E1EC518C4A63}"/>
                </a:ext>
              </a:extLst>
            </p:cNvPr>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253;p48">
              <a:extLst>
                <a:ext uri="{FF2B5EF4-FFF2-40B4-BE49-F238E27FC236}">
                  <a16:creationId xmlns:a16="http://schemas.microsoft.com/office/drawing/2014/main" id="{6F155076-9E7D-40F2-9E92-E5A027F85CBB}"/>
                </a:ext>
              </a:extLst>
            </p:cNvPr>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254;p48">
              <a:extLst>
                <a:ext uri="{FF2B5EF4-FFF2-40B4-BE49-F238E27FC236}">
                  <a16:creationId xmlns:a16="http://schemas.microsoft.com/office/drawing/2014/main" id="{7834A775-5B78-4961-A3D1-35D240B92AA2}"/>
                </a:ext>
              </a:extLst>
            </p:cNvPr>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255;p48">
              <a:extLst>
                <a:ext uri="{FF2B5EF4-FFF2-40B4-BE49-F238E27FC236}">
                  <a16:creationId xmlns:a16="http://schemas.microsoft.com/office/drawing/2014/main" id="{C235557F-7564-4BC4-B81D-DEFCBFCB566B}"/>
                </a:ext>
              </a:extLst>
            </p:cNvPr>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3763927" y="2736112"/>
            <a:ext cx="4756297" cy="141767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400" dirty="0">
                <a:solidFill>
                  <a:schemeClr val="accent5"/>
                </a:solidFill>
              </a:rPr>
              <a:t>We aim to fix just that </a:t>
            </a:r>
            <a:r>
              <a:rPr lang="en-US" sz="3400" dirty="0">
                <a:solidFill>
                  <a:schemeClr val="accent5"/>
                </a:solidFill>
                <a:sym typeface="Wingdings" panose="05000000000000000000" pitchFamily="2" charset="2"/>
              </a:rPr>
              <a:t></a:t>
            </a:r>
            <a:br>
              <a:rPr lang="en-US" sz="3400" dirty="0">
                <a:solidFill>
                  <a:schemeClr val="accent5"/>
                </a:solidFill>
                <a:sym typeface="Wingdings" panose="05000000000000000000" pitchFamily="2" charset="2"/>
              </a:rPr>
            </a:br>
            <a:r>
              <a:rPr lang="en-US" sz="3400" dirty="0">
                <a:solidFill>
                  <a:schemeClr val="accent5"/>
                </a:solidFill>
                <a:sym typeface="Wingdings" panose="05000000000000000000" pitchFamily="2" charset="2"/>
              </a:rPr>
              <a:t>How?</a:t>
            </a:r>
            <a:br>
              <a:rPr lang="en-US" sz="3400" dirty="0">
                <a:solidFill>
                  <a:schemeClr val="accent5"/>
                </a:solidFill>
                <a:sym typeface="Wingdings" panose="05000000000000000000" pitchFamily="2" charset="2"/>
              </a:rPr>
            </a:br>
            <a:br>
              <a:rPr lang="en-US" sz="3400" dirty="0">
                <a:solidFill>
                  <a:schemeClr val="accent5"/>
                </a:solidFill>
                <a:sym typeface="Wingdings" panose="05000000000000000000" pitchFamily="2" charset="2"/>
              </a:rPr>
            </a:br>
            <a:r>
              <a:rPr lang="en-US" sz="3400" dirty="0">
                <a:solidFill>
                  <a:schemeClr val="accent5"/>
                </a:solidFill>
                <a:sym typeface="Wingdings" panose="05000000000000000000" pitchFamily="2" charset="2"/>
              </a:rPr>
              <a:t>By inventing a </a:t>
            </a:r>
            <a:r>
              <a:rPr lang="en-US" sz="3400" i="1" dirty="0">
                <a:solidFill>
                  <a:schemeClr val="accent5"/>
                </a:solidFill>
                <a:latin typeface="Lucida Handwriting" panose="03010101010101010101" pitchFamily="66" charset="0"/>
                <a:sym typeface="Wingdings" panose="05000000000000000000" pitchFamily="2" charset="2"/>
              </a:rPr>
              <a:t>smart    </a:t>
            </a:r>
            <a:r>
              <a:rPr lang="en-US" sz="3400" dirty="0">
                <a:solidFill>
                  <a:schemeClr val="accent5"/>
                </a:solidFill>
                <a:sym typeface="Wingdings" panose="05000000000000000000" pitchFamily="2" charset="2"/>
              </a:rPr>
              <a:t> IoT handheld Device</a:t>
            </a:r>
            <a:endParaRPr sz="3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p:nvPr>
        </p:nvSpPr>
        <p:spPr>
          <a:xfrm>
            <a:off x="3368487" y="715140"/>
            <a:ext cx="5862919" cy="74819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5"/>
                </a:solidFill>
                <a:effectLst>
                  <a:outerShdw blurRad="38100" dist="38100" dir="2700000" algn="tl">
                    <a:srgbClr val="000000">
                      <a:alpha val="43137"/>
                    </a:srgbClr>
                  </a:outerShdw>
                </a:effectLst>
              </a:rPr>
              <a:t>Proposed Solution</a:t>
            </a:r>
            <a:endParaRPr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528F5C7-85A5-4333-8AD4-7AE7F586201B}"/>
              </a:ext>
            </a:extLst>
          </p:cNvPr>
          <p:cNvSpPr txBox="1"/>
          <p:nvPr/>
        </p:nvSpPr>
        <p:spPr>
          <a:xfrm>
            <a:off x="3657600" y="1954501"/>
            <a:ext cx="4713195" cy="2308324"/>
          </a:xfrm>
          <a:prstGeom prst="rect">
            <a:avLst/>
          </a:prstGeom>
          <a:noFill/>
        </p:spPr>
        <p:txBody>
          <a:bodyPr wrap="square">
            <a:spAutoFit/>
          </a:bodyPr>
          <a:lstStyle/>
          <a:p>
            <a:pPr algn="just"/>
            <a:r>
              <a:rPr lang="en-IN" sz="16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The </a:t>
            </a:r>
            <a:r>
              <a:rPr lang="en-IN" sz="1600" b="1" i="1" dirty="0" err="1">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PlanTonic</a:t>
            </a:r>
            <a:r>
              <a:rPr lang="en-IN" sz="1600"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 implements </a:t>
            </a:r>
            <a:r>
              <a:rPr lang="en-IN" sz="16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IoT connectivity for providing pesticide and fertilizer to the plant by detecting the variety </a:t>
            </a:r>
            <a:r>
              <a:rPr lang="en-IN" sz="1600"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of plants and crops </a:t>
            </a:r>
            <a:r>
              <a:rPr lang="en-IN" sz="16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through an </a:t>
            </a:r>
            <a:r>
              <a:rPr lang="en-IN" sz="16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RFID tag attached </a:t>
            </a:r>
            <a:r>
              <a:rPr lang="en-IN" sz="16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to its Pot. This is made possible by using Blynk App and a web interface for providing </a:t>
            </a:r>
            <a:r>
              <a:rPr lang="en-IN" sz="1600" b="1" i="1" dirty="0" err="1">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NodeMCU</a:t>
            </a:r>
            <a:r>
              <a:rPr lang="en-IN" sz="16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 cloud connectivity</a:t>
            </a:r>
            <a:r>
              <a:rPr lang="en-IN" sz="1600"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 We are </a:t>
            </a:r>
            <a:r>
              <a:rPr lang="en-IN" sz="16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using a servo motor to enable automated spraying based on plant requirement via mini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pic>
        <p:nvPicPr>
          <p:cNvPr id="191" name="Google Shape;191;p25"/>
          <p:cNvPicPr preferRelativeResize="0"/>
          <p:nvPr/>
        </p:nvPicPr>
        <p:blipFill rotWithShape="1">
          <a:blip r:embed="rId3">
            <a:alphaModFix/>
          </a:blip>
          <a:srcRect l="14524" r="-515"/>
          <a:stretch/>
        </p:blipFill>
        <p:spPr>
          <a:xfrm>
            <a:off x="-60928" y="1388212"/>
            <a:ext cx="2521324" cy="2924819"/>
          </a:xfrm>
          <a:prstGeom prst="rect">
            <a:avLst/>
          </a:prstGeom>
          <a:noFill/>
          <a:ln>
            <a:noFill/>
          </a:ln>
        </p:spPr>
      </p:pic>
      <p:sp>
        <p:nvSpPr>
          <p:cNvPr id="7" name="TextBox 6">
            <a:extLst>
              <a:ext uri="{FF2B5EF4-FFF2-40B4-BE49-F238E27FC236}">
                <a16:creationId xmlns:a16="http://schemas.microsoft.com/office/drawing/2014/main" id="{C125C4F3-70E6-499D-ADA6-B3071278D2EC}"/>
              </a:ext>
            </a:extLst>
          </p:cNvPr>
          <p:cNvSpPr txBox="1"/>
          <p:nvPr/>
        </p:nvSpPr>
        <p:spPr>
          <a:xfrm>
            <a:off x="2406608" y="1388212"/>
            <a:ext cx="6568888" cy="3462486"/>
          </a:xfrm>
          <a:prstGeom prst="rect">
            <a:avLst/>
          </a:prstGeom>
          <a:noFill/>
        </p:spPr>
        <p:txBody>
          <a:bodyPr wrap="square">
            <a:spAutoFit/>
          </a:bodyPr>
          <a:lstStyle/>
          <a:p>
            <a:pPr algn="just"/>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The working is achieved by linking CP2102 of </a:t>
            </a:r>
            <a:r>
              <a:rPr lang="en-IN" sz="1400" b="1" i="1" dirty="0" err="1">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NodeMCU</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 to Blynk IoT Service</a:t>
            </a:r>
            <a:r>
              <a:rPr lang="en-IN"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 </a:t>
            </a:r>
            <a:r>
              <a:rPr lang="en-IN" b="1" i="1" dirty="0">
                <a:solidFill>
                  <a:schemeClr val="accent6">
                    <a:lumMod val="60000"/>
                    <a:lumOff val="40000"/>
                  </a:schemeClr>
                </a:solidFill>
                <a:latin typeface="Comic Sans MS" panose="030F0702030302020204" pitchFamily="66" charset="0"/>
                <a:ea typeface="SimSun" panose="02010600030101010101" pitchFamily="2" charset="-122"/>
                <a:cs typeface="Times New Roman" panose="02020603050405020304" pitchFamily="18" charset="0"/>
              </a:rPr>
              <a:t>(via mobile app)</a:t>
            </a:r>
            <a:r>
              <a:rPr lang="en-IN"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rPr>
              <a:t> </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and an </a:t>
            </a:r>
            <a:r>
              <a:rPr lang="en-IN" b="1" i="1" dirty="0">
                <a:solidFill>
                  <a:schemeClr val="accent6">
                    <a:lumMod val="60000"/>
                    <a:lumOff val="40000"/>
                  </a:schemeClr>
                </a:solidFill>
                <a:latin typeface="Comic Sans MS" panose="030F0702030302020204" pitchFamily="66" charset="0"/>
                <a:ea typeface="SimSun" panose="02010600030101010101" pitchFamily="2" charset="-122"/>
                <a:cs typeface="Times New Roman" panose="02020603050405020304" pitchFamily="18" charset="0"/>
              </a:rPr>
              <a:t>W</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eb Interface </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which will remotely tell the current status of operation of the sprayer and the app is equipped with the inbuilt display function which will tell what plant is being sprayed and also </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detect how many sprays are required </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for that specific plant via </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mini database.</a:t>
            </a:r>
          </a:p>
          <a:p>
            <a:pPr algn="just"/>
            <a:endParaRPr lang="en-IN"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endParaRPr>
          </a:p>
          <a:p>
            <a:pPr algn="just"/>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This is achieved by using </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MFRC522 RFID sensor</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 The microcontroller signals the 9G </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Micro Servo to perform the spraying action </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of pulling the top of the sprayer respective number of times.</a:t>
            </a:r>
            <a:endParaRPr lang="en-IN" sz="900" b="1" i="1" dirty="0">
              <a:solidFill>
                <a:schemeClr val="bg1"/>
              </a:solidFill>
              <a:latin typeface="Comic Sans MS" panose="030F0702030302020204" pitchFamily="66" charset="0"/>
              <a:ea typeface="SimSun" panose="02010600030101010101" pitchFamily="2" charset="-122"/>
              <a:cs typeface="Times New Roman" panose="02020603050405020304" pitchFamily="18" charset="0"/>
            </a:endParaRPr>
          </a:p>
          <a:p>
            <a:pPr algn="just"/>
            <a:endParaRPr lang="en-IN" sz="9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endParaRPr>
          </a:p>
          <a:p>
            <a:pPr algn="just"/>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The microcontroller is programmed with an External Interrupt to spray accordingly if the user manually wants to do so which can also be implemented via </a:t>
            </a:r>
            <a:r>
              <a:rPr lang="en-IN" sz="1400" b="1" i="1" dirty="0">
                <a:solidFill>
                  <a:schemeClr val="accent6">
                    <a:lumMod val="60000"/>
                    <a:lumOff val="40000"/>
                  </a:schemeClr>
                </a:solidFill>
                <a:effectLst/>
                <a:latin typeface="Comic Sans MS" panose="030F0702030302020204" pitchFamily="66" charset="0"/>
                <a:ea typeface="SimSun" panose="02010600030101010101" pitchFamily="2" charset="-122"/>
                <a:cs typeface="Times New Roman" panose="02020603050405020304" pitchFamily="18" charset="0"/>
              </a:rPr>
              <a:t>Ultra Sonic Sensor. </a:t>
            </a:r>
            <a:r>
              <a:rPr lang="en-IN" sz="14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rPr>
              <a:t>Also, the system is fitted with an Active Buzzer which beeps accordingly accounting the number of sprays required.</a:t>
            </a:r>
            <a:endParaRPr lang="en-IN" sz="900" b="1" i="1" dirty="0">
              <a:solidFill>
                <a:schemeClr val="bg1"/>
              </a:solidFill>
              <a:effectLst/>
              <a:latin typeface="Comic Sans MS" panose="030F0702030302020204" pitchFamily="66"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39499BE7-9497-4593-A9C2-BE7C6C96C9D9}"/>
              </a:ext>
            </a:extLst>
          </p:cNvPr>
          <p:cNvSpPr txBox="1"/>
          <p:nvPr/>
        </p:nvSpPr>
        <p:spPr>
          <a:xfrm>
            <a:off x="3694164" y="400960"/>
            <a:ext cx="4572000" cy="646331"/>
          </a:xfrm>
          <a:prstGeom prst="rect">
            <a:avLst/>
          </a:prstGeom>
          <a:noFill/>
        </p:spPr>
        <p:txBody>
          <a:bodyPr wrap="square">
            <a:spAutoFit/>
          </a:bodyPr>
          <a:lstStyle/>
          <a:p>
            <a:r>
              <a:rPr lang="en" sz="3600" dirty="0">
                <a:solidFill>
                  <a:schemeClr val="accent5"/>
                </a:solidFill>
                <a:effectLst>
                  <a:outerShdw blurRad="38100" dist="38100" dir="2700000" algn="tl">
                    <a:srgbClr val="000000">
                      <a:alpha val="43137"/>
                    </a:srgbClr>
                  </a:outerShdw>
                </a:effectLst>
                <a:latin typeface="Fredoka One" panose="020B0604020202020204" charset="0"/>
              </a:rPr>
              <a:t>Methodology</a:t>
            </a:r>
            <a:endParaRPr lang="en-IN" sz="3600" dirty="0">
              <a:effectLst>
                <a:outerShdw blurRad="38100" dist="38100" dir="2700000" algn="tl">
                  <a:srgbClr val="000000">
                    <a:alpha val="43137"/>
                  </a:srgbClr>
                </a:outerShdw>
              </a:effectLst>
              <a:latin typeface="Fredoka On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3420334" y="321150"/>
            <a:ext cx="5334600" cy="69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Technical Stash</a:t>
            </a:r>
            <a:endParaRPr dirty="0"/>
          </a:p>
        </p:txBody>
      </p:sp>
      <p:sp>
        <p:nvSpPr>
          <p:cNvPr id="310" name="Google Shape;310;p34"/>
          <p:cNvSpPr txBox="1">
            <a:spLocks noGrp="1"/>
          </p:cNvSpPr>
          <p:nvPr>
            <p:ph type="body" idx="1"/>
          </p:nvPr>
        </p:nvSpPr>
        <p:spPr>
          <a:xfrm>
            <a:off x="3511343" y="1385218"/>
            <a:ext cx="5334600" cy="95090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Arduino IDE</a:t>
            </a:r>
          </a:p>
          <a:p>
            <a:pPr marL="0" lvl="0" indent="0" algn="l" rtl="0">
              <a:spcBef>
                <a:spcPts val="0"/>
              </a:spcBef>
              <a:spcAft>
                <a:spcPts val="0"/>
              </a:spcAft>
              <a:buNone/>
            </a:pPr>
            <a:r>
              <a:rPr lang="en-US" b="1" dirty="0"/>
              <a:t>Blynk</a:t>
            </a:r>
          </a:p>
          <a:p>
            <a:pPr marL="0" lvl="0" indent="0" algn="l" rtl="0">
              <a:spcBef>
                <a:spcPts val="0"/>
              </a:spcBef>
              <a:spcAft>
                <a:spcPts val="0"/>
              </a:spcAft>
              <a:buNone/>
            </a:pPr>
            <a:r>
              <a:rPr lang="en-US" b="1" dirty="0"/>
              <a:t>Adobe XD</a:t>
            </a:r>
            <a:endParaRPr b="1" dirty="0"/>
          </a:p>
        </p:txBody>
      </p:sp>
      <p:sp>
        <p:nvSpPr>
          <p:cNvPr id="311" name="Google Shape;31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D09B6EC7-4274-446F-A895-FBE5D0CB90F1}"/>
              </a:ext>
            </a:extLst>
          </p:cNvPr>
          <p:cNvPicPr>
            <a:picLocks noChangeAspect="1"/>
          </p:cNvPicPr>
          <p:nvPr/>
        </p:nvPicPr>
        <p:blipFill>
          <a:blip r:embed="rId3"/>
          <a:stretch>
            <a:fillRect/>
          </a:stretch>
        </p:blipFill>
        <p:spPr>
          <a:xfrm>
            <a:off x="6771924" y="1375690"/>
            <a:ext cx="894427" cy="8693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190F7A97-9445-43A3-B4CB-C31D89A6AC72}"/>
              </a:ext>
            </a:extLst>
          </p:cNvPr>
          <p:cNvPicPr>
            <a:picLocks noChangeAspect="1"/>
          </p:cNvPicPr>
          <p:nvPr/>
        </p:nvPicPr>
        <p:blipFill>
          <a:blip r:embed="rId4"/>
          <a:stretch>
            <a:fillRect/>
          </a:stretch>
        </p:blipFill>
        <p:spPr>
          <a:xfrm>
            <a:off x="7874145" y="1375690"/>
            <a:ext cx="880789" cy="8693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00462F9A-A029-4BE2-B05A-FFCD2425F5FB}"/>
              </a:ext>
            </a:extLst>
          </p:cNvPr>
          <p:cNvPicPr>
            <a:picLocks noChangeAspect="1"/>
          </p:cNvPicPr>
          <p:nvPr/>
        </p:nvPicPr>
        <p:blipFill>
          <a:blip r:embed="rId5"/>
          <a:stretch>
            <a:fillRect/>
          </a:stretch>
        </p:blipFill>
        <p:spPr>
          <a:xfrm>
            <a:off x="5623287" y="1359253"/>
            <a:ext cx="886068" cy="8693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1" name="Google Shape;310;p34">
            <a:extLst>
              <a:ext uri="{FF2B5EF4-FFF2-40B4-BE49-F238E27FC236}">
                <a16:creationId xmlns:a16="http://schemas.microsoft.com/office/drawing/2014/main" id="{3756B6B4-1330-4DD1-B9B5-FD1D30F4B847}"/>
              </a:ext>
            </a:extLst>
          </p:cNvPr>
          <p:cNvSpPr txBox="1">
            <a:spLocks/>
          </p:cNvSpPr>
          <p:nvPr/>
        </p:nvSpPr>
        <p:spPr>
          <a:xfrm>
            <a:off x="5402876" y="2707489"/>
            <a:ext cx="1199629" cy="35844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buFont typeface="Nunito"/>
              <a:buNone/>
            </a:pPr>
            <a:r>
              <a:rPr lang="en-US" b="1" dirty="0">
                <a:solidFill>
                  <a:schemeClr val="bg1"/>
                </a:solidFill>
              </a:rPr>
              <a:t>Hardware</a:t>
            </a:r>
          </a:p>
        </p:txBody>
      </p:sp>
      <p:sp>
        <p:nvSpPr>
          <p:cNvPr id="12" name="Google Shape;310;p34">
            <a:extLst>
              <a:ext uri="{FF2B5EF4-FFF2-40B4-BE49-F238E27FC236}">
                <a16:creationId xmlns:a16="http://schemas.microsoft.com/office/drawing/2014/main" id="{038F8AFE-AD1F-4DFC-863B-990DCDF3D0FE}"/>
              </a:ext>
            </a:extLst>
          </p:cNvPr>
          <p:cNvSpPr txBox="1">
            <a:spLocks/>
          </p:cNvSpPr>
          <p:nvPr/>
        </p:nvSpPr>
        <p:spPr>
          <a:xfrm>
            <a:off x="3536815" y="3094883"/>
            <a:ext cx="4820532" cy="16549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1"/>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1"/>
              </a:buClr>
              <a:buSzPts val="1800"/>
              <a:buFont typeface="Nunito"/>
              <a:buChar char="■"/>
              <a:defRPr sz="1800" b="0" i="0" u="none" strike="noStrike" cap="none">
                <a:solidFill>
                  <a:schemeClr val="dk1"/>
                </a:solidFill>
                <a:latin typeface="Nunito"/>
                <a:ea typeface="Nunito"/>
                <a:cs typeface="Nunito"/>
                <a:sym typeface="Nunito"/>
              </a:defRPr>
            </a:lvl9pPr>
          </a:lstStyle>
          <a:p>
            <a:pPr marL="0" indent="0">
              <a:buFont typeface="Nunito"/>
              <a:buNone/>
            </a:pPr>
            <a:r>
              <a:rPr lang="en-US" b="1" dirty="0" err="1"/>
              <a:t>NodeMCU</a:t>
            </a:r>
            <a:endParaRPr lang="en-US" b="1" dirty="0"/>
          </a:p>
          <a:p>
            <a:pPr marL="0" indent="0">
              <a:buFont typeface="Nunito"/>
              <a:buNone/>
            </a:pPr>
            <a:r>
              <a:rPr lang="en-US" b="1" dirty="0"/>
              <a:t>MFRC522 (RFID Reader)</a:t>
            </a:r>
          </a:p>
          <a:p>
            <a:pPr marL="0" indent="0">
              <a:buFont typeface="Nunito"/>
              <a:buNone/>
            </a:pPr>
            <a:r>
              <a:rPr lang="en-US" b="1" dirty="0"/>
              <a:t>Passive Buzzer</a:t>
            </a:r>
          </a:p>
          <a:p>
            <a:pPr marL="0" indent="0">
              <a:buFont typeface="Nunito"/>
              <a:buNone/>
            </a:pPr>
            <a:r>
              <a:rPr lang="en-US" b="1" dirty="0"/>
              <a:t>9G Servo Motor</a:t>
            </a:r>
          </a:p>
          <a:p>
            <a:pPr marL="0" indent="0">
              <a:buFont typeface="Nunito"/>
              <a:buNone/>
            </a:pPr>
            <a:r>
              <a:rPr lang="en-US" b="1" dirty="0"/>
              <a:t>HC-SR04 (Ultrasonic Sensor)</a:t>
            </a:r>
          </a:p>
          <a:p>
            <a:pPr marL="0" indent="0">
              <a:buFont typeface="Nunito"/>
              <a:buNone/>
            </a:pPr>
            <a:endParaRPr lang="en-US" b="1" dirty="0"/>
          </a:p>
          <a:p>
            <a:pPr marL="0" indent="0">
              <a:buFont typeface="Nunito"/>
              <a:buNone/>
            </a:pPr>
            <a:endParaRPr lang="en-US" b="1" dirty="0"/>
          </a:p>
        </p:txBody>
      </p:sp>
    </p:spTree>
    <p:extLst>
      <p:ext uri="{BB962C8B-B14F-4D97-AF65-F5344CB8AC3E}">
        <p14:creationId xmlns:p14="http://schemas.microsoft.com/office/powerpoint/2010/main" val="232184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89" name="Google Shape;289;p32"/>
          <p:cNvGrpSpPr/>
          <p:nvPr/>
        </p:nvGrpSpPr>
        <p:grpSpPr>
          <a:xfrm>
            <a:off x="0" y="807427"/>
            <a:ext cx="5985114" cy="3528646"/>
            <a:chOff x="431374" y="1241129"/>
            <a:chExt cx="4542205" cy="2661224"/>
          </a:xfrm>
        </p:grpSpPr>
        <p:sp>
          <p:nvSpPr>
            <p:cNvPr id="290" name="Google Shape;290;p32"/>
            <p:cNvSpPr/>
            <p:nvPr/>
          </p:nvSpPr>
          <p:spPr>
            <a:xfrm>
              <a:off x="802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32"/>
            <p:cNvSpPr/>
            <p:nvPr/>
          </p:nvSpPr>
          <p:spPr>
            <a:xfrm>
              <a:off x="431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2"/>
            <p:cNvSpPr/>
            <p:nvPr/>
          </p:nvSpPr>
          <p:spPr>
            <a:xfrm>
              <a:off x="431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a:effectLst>
              <a:outerShdw blurRad="285750" algn="bl" rotWithShape="0">
                <a:schemeClr val="accent3"/>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2"/>
            <p:cNvSpPr/>
            <p:nvPr/>
          </p:nvSpPr>
          <p:spPr>
            <a:xfrm>
              <a:off x="2365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32"/>
          <p:cNvSpPr txBox="1">
            <a:spLocks noGrp="1"/>
          </p:cNvSpPr>
          <p:nvPr>
            <p:ph type="body" idx="4294967295"/>
          </p:nvPr>
        </p:nvSpPr>
        <p:spPr>
          <a:xfrm>
            <a:off x="5983275" y="1207292"/>
            <a:ext cx="2911788" cy="2114131"/>
          </a:xfrm>
          <a:prstGeom prst="rect">
            <a:avLst/>
          </a:prstGeom>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US" sz="3000" dirty="0">
                <a:solidFill>
                  <a:schemeClr val="accent5"/>
                </a:solidFill>
                <a:latin typeface="Fredoka One"/>
                <a:ea typeface="Fredoka One"/>
                <a:cs typeface="Fredoka One"/>
                <a:sym typeface="Fredoka One"/>
              </a:rPr>
              <a:t>Functional prototype on a Breadboard</a:t>
            </a:r>
            <a:endParaRPr sz="3000" dirty="0">
              <a:solidFill>
                <a:schemeClr val="lt1"/>
              </a:solidFill>
            </a:endParaRPr>
          </a:p>
        </p:txBody>
      </p:sp>
      <p:pic>
        <p:nvPicPr>
          <p:cNvPr id="3" name="Picture 2">
            <a:extLst>
              <a:ext uri="{FF2B5EF4-FFF2-40B4-BE49-F238E27FC236}">
                <a16:creationId xmlns:a16="http://schemas.microsoft.com/office/drawing/2014/main" id="{7521F899-7B3D-409E-A3E4-94A66D93391F}"/>
              </a:ext>
            </a:extLst>
          </p:cNvPr>
          <p:cNvPicPr>
            <a:picLocks noChangeAspect="1"/>
          </p:cNvPicPr>
          <p:nvPr/>
        </p:nvPicPr>
        <p:blipFill rotWithShape="1">
          <a:blip r:embed="rId3"/>
          <a:srcRect t="5826" b="11280"/>
          <a:stretch/>
        </p:blipFill>
        <p:spPr>
          <a:xfrm>
            <a:off x="642356" y="1030488"/>
            <a:ext cx="4689318" cy="2915378"/>
          </a:xfrm>
          <a:prstGeom prst="rect">
            <a:avLst/>
          </a:prstGeom>
        </p:spPr>
      </p:pic>
      <p:pic>
        <p:nvPicPr>
          <p:cNvPr id="296" name="Google Shape;296;p32"/>
          <p:cNvPicPr preferRelativeResize="0"/>
          <p:nvPr/>
        </p:nvPicPr>
        <p:blipFill>
          <a:blip r:embed="rId4">
            <a:alphaModFix/>
          </a:blip>
          <a:stretch>
            <a:fillRect/>
          </a:stretch>
        </p:blipFill>
        <p:spPr>
          <a:xfrm>
            <a:off x="-215124" y="1097338"/>
            <a:ext cx="1446207" cy="2973805"/>
          </a:xfrm>
          <a:prstGeom prst="rect">
            <a:avLst/>
          </a:prstGeom>
          <a:noFill/>
          <a:ln>
            <a:noFill/>
          </a:ln>
        </p:spPr>
      </p:pic>
    </p:spTree>
  </p:cSld>
  <p:clrMapOvr>
    <a:masterClrMapping/>
  </p:clrMapOvr>
</p:sld>
</file>

<file path=ppt/theme/theme1.xml><?xml version="1.0" encoding="utf-8"?>
<a:theme xmlns:a="http://schemas.openxmlformats.org/drawingml/2006/main" name="Sandys template">
  <a:themeElements>
    <a:clrScheme name="Custom 347">
      <a:dk1>
        <a:srgbClr val="353149"/>
      </a:dk1>
      <a:lt1>
        <a:srgbClr val="FFFFFF"/>
      </a:lt1>
      <a:dk2>
        <a:srgbClr val="9B8D99"/>
      </a:dk2>
      <a:lt2>
        <a:srgbClr val="E6E5EF"/>
      </a:lt2>
      <a:accent1>
        <a:srgbClr val="FC8172"/>
      </a:accent1>
      <a:accent2>
        <a:srgbClr val="DF4584"/>
      </a:accent2>
      <a:accent3>
        <a:srgbClr val="8579E1"/>
      </a:accent3>
      <a:accent4>
        <a:srgbClr val="432581"/>
      </a:accent4>
      <a:accent5>
        <a:srgbClr val="E5C771"/>
      </a:accent5>
      <a:accent6>
        <a:srgbClr val="DB951D"/>
      </a:accent6>
      <a:hlink>
        <a:srgbClr val="43258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540</Words>
  <Application>Microsoft Office PowerPoint</Application>
  <PresentationFormat>On-screen Show (16:9)</PresentationFormat>
  <Paragraphs>64</Paragraphs>
  <Slides>15</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Nunito</vt:lpstr>
      <vt:lpstr>Arial</vt:lpstr>
      <vt:lpstr>Lucida Handwriting</vt:lpstr>
      <vt:lpstr>Fredoka One</vt:lpstr>
      <vt:lpstr>Comic Sans MS</vt:lpstr>
      <vt:lpstr>Sandys template</vt:lpstr>
      <vt:lpstr>Team name: Error 404</vt:lpstr>
      <vt:lpstr>Problem Statements</vt:lpstr>
      <vt:lpstr>Product Name:</vt:lpstr>
      <vt:lpstr>Abstract &amp; Introduction</vt:lpstr>
      <vt:lpstr>We aim to fix just that  How?  By inventing a smart     IoT handheld Device</vt:lpstr>
      <vt:lpstr>Proposed Solution</vt:lpstr>
      <vt:lpstr>PowerPoint Presentation</vt:lpstr>
      <vt:lpstr>Technical Stash</vt:lpstr>
      <vt:lpstr>PowerPoint Presentation</vt:lpstr>
      <vt:lpstr>PowerPoint Presentation</vt:lpstr>
      <vt:lpstr>Git Repo</vt:lpstr>
      <vt:lpstr>Flow</vt:lpstr>
      <vt:lpstr>Work Done so far &amp; WIP</vt:lpstr>
      <vt:lpstr>Product Target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Error 404</dc:title>
  <dc:creator>tushar patidar</dc:creator>
  <cp:lastModifiedBy>Ashutosh Soni</cp:lastModifiedBy>
  <cp:revision>16</cp:revision>
  <dcterms:modified xsi:type="dcterms:W3CDTF">2021-02-28T05:34:16Z</dcterms:modified>
</cp:coreProperties>
</file>